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73"/>
  </p:notesMasterIdLst>
  <p:handoutMasterIdLst>
    <p:handoutMasterId r:id="rId74"/>
  </p:handoutMasterIdLst>
  <p:sldIdLst>
    <p:sldId id="256" r:id="rId2"/>
    <p:sldId id="288" r:id="rId3"/>
    <p:sldId id="289" r:id="rId4"/>
    <p:sldId id="358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35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60" r:id="rId24"/>
    <p:sldId id="310" r:id="rId25"/>
    <p:sldId id="311" r:id="rId26"/>
    <p:sldId id="312" r:id="rId27"/>
    <p:sldId id="313" r:id="rId28"/>
    <p:sldId id="314" r:id="rId29"/>
    <p:sldId id="361" r:id="rId30"/>
    <p:sldId id="316" r:id="rId31"/>
    <p:sldId id="317" r:id="rId32"/>
    <p:sldId id="318" r:id="rId33"/>
    <p:sldId id="319" r:id="rId34"/>
    <p:sldId id="320" r:id="rId35"/>
    <p:sldId id="321" r:id="rId36"/>
    <p:sldId id="322" r:id="rId37"/>
    <p:sldId id="362" r:id="rId38"/>
    <p:sldId id="324" r:id="rId39"/>
    <p:sldId id="325" r:id="rId40"/>
    <p:sldId id="326" r:id="rId41"/>
    <p:sldId id="327" r:id="rId42"/>
    <p:sldId id="328" r:id="rId43"/>
    <p:sldId id="329" r:id="rId44"/>
    <p:sldId id="330" r:id="rId45"/>
    <p:sldId id="331" r:id="rId46"/>
    <p:sldId id="332" r:id="rId47"/>
    <p:sldId id="333" r:id="rId48"/>
    <p:sldId id="334" r:id="rId49"/>
    <p:sldId id="335" r:id="rId50"/>
    <p:sldId id="363" r:id="rId51"/>
    <p:sldId id="337" r:id="rId52"/>
    <p:sldId id="338" r:id="rId53"/>
    <p:sldId id="339" r:id="rId54"/>
    <p:sldId id="340" r:id="rId55"/>
    <p:sldId id="341" r:id="rId56"/>
    <p:sldId id="342" r:id="rId57"/>
    <p:sldId id="343" r:id="rId58"/>
    <p:sldId id="344" r:id="rId59"/>
    <p:sldId id="345" r:id="rId60"/>
    <p:sldId id="346" r:id="rId61"/>
    <p:sldId id="364" r:id="rId62"/>
    <p:sldId id="348" r:id="rId63"/>
    <p:sldId id="365" r:id="rId64"/>
    <p:sldId id="350" r:id="rId65"/>
    <p:sldId id="356" r:id="rId66"/>
    <p:sldId id="357" r:id="rId67"/>
    <p:sldId id="351" r:id="rId68"/>
    <p:sldId id="352" r:id="rId69"/>
    <p:sldId id="353" r:id="rId70"/>
    <p:sldId id="366" r:id="rId71"/>
    <p:sldId id="355" r:id="rId72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CCCCFF"/>
    <a:srgbClr val="00CC99"/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629" autoAdjust="0"/>
    <p:restoredTop sz="78955" autoAdjust="0"/>
  </p:normalViewPr>
  <p:slideViewPr>
    <p:cSldViewPr snapToGrid="0" snapToObjects="1">
      <p:cViewPr>
        <p:scale>
          <a:sx n="70" d="100"/>
          <a:sy n="70" d="100"/>
        </p:scale>
        <p:origin x="-1068" y="-738"/>
      </p:cViewPr>
      <p:guideLst>
        <p:guide orient="horz" pos="2161"/>
        <p:guide orient="horz" pos="165"/>
        <p:guide orient="horz" pos="1670"/>
        <p:guide orient="horz" pos="209"/>
        <p:guide pos="5558"/>
        <p:guide pos="2879"/>
        <p:guide pos="157"/>
        <p:guide pos="336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2" d="100"/>
          <a:sy n="72" d="100"/>
        </p:scale>
        <p:origin x="-3450" y="-108"/>
      </p:cViewPr>
      <p:guideLst>
        <p:guide orient="horz" pos="3132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FD5C7-3E5A-45A1-AC7E-65BCBC5F8176}" type="datetimeFigureOut">
              <a:rPr lang="en-GB" smtClean="0"/>
              <a:t>01/11/2017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C7C48-2538-4C05-AE7B-B4FBC411B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3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72124-79D6-4329-A395-0763F0B8F8AB}" type="datetimeFigureOut">
              <a:rPr lang="en-GB" smtClean="0"/>
              <a:t>01/11/2017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3537" cy="4475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4E795-52F8-482E-8F3F-74B9D52A4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203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grey box and paste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1697593" y="2170897"/>
            <a:ext cx="7070609" cy="2169825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0" name="Text Placeholder 29"/>
          <p:cNvSpPr txBox="1">
            <a:spLocks/>
          </p:cNvSpPr>
          <p:nvPr userDrawn="1"/>
        </p:nvSpPr>
        <p:spPr>
          <a:xfrm>
            <a:off x="7862613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 smtClean="0"/>
              <a:t>Workstream</a:t>
            </a:r>
            <a:r>
              <a:rPr lang="en-GB" dirty="0" smtClean="0"/>
              <a:t> </a:t>
            </a:r>
            <a:r>
              <a:rPr lang="en-GB" dirty="0"/>
              <a:t>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2862322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738548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mmary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3686"/>
            <a:ext cx="4947390" cy="515526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16000" indent="-216000">
              <a:buFont typeface="Wingdings" panose="05000000000000000000" pitchFamily="2" charset="2"/>
              <a:buChar char="ü"/>
              <a:defRPr/>
            </a:lvl2pPr>
            <a:lvl3pPr marL="323850" indent="-144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3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GB" altLang="en-US" dirty="0" smtClean="0"/>
              <a:t>Lesson ref.</a:t>
            </a:r>
            <a:fld id="{99B34AC1-D6C4-4901-8EF4-5C95CD58A1AE}" type="slidenum">
              <a:rPr lang="en-GB" altLang="en-US" smtClean="0"/>
              <a:pPr/>
              <a:t>‹#›</a:t>
            </a:fld>
            <a:endParaRPr lang="en-GB" altLang="en-US" dirty="0" smtClean="0"/>
          </a:p>
          <a:p>
            <a:r>
              <a:rPr lang="en-GB" altLang="en-US" dirty="0" smtClean="0"/>
              <a:t>BH, 1/05</a:t>
            </a:r>
          </a:p>
          <a:p>
            <a:r>
              <a:rPr lang="en-GB" altLang="en-US" dirty="0" smtClean="0"/>
              <a:t>© BSAC 2017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211730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Underwater Photography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4" r:id="rId2"/>
    <p:sldLayoutId id="2147483737" r:id="rId3"/>
    <p:sldLayoutId id="2147483746" r:id="rId4"/>
    <p:sldLayoutId id="2147483742" r:id="rId5"/>
    <p:sldLayoutId id="2147483739" r:id="rId6"/>
    <p:sldLayoutId id="2147483751" r:id="rId7"/>
    <p:sldLayoutId id="2147483741" r:id="rId8"/>
    <p:sldLayoutId id="2147483740" r:id="rId9"/>
    <p:sldLayoutId id="2147483738" r:id="rId10"/>
    <p:sldLayoutId id="2147483745" r:id="rId11"/>
    <p:sldLayoutId id="2147483743" r:id="rId12"/>
    <p:sldLayoutId id="2147483747" r:id="rId13"/>
    <p:sldLayoutId id="2147483748" r:id="rId14"/>
    <p:sldLayoutId id="2147483749" r:id="rId15"/>
    <p:sldLayoutId id="2147483750" r:id="rId16"/>
    <p:sldLayoutId id="2147483753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4.emf"/><Relationship Id="rId7" Type="http://schemas.openxmlformats.org/officeDocument/2006/relationships/image" Target="../media/image18.emf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emf"/><Relationship Id="rId11" Type="http://schemas.openxmlformats.org/officeDocument/2006/relationships/oleObject" Target="../embeddings/oleObject1.bin"/><Relationship Id="rId5" Type="http://schemas.openxmlformats.org/officeDocument/2006/relationships/image" Target="../media/image16.emf"/><Relationship Id="rId10" Type="http://schemas.openxmlformats.org/officeDocument/2006/relationships/image" Target="../media/image21.png"/><Relationship Id="rId4" Type="http://schemas.openxmlformats.org/officeDocument/2006/relationships/image" Target="../media/image15.emf"/><Relationship Id="rId9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3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8.png"/><Relationship Id="rId11" Type="http://schemas.openxmlformats.org/officeDocument/2006/relationships/image" Target="../media/image63.jpe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7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wmf"/><Relationship Id="rId1" Type="http://schemas.openxmlformats.org/officeDocument/2006/relationships/slideLayout" Target="../slideLayouts/slideLayout1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wmf"/><Relationship Id="rId1" Type="http://schemas.openxmlformats.org/officeDocument/2006/relationships/slideLayout" Target="../slideLayouts/slideLayout1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1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1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22066" y="-136478"/>
            <a:ext cx="10491715" cy="6994477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87152" y="172062"/>
            <a:ext cx="2381050" cy="1695336"/>
          </a:xfrm>
        </p:spPr>
        <p:txBody>
          <a:bodyPr/>
          <a:lstStyle/>
          <a:p>
            <a:r>
              <a:rPr lang="en-US" dirty="0" smtClean="0"/>
              <a:t>Underwater Photography</a:t>
            </a:r>
          </a:p>
          <a:p>
            <a:r>
              <a:rPr lang="en-US" dirty="0" smtClean="0"/>
              <a:t>Introduction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0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Underwater Photography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685800" y="2110973"/>
            <a:ext cx="4343400" cy="17922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Course aims</a:t>
            </a:r>
          </a:p>
          <a:p>
            <a:r>
              <a:rPr lang="en-GB" altLang="en-US" dirty="0" smtClean="0"/>
              <a:t>Domestic arrangements</a:t>
            </a:r>
          </a:p>
          <a:p>
            <a:r>
              <a:rPr lang="en-GB" altLang="en-US" dirty="0" smtClean="0"/>
              <a:t>Locations</a:t>
            </a:r>
          </a:p>
          <a:p>
            <a:r>
              <a:rPr lang="en-GB" altLang="en-US" dirty="0" smtClean="0"/>
              <a:t>Timings</a:t>
            </a:r>
            <a:endParaRPr lang="en-GB" altLang="en-US" dirty="0"/>
          </a:p>
        </p:txBody>
      </p:sp>
      <p:pic>
        <p:nvPicPr>
          <p:cNvPr id="8" name="Picture 4" descr="CSH 05020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3000" y="2130425"/>
            <a:ext cx="365760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02437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7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Course outline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380206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Basic Theory</a:t>
            </a:r>
          </a:p>
          <a:p>
            <a:pPr lvl="1"/>
            <a:r>
              <a:rPr lang="en-GB" altLang="en-US" dirty="0" smtClean="0"/>
              <a:t>Optics</a:t>
            </a:r>
          </a:p>
          <a:p>
            <a:pPr lvl="1"/>
            <a:r>
              <a:rPr lang="en-GB" altLang="en-US" dirty="0" smtClean="0"/>
              <a:t>Camera fundamentals</a:t>
            </a:r>
          </a:p>
          <a:p>
            <a:pPr lvl="1"/>
            <a:r>
              <a:rPr lang="en-GB" altLang="en-US" dirty="0" smtClean="0"/>
              <a:t>Housings</a:t>
            </a:r>
          </a:p>
          <a:p>
            <a:pPr lvl="1"/>
            <a:r>
              <a:rPr lang="en-GB" altLang="en-US" dirty="0" smtClean="0"/>
              <a:t>Camera functions</a:t>
            </a:r>
          </a:p>
          <a:p>
            <a:pPr lvl="1"/>
            <a:r>
              <a:rPr lang="en-GB" altLang="en-US" dirty="0" smtClean="0"/>
              <a:t>Shooting techniques</a:t>
            </a:r>
          </a:p>
          <a:p>
            <a:pPr lvl="1"/>
            <a:r>
              <a:rPr lang="en-GB" altLang="en-US" dirty="0" smtClean="0"/>
              <a:t>Photography underwater</a:t>
            </a:r>
          </a:p>
          <a:p>
            <a:r>
              <a:rPr lang="en-GB" altLang="en-US" dirty="0" smtClean="0"/>
              <a:t>Practical</a:t>
            </a:r>
          </a:p>
          <a:p>
            <a:r>
              <a:rPr lang="en-GB" altLang="en-US" dirty="0" smtClean="0"/>
              <a:t>Downloading</a:t>
            </a:r>
          </a:p>
          <a:p>
            <a:r>
              <a:rPr lang="en-GB" altLang="en-US" dirty="0" smtClean="0"/>
              <a:t>Review</a:t>
            </a:r>
            <a:endParaRPr lang="en-GB" altLang="en-US" dirty="0"/>
          </a:p>
        </p:txBody>
      </p:sp>
      <p:pic>
        <p:nvPicPr>
          <p:cNvPr id="5" name="Picture 4" descr="Group_1lr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1313" y="1612900"/>
            <a:ext cx="2592387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8867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4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22066" y="-136478"/>
            <a:ext cx="10491715" cy="6994477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87152" y="485960"/>
            <a:ext cx="2381050" cy="1695336"/>
          </a:xfrm>
        </p:spPr>
        <p:txBody>
          <a:bodyPr/>
          <a:lstStyle/>
          <a:p>
            <a:r>
              <a:rPr lang="en-US" dirty="0" smtClean="0"/>
              <a:t>Underwater Photography</a:t>
            </a:r>
          </a:p>
          <a:p>
            <a:r>
              <a:rPr lang="en-US" dirty="0" smtClean="0"/>
              <a:t>Optics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37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Optics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5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818564"/>
            <a:ext cx="4343400" cy="22494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Refraction</a:t>
            </a:r>
          </a:p>
          <a:p>
            <a:r>
              <a:rPr lang="en-GB" altLang="en-US" dirty="0" smtClean="0"/>
              <a:t>Distortion</a:t>
            </a:r>
          </a:p>
          <a:p>
            <a:r>
              <a:rPr lang="en-GB" altLang="en-US" dirty="0" smtClean="0"/>
              <a:t>Loss of light</a:t>
            </a:r>
          </a:p>
          <a:p>
            <a:r>
              <a:rPr lang="en-GB" altLang="en-US" dirty="0" smtClean="0"/>
              <a:t>Loss of colour</a:t>
            </a:r>
          </a:p>
          <a:p>
            <a:r>
              <a:rPr lang="en-GB" altLang="en-US" dirty="0" smtClean="0"/>
              <a:t>Loss of contrast</a:t>
            </a:r>
            <a:endParaRPr lang="en-GB" altLang="en-US" dirty="0"/>
          </a:p>
        </p:txBody>
      </p:sp>
      <p:pic>
        <p:nvPicPr>
          <p:cNvPr id="5" name="Picture 4" descr="_CSH2705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81463" y="1624013"/>
            <a:ext cx="4572000" cy="303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44795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Refraction physics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6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Freeform 99"/>
          <p:cNvSpPr>
            <a:spLocks/>
          </p:cNvSpPr>
          <p:nvPr/>
        </p:nvSpPr>
        <p:spPr bwMode="auto">
          <a:xfrm>
            <a:off x="7496175" y="3282950"/>
            <a:ext cx="309563" cy="487363"/>
          </a:xfrm>
          <a:custGeom>
            <a:avLst/>
            <a:gdLst>
              <a:gd name="T0" fmla="*/ 187 w 195"/>
              <a:gd name="T1" fmla="*/ 266 h 307"/>
              <a:gd name="T2" fmla="*/ 160 w 195"/>
              <a:gd name="T3" fmla="*/ 254 h 307"/>
              <a:gd name="T4" fmla="*/ 88 w 195"/>
              <a:gd name="T5" fmla="*/ 206 h 307"/>
              <a:gd name="T6" fmla="*/ 48 w 195"/>
              <a:gd name="T7" fmla="*/ 172 h 307"/>
              <a:gd name="T8" fmla="*/ 9 w 195"/>
              <a:gd name="T9" fmla="*/ 152 h 307"/>
              <a:gd name="T10" fmla="*/ 3 w 195"/>
              <a:gd name="T11" fmla="*/ 134 h 307"/>
              <a:gd name="T12" fmla="*/ 6 w 195"/>
              <a:gd name="T13" fmla="*/ 113 h 307"/>
              <a:gd name="T14" fmla="*/ 38 w 195"/>
              <a:gd name="T15" fmla="*/ 59 h 307"/>
              <a:gd name="T16" fmla="*/ 125 w 195"/>
              <a:gd name="T17" fmla="*/ 34 h 307"/>
              <a:gd name="T18" fmla="*/ 187 w 195"/>
              <a:gd name="T19" fmla="*/ 266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5" h="307">
                <a:moveTo>
                  <a:pt x="187" y="266"/>
                </a:moveTo>
                <a:cubicBezTo>
                  <a:pt x="195" y="307"/>
                  <a:pt x="176" y="264"/>
                  <a:pt x="160" y="254"/>
                </a:cubicBezTo>
                <a:cubicBezTo>
                  <a:pt x="144" y="244"/>
                  <a:pt x="107" y="220"/>
                  <a:pt x="88" y="206"/>
                </a:cubicBezTo>
                <a:cubicBezTo>
                  <a:pt x="69" y="192"/>
                  <a:pt x="61" y="181"/>
                  <a:pt x="48" y="172"/>
                </a:cubicBezTo>
                <a:cubicBezTo>
                  <a:pt x="35" y="163"/>
                  <a:pt x="17" y="158"/>
                  <a:pt x="9" y="152"/>
                </a:cubicBezTo>
                <a:cubicBezTo>
                  <a:pt x="1" y="146"/>
                  <a:pt x="3" y="140"/>
                  <a:pt x="3" y="134"/>
                </a:cubicBezTo>
                <a:cubicBezTo>
                  <a:pt x="3" y="128"/>
                  <a:pt x="0" y="125"/>
                  <a:pt x="6" y="113"/>
                </a:cubicBezTo>
                <a:cubicBezTo>
                  <a:pt x="12" y="101"/>
                  <a:pt x="18" y="72"/>
                  <a:pt x="38" y="59"/>
                </a:cubicBezTo>
                <a:cubicBezTo>
                  <a:pt x="58" y="46"/>
                  <a:pt x="100" y="0"/>
                  <a:pt x="125" y="34"/>
                </a:cubicBezTo>
                <a:cubicBezTo>
                  <a:pt x="150" y="68"/>
                  <a:pt x="174" y="218"/>
                  <a:pt x="187" y="266"/>
                </a:cubicBezTo>
                <a:close/>
              </a:path>
            </a:pathLst>
          </a:custGeom>
          <a:pattFill prst="trellis">
            <a:fgClr>
              <a:srgbClr val="FFFF00"/>
            </a:fgClr>
            <a:bgClr>
              <a:srgbClr val="767600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cap="flat" cmpd="sng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" name="Arc 94"/>
          <p:cNvSpPr>
            <a:spLocks/>
          </p:cNvSpPr>
          <p:nvPr/>
        </p:nvSpPr>
        <p:spPr bwMode="auto">
          <a:xfrm rot="805773" flipH="1">
            <a:off x="7591425" y="3273425"/>
            <a:ext cx="200025" cy="14922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7"/>
              <a:gd name="T1" fmla="*/ 0 h 21600"/>
              <a:gd name="T2" fmla="*/ 21587 w 21587"/>
              <a:gd name="T3" fmla="*/ 20863 h 21600"/>
              <a:gd name="T4" fmla="*/ 0 w 21587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7" h="21600" fill="none" extrusionOk="0">
                <a:moveTo>
                  <a:pt x="-1" y="0"/>
                </a:moveTo>
                <a:cubicBezTo>
                  <a:pt x="11642" y="0"/>
                  <a:pt x="21190" y="9227"/>
                  <a:pt x="21587" y="20862"/>
                </a:cubicBezTo>
              </a:path>
              <a:path w="21587" h="21600" stroke="0" extrusionOk="0">
                <a:moveTo>
                  <a:pt x="-1" y="0"/>
                </a:moveTo>
                <a:cubicBezTo>
                  <a:pt x="11642" y="0"/>
                  <a:pt x="21190" y="9227"/>
                  <a:pt x="21587" y="20862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7" name="Freeform 96"/>
          <p:cNvSpPr>
            <a:spLocks/>
          </p:cNvSpPr>
          <p:nvPr/>
        </p:nvSpPr>
        <p:spPr bwMode="auto">
          <a:xfrm>
            <a:off x="7578725" y="3289300"/>
            <a:ext cx="231775" cy="406400"/>
          </a:xfrm>
          <a:custGeom>
            <a:avLst/>
            <a:gdLst>
              <a:gd name="T0" fmla="*/ 142 w 146"/>
              <a:gd name="T1" fmla="*/ 256 h 256"/>
              <a:gd name="T2" fmla="*/ 0 w 146"/>
              <a:gd name="T3" fmla="*/ 60 h 256"/>
              <a:gd name="T4" fmla="*/ 14 w 146"/>
              <a:gd name="T5" fmla="*/ 38 h 256"/>
              <a:gd name="T6" fmla="*/ 36 w 146"/>
              <a:gd name="T7" fmla="*/ 24 h 256"/>
              <a:gd name="T8" fmla="*/ 56 w 146"/>
              <a:gd name="T9" fmla="*/ 8 h 256"/>
              <a:gd name="T10" fmla="*/ 86 w 146"/>
              <a:gd name="T11" fmla="*/ 0 h 256"/>
              <a:gd name="T12" fmla="*/ 110 w 146"/>
              <a:gd name="T13" fmla="*/ 4 h 256"/>
              <a:gd name="T14" fmla="*/ 134 w 146"/>
              <a:gd name="T15" fmla="*/ 4 h 256"/>
              <a:gd name="T16" fmla="*/ 146 w 146"/>
              <a:gd name="T17" fmla="*/ 8 h 256"/>
              <a:gd name="T18" fmla="*/ 142 w 146"/>
              <a:gd name="T19" fmla="*/ 256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6" h="256">
                <a:moveTo>
                  <a:pt x="142" y="256"/>
                </a:moveTo>
                <a:lnTo>
                  <a:pt x="0" y="60"/>
                </a:lnTo>
                <a:lnTo>
                  <a:pt x="14" y="38"/>
                </a:lnTo>
                <a:lnTo>
                  <a:pt x="36" y="24"/>
                </a:lnTo>
                <a:lnTo>
                  <a:pt x="56" y="8"/>
                </a:lnTo>
                <a:lnTo>
                  <a:pt x="86" y="0"/>
                </a:lnTo>
                <a:lnTo>
                  <a:pt x="110" y="4"/>
                </a:lnTo>
                <a:lnTo>
                  <a:pt x="134" y="4"/>
                </a:lnTo>
                <a:lnTo>
                  <a:pt x="146" y="8"/>
                </a:lnTo>
                <a:lnTo>
                  <a:pt x="142" y="256"/>
                </a:lnTo>
                <a:close/>
              </a:path>
            </a:pathLst>
          </a:custGeom>
          <a:solidFill>
            <a:srgbClr val="FFFF00"/>
          </a:solidFill>
          <a:ln w="1905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85800" y="1600200"/>
            <a:ext cx="5545138" cy="55387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mtClean="0"/>
              <a:t>Bending of light when it travels from one substance to another</a:t>
            </a:r>
          </a:p>
          <a:p>
            <a:pPr lvl="1"/>
            <a:r>
              <a:rPr lang="en-GB" altLang="en-US" smtClean="0"/>
              <a:t>Caused by different speed of light in different substances </a:t>
            </a:r>
          </a:p>
          <a:p>
            <a:pPr lvl="1"/>
            <a:r>
              <a:rPr lang="en-GB" altLang="en-US" smtClean="0"/>
              <a:t>Amount of refraction depends on:</a:t>
            </a:r>
          </a:p>
          <a:p>
            <a:pPr lvl="2"/>
            <a:r>
              <a:rPr lang="en-GB" altLang="en-US" smtClean="0"/>
              <a:t>angle of incidence</a:t>
            </a:r>
          </a:p>
          <a:p>
            <a:pPr lvl="3"/>
            <a:r>
              <a:rPr lang="en-GB" altLang="en-US" smtClean="0"/>
              <a:t>bigger angle = more bending</a:t>
            </a:r>
          </a:p>
          <a:p>
            <a:pPr lvl="3"/>
            <a:r>
              <a:rPr lang="en-GB" altLang="en-US" smtClean="0"/>
              <a:t>‘normal’ incidence = no bending</a:t>
            </a:r>
          </a:p>
          <a:p>
            <a:pPr lvl="2"/>
            <a:r>
              <a:rPr lang="en-GB" altLang="en-US" smtClean="0"/>
              <a:t>substance – eg, glass &gt; water</a:t>
            </a:r>
          </a:p>
          <a:p>
            <a:pPr lvl="2"/>
            <a:r>
              <a:rPr lang="en-GB" altLang="en-US" smtClean="0"/>
              <a:t>direction – eg air to water, water to air</a:t>
            </a:r>
          </a:p>
          <a:p>
            <a:pPr lvl="3"/>
            <a:r>
              <a:rPr lang="en-GB" altLang="en-US" smtClean="0"/>
              <a:t>dense to less dense - away from normal</a:t>
            </a:r>
          </a:p>
          <a:p>
            <a:pPr lvl="3"/>
            <a:r>
              <a:rPr lang="en-GB" altLang="en-US" smtClean="0"/>
              <a:t>less dense to dense - towards normal</a:t>
            </a:r>
          </a:p>
          <a:p>
            <a:pPr lvl="2"/>
            <a:r>
              <a:rPr lang="en-GB" altLang="en-US" smtClean="0"/>
              <a:t>wavelength of light – red &gt; violet</a:t>
            </a:r>
          </a:p>
          <a:p>
            <a:pPr lvl="1"/>
            <a:r>
              <a:rPr lang="en-GB" altLang="en-US" smtClean="0"/>
              <a:t>Lenses and prisms</a:t>
            </a:r>
          </a:p>
          <a:p>
            <a:pPr lvl="1"/>
            <a:endParaRPr lang="en-GB" altLang="en-US" smtClean="0"/>
          </a:p>
          <a:p>
            <a:pPr lvl="1"/>
            <a:endParaRPr lang="en-GB" altLang="en-US"/>
          </a:p>
        </p:txBody>
      </p:sp>
      <p:pic>
        <p:nvPicPr>
          <p:cNvPr id="9" name="Picture 4" descr="penc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3950" y="2106613"/>
            <a:ext cx="2590800" cy="292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78"/>
          <p:cNvSpPr>
            <a:spLocks noChangeArrowheads="1"/>
          </p:cNvSpPr>
          <p:nvPr/>
        </p:nvSpPr>
        <p:spPr bwMode="auto">
          <a:xfrm>
            <a:off x="6789738" y="3741738"/>
            <a:ext cx="1931987" cy="8874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" name="Line 79"/>
          <p:cNvSpPr>
            <a:spLocks noChangeShapeType="1"/>
          </p:cNvSpPr>
          <p:nvPr/>
        </p:nvSpPr>
        <p:spPr bwMode="auto">
          <a:xfrm>
            <a:off x="7816850" y="2511425"/>
            <a:ext cx="0" cy="2117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" name="Line 81"/>
          <p:cNvSpPr>
            <a:spLocks noChangeShapeType="1"/>
          </p:cNvSpPr>
          <p:nvPr/>
        </p:nvSpPr>
        <p:spPr bwMode="auto">
          <a:xfrm flipH="1" flipV="1">
            <a:off x="6148388" y="2509838"/>
            <a:ext cx="1666875" cy="12382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" name="Line 82"/>
          <p:cNvSpPr>
            <a:spLocks noChangeShapeType="1"/>
          </p:cNvSpPr>
          <p:nvPr/>
        </p:nvSpPr>
        <p:spPr bwMode="auto">
          <a:xfrm>
            <a:off x="7815263" y="3743325"/>
            <a:ext cx="209550" cy="8810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" name="Line 83"/>
          <p:cNvSpPr>
            <a:spLocks noChangeShapeType="1"/>
          </p:cNvSpPr>
          <p:nvPr/>
        </p:nvSpPr>
        <p:spPr bwMode="auto">
          <a:xfrm>
            <a:off x="7815263" y="3743325"/>
            <a:ext cx="319087" cy="8810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" name="Line 84"/>
          <p:cNvSpPr>
            <a:spLocks noChangeShapeType="1"/>
          </p:cNvSpPr>
          <p:nvPr/>
        </p:nvSpPr>
        <p:spPr bwMode="auto">
          <a:xfrm rot="1923376">
            <a:off x="7783513" y="3006725"/>
            <a:ext cx="69850" cy="1143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" name="Line 85"/>
          <p:cNvSpPr>
            <a:spLocks noChangeShapeType="1"/>
          </p:cNvSpPr>
          <p:nvPr/>
        </p:nvSpPr>
        <p:spPr bwMode="auto">
          <a:xfrm rot="21359234">
            <a:off x="7310438" y="3016250"/>
            <a:ext cx="69850" cy="1143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" name="Line 86"/>
          <p:cNvSpPr>
            <a:spLocks noChangeShapeType="1"/>
          </p:cNvSpPr>
          <p:nvPr/>
        </p:nvSpPr>
        <p:spPr bwMode="auto">
          <a:xfrm rot="20247432">
            <a:off x="6884988" y="3028950"/>
            <a:ext cx="69850" cy="1143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" name="Line 88"/>
          <p:cNvSpPr>
            <a:spLocks noChangeShapeType="1"/>
          </p:cNvSpPr>
          <p:nvPr/>
        </p:nvSpPr>
        <p:spPr bwMode="auto">
          <a:xfrm rot="658731">
            <a:off x="7970838" y="4211638"/>
            <a:ext cx="69850" cy="1143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" name="Line 90"/>
          <p:cNvSpPr>
            <a:spLocks noChangeShapeType="1"/>
          </p:cNvSpPr>
          <p:nvPr/>
        </p:nvSpPr>
        <p:spPr bwMode="auto">
          <a:xfrm rot="1923376">
            <a:off x="7780338" y="4194175"/>
            <a:ext cx="69850" cy="1143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" name="Line 91"/>
          <p:cNvSpPr>
            <a:spLocks noChangeShapeType="1"/>
          </p:cNvSpPr>
          <p:nvPr/>
        </p:nvSpPr>
        <p:spPr bwMode="auto">
          <a:xfrm rot="982551">
            <a:off x="7897813" y="4171950"/>
            <a:ext cx="69850" cy="1143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" name="Line 92"/>
          <p:cNvSpPr>
            <a:spLocks noChangeShapeType="1"/>
          </p:cNvSpPr>
          <p:nvPr/>
        </p:nvSpPr>
        <p:spPr bwMode="auto">
          <a:xfrm rot="11492986">
            <a:off x="8061325" y="4446588"/>
            <a:ext cx="69850" cy="1143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" name="Line 93"/>
          <p:cNvSpPr>
            <a:spLocks noChangeShapeType="1"/>
          </p:cNvSpPr>
          <p:nvPr/>
        </p:nvSpPr>
        <p:spPr bwMode="auto">
          <a:xfrm rot="9378763">
            <a:off x="7265988" y="3309938"/>
            <a:ext cx="69850" cy="1143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" name="Line 80"/>
          <p:cNvSpPr>
            <a:spLocks noChangeShapeType="1"/>
          </p:cNvSpPr>
          <p:nvPr/>
        </p:nvSpPr>
        <p:spPr bwMode="auto">
          <a:xfrm flipH="1" flipV="1">
            <a:off x="6962775" y="2524125"/>
            <a:ext cx="852488" cy="1219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3750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6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6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animBg="1"/>
      <p:bldP spid="4" grpId="1" uiExpand="1" animBg="1"/>
      <p:bldP spid="5" grpId="0" uiExpand="1" animBg="1"/>
      <p:bldP spid="5" grpId="1" uiExpand="1" animBg="1"/>
      <p:bldP spid="7" grpId="0" uiExpand="1" animBg="1"/>
      <p:bldP spid="7" grpId="1" uiExpand="1" animBg="1"/>
      <p:bldP spid="8" grpId="0" uiExpand="1" build="p" bldLvl="4"/>
      <p:bldP spid="10" grpId="0" uiExpand="1" animBg="1"/>
      <p:bldP spid="10" grpId="1" uiExpand="1" animBg="1"/>
      <p:bldP spid="11" grpId="0" uiExpand="1" animBg="1"/>
      <p:bldP spid="11" grpId="1" uiExpand="1" animBg="1"/>
      <p:bldP spid="12" grpId="0" uiExpand="1" animBg="1"/>
      <p:bldP spid="12" grpId="1" uiExpand="1" animBg="1"/>
      <p:bldP spid="12" grpId="2" uiExpand="1" animBg="1"/>
      <p:bldP spid="12" grpId="3" uiExpand="1" animBg="1"/>
      <p:bldP spid="13" grpId="0" uiExpand="1" animBg="1"/>
      <p:bldP spid="13" grpId="1" uiExpand="1" animBg="1"/>
      <p:bldP spid="14" grpId="0" uiExpand="1" animBg="1"/>
      <p:bldP spid="14" grpId="1" uiExpand="1" animBg="1"/>
      <p:bldP spid="14" grpId="2" uiExpand="1" animBg="1"/>
      <p:bldP spid="14" grpId="3" uiExpand="1" animBg="1"/>
      <p:bldP spid="15" grpId="0" uiExpand="1" animBg="1"/>
      <p:bldP spid="15" grpId="1" uiExpand="1" animBg="1"/>
      <p:bldP spid="16" grpId="0" uiExpand="1" animBg="1"/>
      <p:bldP spid="16" grpId="1" uiExpand="1" animBg="1"/>
      <p:bldP spid="17" grpId="0" uiExpand="1" animBg="1"/>
      <p:bldP spid="17" grpId="1" uiExpand="1" animBg="1"/>
      <p:bldP spid="17" grpId="2" uiExpand="1" animBg="1"/>
      <p:bldP spid="17" grpId="3" uiExpand="1" animBg="1"/>
      <p:bldP spid="18" grpId="0" uiExpand="1" animBg="1"/>
      <p:bldP spid="18" grpId="1" uiExpand="1" animBg="1"/>
      <p:bldP spid="18" grpId="2" uiExpand="1" animBg="1"/>
      <p:bldP spid="18" grpId="3" uiExpand="1" animBg="1"/>
      <p:bldP spid="19" grpId="0" uiExpand="1" animBg="1"/>
      <p:bldP spid="19" grpId="1" uiExpand="1" animBg="1"/>
      <p:bldP spid="20" grpId="0" uiExpand="1" animBg="1"/>
      <p:bldP spid="20" grpId="1" uiExpand="1" animBg="1"/>
      <p:bldP spid="21" grpId="0" uiExpand="1" animBg="1"/>
      <p:bldP spid="21" grpId="1" uiExpand="1" animBg="1"/>
      <p:bldP spid="22" grpId="0" uiExpand="1" animBg="1"/>
      <p:bldP spid="22" grpId="1" uiExpand="1" animBg="1"/>
      <p:bldP spid="23" grpId="0" uiExpand="1" animBg="1"/>
      <p:bldP spid="23" grpId="1" uiExpan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Refraction and cameras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7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pic>
        <p:nvPicPr>
          <p:cNvPr id="4" name="Picture 83" descr="charlie_scarsbrook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91350" y="2886075"/>
            <a:ext cx="727075" cy="139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80"/>
          <p:cNvSpPr>
            <a:spLocks noChangeArrowheads="1"/>
          </p:cNvSpPr>
          <p:nvPr/>
        </p:nvSpPr>
        <p:spPr bwMode="auto">
          <a:xfrm>
            <a:off x="5086350" y="1666875"/>
            <a:ext cx="3735388" cy="3648075"/>
          </a:xfrm>
          <a:prstGeom prst="rect">
            <a:avLst/>
          </a:prstGeom>
          <a:solidFill>
            <a:schemeClr val="accent4">
              <a:lumMod val="20000"/>
              <a:lumOff val="80000"/>
              <a:alpha val="3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390106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Light bends when medium changes</a:t>
            </a:r>
          </a:p>
          <a:p>
            <a:pPr lvl="1"/>
            <a:r>
              <a:rPr lang="en-GB" altLang="en-US" dirty="0" smtClean="0"/>
              <a:t>Simplified camera</a:t>
            </a:r>
          </a:p>
          <a:p>
            <a:pPr lvl="1"/>
            <a:r>
              <a:rPr lang="en-GB" altLang="en-US" dirty="0" smtClean="0"/>
              <a:t>No refraction effect on land</a:t>
            </a:r>
          </a:p>
          <a:p>
            <a:pPr lvl="1"/>
            <a:r>
              <a:rPr lang="en-GB" altLang="en-US" dirty="0" smtClean="0"/>
              <a:t>Refraction effect underwater</a:t>
            </a:r>
          </a:p>
          <a:p>
            <a:r>
              <a:rPr lang="en-GB" altLang="en-US" dirty="0" smtClean="0"/>
              <a:t>Magnifying effect</a:t>
            </a:r>
          </a:p>
          <a:p>
            <a:r>
              <a:rPr lang="en-GB" altLang="en-US" dirty="0" smtClean="0"/>
              <a:t>Reduced coverage</a:t>
            </a:r>
          </a:p>
          <a:p>
            <a:pPr lvl="1"/>
            <a:r>
              <a:rPr lang="en-GB" altLang="en-US" dirty="0"/>
              <a:t>a</a:t>
            </a:r>
            <a:r>
              <a:rPr lang="en-GB" altLang="en-US" dirty="0" smtClean="0"/>
              <a:t> = </a:t>
            </a:r>
            <a:r>
              <a:rPr lang="en-GB" altLang="en-US" dirty="0"/>
              <a:t>angle of coverage on land</a:t>
            </a:r>
          </a:p>
          <a:p>
            <a:pPr lvl="1"/>
            <a:r>
              <a:rPr lang="en-GB" altLang="en-US" dirty="0"/>
              <a:t>b</a:t>
            </a:r>
            <a:r>
              <a:rPr lang="en-GB" altLang="en-US" dirty="0" smtClean="0"/>
              <a:t> = </a:t>
            </a:r>
            <a:r>
              <a:rPr lang="en-GB" altLang="en-US" dirty="0"/>
              <a:t>angle of coverage underwater</a:t>
            </a: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5275263" y="2397125"/>
            <a:ext cx="1149350" cy="24653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grpSp>
        <p:nvGrpSpPr>
          <p:cNvPr id="9" name="Group 36"/>
          <p:cNvGrpSpPr>
            <a:grpSpLocks noChangeAspect="1"/>
          </p:cNvGrpSpPr>
          <p:nvPr/>
        </p:nvGrpSpPr>
        <p:grpSpPr bwMode="auto">
          <a:xfrm rot="5400000">
            <a:off x="7629526" y="3397250"/>
            <a:ext cx="1281112" cy="388937"/>
            <a:chOff x="953" y="159"/>
            <a:chExt cx="2412" cy="788"/>
          </a:xfrm>
        </p:grpSpPr>
        <p:grpSp>
          <p:nvGrpSpPr>
            <p:cNvPr id="10" name="Group 37"/>
            <p:cNvGrpSpPr>
              <a:grpSpLocks noChangeAspect="1"/>
            </p:cNvGrpSpPr>
            <p:nvPr/>
          </p:nvGrpSpPr>
          <p:grpSpPr bwMode="auto">
            <a:xfrm>
              <a:off x="953" y="159"/>
              <a:ext cx="2412" cy="788"/>
              <a:chOff x="1313" y="1871"/>
              <a:chExt cx="2412" cy="788"/>
            </a:xfrm>
          </p:grpSpPr>
          <p:sp>
            <p:nvSpPr>
              <p:cNvPr id="28" name="Freeform 38"/>
              <p:cNvSpPr>
                <a:spLocks noChangeAspect="1"/>
              </p:cNvSpPr>
              <p:nvPr/>
            </p:nvSpPr>
            <p:spPr bwMode="auto">
              <a:xfrm>
                <a:off x="1313" y="1876"/>
                <a:ext cx="2406" cy="783"/>
              </a:xfrm>
              <a:custGeom>
                <a:avLst/>
                <a:gdLst>
                  <a:gd name="T0" fmla="*/ 5237 w 13458"/>
                  <a:gd name="T1" fmla="*/ 4844 h 5033"/>
                  <a:gd name="T2" fmla="*/ 5058 w 13458"/>
                  <a:gd name="T3" fmla="*/ 4447 h 5033"/>
                  <a:gd name="T4" fmla="*/ 4046 w 13458"/>
                  <a:gd name="T5" fmla="*/ 3972 h 5033"/>
                  <a:gd name="T6" fmla="*/ 3100 w 13458"/>
                  <a:gd name="T7" fmla="*/ 3662 h 5033"/>
                  <a:gd name="T8" fmla="*/ 1694 w 13458"/>
                  <a:gd name="T9" fmla="*/ 3151 h 5033"/>
                  <a:gd name="T10" fmla="*/ 1311 w 13458"/>
                  <a:gd name="T11" fmla="*/ 3104 h 5033"/>
                  <a:gd name="T12" fmla="*/ 715 w 13458"/>
                  <a:gd name="T13" fmla="*/ 3361 h 5033"/>
                  <a:gd name="T14" fmla="*/ 390 w 13458"/>
                  <a:gd name="T15" fmla="*/ 3379 h 5033"/>
                  <a:gd name="T16" fmla="*/ 63 w 13458"/>
                  <a:gd name="T17" fmla="*/ 2730 h 5033"/>
                  <a:gd name="T18" fmla="*/ 131 w 13458"/>
                  <a:gd name="T19" fmla="*/ 2109 h 5033"/>
                  <a:gd name="T20" fmla="*/ 276 w 13458"/>
                  <a:gd name="T21" fmla="*/ 1774 h 5033"/>
                  <a:gd name="T22" fmla="*/ 715 w 13458"/>
                  <a:gd name="T23" fmla="*/ 1464 h 5033"/>
                  <a:gd name="T24" fmla="*/ 1676 w 13458"/>
                  <a:gd name="T25" fmla="*/ 1777 h 5033"/>
                  <a:gd name="T26" fmla="*/ 2307 w 13458"/>
                  <a:gd name="T27" fmla="*/ 1682 h 5033"/>
                  <a:gd name="T28" fmla="*/ 4592 w 13458"/>
                  <a:gd name="T29" fmla="*/ 1630 h 5033"/>
                  <a:gd name="T30" fmla="*/ 5753 w 13458"/>
                  <a:gd name="T31" fmla="*/ 1502 h 5033"/>
                  <a:gd name="T32" fmla="*/ 7253 w 13458"/>
                  <a:gd name="T33" fmla="*/ 1605 h 5033"/>
                  <a:gd name="T34" fmla="*/ 7823 w 13458"/>
                  <a:gd name="T35" fmla="*/ 1418 h 5033"/>
                  <a:gd name="T36" fmla="*/ 10050 w 13458"/>
                  <a:gd name="T37" fmla="*/ 607 h 5033"/>
                  <a:gd name="T38" fmla="*/ 10270 w 13458"/>
                  <a:gd name="T39" fmla="*/ 57 h 5033"/>
                  <a:gd name="T40" fmla="*/ 11524 w 13458"/>
                  <a:gd name="T41" fmla="*/ 471 h 5033"/>
                  <a:gd name="T42" fmla="*/ 13404 w 13458"/>
                  <a:gd name="T43" fmla="*/ 297 h 5033"/>
                  <a:gd name="T44" fmla="*/ 13431 w 13458"/>
                  <a:gd name="T45" fmla="*/ 1158 h 5033"/>
                  <a:gd name="T46" fmla="*/ 12441 w 13458"/>
                  <a:gd name="T47" fmla="*/ 1123 h 5033"/>
                  <a:gd name="T48" fmla="*/ 10621 w 13458"/>
                  <a:gd name="T49" fmla="*/ 1035 h 5033"/>
                  <a:gd name="T50" fmla="*/ 9592 w 13458"/>
                  <a:gd name="T51" fmla="*/ 1665 h 5033"/>
                  <a:gd name="T52" fmla="*/ 8960 w 13458"/>
                  <a:gd name="T53" fmla="*/ 2074 h 5033"/>
                  <a:gd name="T54" fmla="*/ 8718 w 13458"/>
                  <a:gd name="T55" fmla="*/ 2222 h 5033"/>
                  <a:gd name="T56" fmla="*/ 7818 w 13458"/>
                  <a:gd name="T57" fmla="*/ 2704 h 5033"/>
                  <a:gd name="T58" fmla="*/ 7989 w 13458"/>
                  <a:gd name="T59" fmla="*/ 2762 h 5033"/>
                  <a:gd name="T60" fmla="*/ 8888 w 13458"/>
                  <a:gd name="T61" fmla="*/ 2769 h 5033"/>
                  <a:gd name="T62" fmla="*/ 9916 w 13458"/>
                  <a:gd name="T63" fmla="*/ 2752 h 5033"/>
                  <a:gd name="T64" fmla="*/ 10233 w 13458"/>
                  <a:gd name="T65" fmla="*/ 2437 h 5033"/>
                  <a:gd name="T66" fmla="*/ 10517 w 13458"/>
                  <a:gd name="T67" fmla="*/ 2702 h 5033"/>
                  <a:gd name="T68" fmla="*/ 11404 w 13458"/>
                  <a:gd name="T69" fmla="*/ 3392 h 5033"/>
                  <a:gd name="T70" fmla="*/ 12221 w 13458"/>
                  <a:gd name="T71" fmla="*/ 3385 h 5033"/>
                  <a:gd name="T72" fmla="*/ 11947 w 13458"/>
                  <a:gd name="T73" fmla="*/ 3722 h 5033"/>
                  <a:gd name="T74" fmla="*/ 10353 w 13458"/>
                  <a:gd name="T75" fmla="*/ 3592 h 5033"/>
                  <a:gd name="T76" fmla="*/ 9478 w 13458"/>
                  <a:gd name="T77" fmla="*/ 3519 h 5033"/>
                  <a:gd name="T78" fmla="*/ 7566 w 13458"/>
                  <a:gd name="T79" fmla="*/ 3777 h 5033"/>
                  <a:gd name="T80" fmla="*/ 7132 w 13458"/>
                  <a:gd name="T81" fmla="*/ 3760 h 5033"/>
                  <a:gd name="T82" fmla="*/ 5653 w 13458"/>
                  <a:gd name="T83" fmla="*/ 3340 h 5033"/>
                  <a:gd name="T84" fmla="*/ 4695 w 13458"/>
                  <a:gd name="T85" fmla="*/ 3280 h 5033"/>
                  <a:gd name="T86" fmla="*/ 5326 w 13458"/>
                  <a:gd name="T87" fmla="*/ 3963 h 5033"/>
                  <a:gd name="T88" fmla="*/ 5914 w 13458"/>
                  <a:gd name="T89" fmla="*/ 4089 h 5033"/>
                  <a:gd name="T90" fmla="*/ 6359 w 13458"/>
                  <a:gd name="T91" fmla="*/ 4214 h 5033"/>
                  <a:gd name="T92" fmla="*/ 6232 w 13458"/>
                  <a:gd name="T93" fmla="*/ 4423 h 5033"/>
                  <a:gd name="T94" fmla="*/ 6161 w 13458"/>
                  <a:gd name="T95" fmla="*/ 4648 h 5033"/>
                  <a:gd name="T96" fmla="*/ 5561 w 13458"/>
                  <a:gd name="T97" fmla="*/ 4943 h 5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458" h="5033">
                    <a:moveTo>
                      <a:pt x="5386" y="4942"/>
                    </a:moveTo>
                    <a:cubicBezTo>
                      <a:pt x="5339" y="4902"/>
                      <a:pt x="5272" y="4858"/>
                      <a:pt x="5237" y="4844"/>
                    </a:cubicBezTo>
                    <a:cubicBezTo>
                      <a:pt x="5168" y="4817"/>
                      <a:pt x="5137" y="4759"/>
                      <a:pt x="5089" y="4569"/>
                    </a:cubicBezTo>
                    <a:lnTo>
                      <a:pt x="5058" y="4447"/>
                    </a:lnTo>
                    <a:lnTo>
                      <a:pt x="4570" y="4209"/>
                    </a:lnTo>
                    <a:cubicBezTo>
                      <a:pt x="4301" y="4079"/>
                      <a:pt x="4065" y="3972"/>
                      <a:pt x="4046" y="3972"/>
                    </a:cubicBezTo>
                    <a:cubicBezTo>
                      <a:pt x="3994" y="3972"/>
                      <a:pt x="3707" y="3803"/>
                      <a:pt x="3707" y="3773"/>
                    </a:cubicBezTo>
                    <a:cubicBezTo>
                      <a:pt x="3707" y="3729"/>
                      <a:pt x="3504" y="3692"/>
                      <a:pt x="3100" y="3662"/>
                    </a:cubicBezTo>
                    <a:cubicBezTo>
                      <a:pt x="2697" y="3632"/>
                      <a:pt x="2134" y="3530"/>
                      <a:pt x="1957" y="3454"/>
                    </a:cubicBezTo>
                    <a:cubicBezTo>
                      <a:pt x="1821" y="3397"/>
                      <a:pt x="1737" y="3299"/>
                      <a:pt x="1694" y="3151"/>
                    </a:cubicBezTo>
                    <a:cubicBezTo>
                      <a:pt x="1659" y="3030"/>
                      <a:pt x="1654" y="3026"/>
                      <a:pt x="1535" y="3017"/>
                    </a:cubicBezTo>
                    <a:cubicBezTo>
                      <a:pt x="1428" y="3010"/>
                      <a:pt x="1399" y="3021"/>
                      <a:pt x="1311" y="3104"/>
                    </a:cubicBezTo>
                    <a:cubicBezTo>
                      <a:pt x="1192" y="3216"/>
                      <a:pt x="1037" y="3285"/>
                      <a:pt x="849" y="3311"/>
                    </a:cubicBezTo>
                    <a:cubicBezTo>
                      <a:pt x="775" y="3321"/>
                      <a:pt x="715" y="3343"/>
                      <a:pt x="715" y="3361"/>
                    </a:cubicBezTo>
                    <a:cubicBezTo>
                      <a:pt x="715" y="3398"/>
                      <a:pt x="561" y="3492"/>
                      <a:pt x="501" y="3492"/>
                    </a:cubicBezTo>
                    <a:cubicBezTo>
                      <a:pt x="480" y="3492"/>
                      <a:pt x="430" y="3441"/>
                      <a:pt x="390" y="3379"/>
                    </a:cubicBezTo>
                    <a:cubicBezTo>
                      <a:pt x="351" y="3317"/>
                      <a:pt x="303" y="3266"/>
                      <a:pt x="282" y="3266"/>
                    </a:cubicBezTo>
                    <a:cubicBezTo>
                      <a:pt x="221" y="3266"/>
                      <a:pt x="95" y="2956"/>
                      <a:pt x="63" y="2730"/>
                    </a:cubicBezTo>
                    <a:cubicBezTo>
                      <a:pt x="3" y="2297"/>
                      <a:pt x="0" y="2199"/>
                      <a:pt x="46" y="2153"/>
                    </a:cubicBezTo>
                    <a:cubicBezTo>
                      <a:pt x="70" y="2129"/>
                      <a:pt x="109" y="2109"/>
                      <a:pt x="131" y="2109"/>
                    </a:cubicBezTo>
                    <a:cubicBezTo>
                      <a:pt x="177" y="2109"/>
                      <a:pt x="207" y="2051"/>
                      <a:pt x="207" y="1965"/>
                    </a:cubicBezTo>
                    <a:cubicBezTo>
                      <a:pt x="207" y="1934"/>
                      <a:pt x="238" y="1848"/>
                      <a:pt x="276" y="1774"/>
                    </a:cubicBezTo>
                    <a:cubicBezTo>
                      <a:pt x="334" y="1659"/>
                      <a:pt x="368" y="1628"/>
                      <a:pt x="495" y="1574"/>
                    </a:cubicBezTo>
                    <a:cubicBezTo>
                      <a:pt x="577" y="1539"/>
                      <a:pt x="676" y="1490"/>
                      <a:pt x="715" y="1464"/>
                    </a:cubicBezTo>
                    <a:cubicBezTo>
                      <a:pt x="926" y="1326"/>
                      <a:pt x="1173" y="1314"/>
                      <a:pt x="1381" y="1433"/>
                    </a:cubicBezTo>
                    <a:cubicBezTo>
                      <a:pt x="1559" y="1535"/>
                      <a:pt x="1635" y="1624"/>
                      <a:pt x="1676" y="1777"/>
                    </a:cubicBezTo>
                    <a:cubicBezTo>
                      <a:pt x="1744" y="2030"/>
                      <a:pt x="1823" y="2100"/>
                      <a:pt x="1858" y="1940"/>
                    </a:cubicBezTo>
                    <a:cubicBezTo>
                      <a:pt x="1886" y="1813"/>
                      <a:pt x="2016" y="1738"/>
                      <a:pt x="2307" y="1682"/>
                    </a:cubicBezTo>
                    <a:cubicBezTo>
                      <a:pt x="2607" y="1624"/>
                      <a:pt x="3161" y="1614"/>
                      <a:pt x="3508" y="1661"/>
                    </a:cubicBezTo>
                    <a:cubicBezTo>
                      <a:pt x="3701" y="1687"/>
                      <a:pt x="3891" y="1681"/>
                      <a:pt x="4592" y="1630"/>
                    </a:cubicBezTo>
                    <a:cubicBezTo>
                      <a:pt x="5060" y="1596"/>
                      <a:pt x="5468" y="1556"/>
                      <a:pt x="5499" y="1542"/>
                    </a:cubicBezTo>
                    <a:cubicBezTo>
                      <a:pt x="5530" y="1528"/>
                      <a:pt x="5644" y="1510"/>
                      <a:pt x="5753" y="1502"/>
                    </a:cubicBezTo>
                    <a:cubicBezTo>
                      <a:pt x="5861" y="1495"/>
                      <a:pt x="6007" y="1481"/>
                      <a:pt x="6077" y="1473"/>
                    </a:cubicBezTo>
                    <a:cubicBezTo>
                      <a:pt x="6217" y="1455"/>
                      <a:pt x="7067" y="1551"/>
                      <a:pt x="7253" y="1605"/>
                    </a:cubicBezTo>
                    <a:cubicBezTo>
                      <a:pt x="7361" y="1637"/>
                      <a:pt x="7387" y="1633"/>
                      <a:pt x="7560" y="1559"/>
                    </a:cubicBezTo>
                    <a:cubicBezTo>
                      <a:pt x="7664" y="1515"/>
                      <a:pt x="7782" y="1451"/>
                      <a:pt x="7823" y="1418"/>
                    </a:cubicBezTo>
                    <a:cubicBezTo>
                      <a:pt x="7986" y="1284"/>
                      <a:pt x="8904" y="945"/>
                      <a:pt x="9280" y="880"/>
                    </a:cubicBezTo>
                    <a:cubicBezTo>
                      <a:pt x="9626" y="821"/>
                      <a:pt x="9975" y="697"/>
                      <a:pt x="10050" y="607"/>
                    </a:cubicBezTo>
                    <a:cubicBezTo>
                      <a:pt x="10067" y="586"/>
                      <a:pt x="10096" y="508"/>
                      <a:pt x="10112" y="433"/>
                    </a:cubicBezTo>
                    <a:cubicBezTo>
                      <a:pt x="10151" y="259"/>
                      <a:pt x="10211" y="116"/>
                      <a:pt x="10270" y="57"/>
                    </a:cubicBezTo>
                    <a:cubicBezTo>
                      <a:pt x="10327" y="0"/>
                      <a:pt x="10375" y="15"/>
                      <a:pt x="10875" y="248"/>
                    </a:cubicBezTo>
                    <a:cubicBezTo>
                      <a:pt x="11135" y="368"/>
                      <a:pt x="11306" y="427"/>
                      <a:pt x="11524" y="471"/>
                    </a:cubicBezTo>
                    <a:cubicBezTo>
                      <a:pt x="12008" y="568"/>
                      <a:pt x="12094" y="560"/>
                      <a:pt x="13099" y="333"/>
                    </a:cubicBezTo>
                    <a:cubicBezTo>
                      <a:pt x="13257" y="297"/>
                      <a:pt x="13379" y="283"/>
                      <a:pt x="13404" y="297"/>
                    </a:cubicBezTo>
                    <a:cubicBezTo>
                      <a:pt x="13439" y="317"/>
                      <a:pt x="13448" y="401"/>
                      <a:pt x="13454" y="734"/>
                    </a:cubicBezTo>
                    <a:cubicBezTo>
                      <a:pt x="13458" y="1004"/>
                      <a:pt x="13450" y="1151"/>
                      <a:pt x="13431" y="1158"/>
                    </a:cubicBezTo>
                    <a:cubicBezTo>
                      <a:pt x="13414" y="1164"/>
                      <a:pt x="13299" y="1159"/>
                      <a:pt x="13175" y="1147"/>
                    </a:cubicBezTo>
                    <a:cubicBezTo>
                      <a:pt x="13051" y="1135"/>
                      <a:pt x="12721" y="1124"/>
                      <a:pt x="12441" y="1123"/>
                    </a:cubicBezTo>
                    <a:cubicBezTo>
                      <a:pt x="12162" y="1121"/>
                      <a:pt x="11775" y="1100"/>
                      <a:pt x="11581" y="1076"/>
                    </a:cubicBezTo>
                    <a:cubicBezTo>
                      <a:pt x="10877" y="989"/>
                      <a:pt x="10730" y="982"/>
                      <a:pt x="10621" y="1035"/>
                    </a:cubicBezTo>
                    <a:cubicBezTo>
                      <a:pt x="10401" y="1142"/>
                      <a:pt x="10089" y="1334"/>
                      <a:pt x="9917" y="1469"/>
                    </a:cubicBezTo>
                    <a:cubicBezTo>
                      <a:pt x="9817" y="1547"/>
                      <a:pt x="9671" y="1635"/>
                      <a:pt x="9592" y="1665"/>
                    </a:cubicBezTo>
                    <a:cubicBezTo>
                      <a:pt x="9514" y="1694"/>
                      <a:pt x="9350" y="1795"/>
                      <a:pt x="9228" y="1887"/>
                    </a:cubicBezTo>
                    <a:cubicBezTo>
                      <a:pt x="9107" y="1980"/>
                      <a:pt x="8986" y="2064"/>
                      <a:pt x="8960" y="2074"/>
                    </a:cubicBezTo>
                    <a:cubicBezTo>
                      <a:pt x="8935" y="2083"/>
                      <a:pt x="8874" y="2120"/>
                      <a:pt x="8826" y="2156"/>
                    </a:cubicBezTo>
                    <a:cubicBezTo>
                      <a:pt x="8778" y="2192"/>
                      <a:pt x="8729" y="2222"/>
                      <a:pt x="8718" y="2222"/>
                    </a:cubicBezTo>
                    <a:cubicBezTo>
                      <a:pt x="8706" y="2222"/>
                      <a:pt x="8613" y="2292"/>
                      <a:pt x="8510" y="2377"/>
                    </a:cubicBezTo>
                    <a:cubicBezTo>
                      <a:pt x="8326" y="2530"/>
                      <a:pt x="8119" y="2627"/>
                      <a:pt x="7818" y="2704"/>
                    </a:cubicBezTo>
                    <a:cubicBezTo>
                      <a:pt x="7729" y="2726"/>
                      <a:pt x="7692" y="2748"/>
                      <a:pt x="7711" y="2766"/>
                    </a:cubicBezTo>
                    <a:cubicBezTo>
                      <a:pt x="7729" y="2785"/>
                      <a:pt x="7823" y="2783"/>
                      <a:pt x="7989" y="2762"/>
                    </a:cubicBezTo>
                    <a:cubicBezTo>
                      <a:pt x="8300" y="2722"/>
                      <a:pt x="8777" y="2720"/>
                      <a:pt x="8801" y="2758"/>
                    </a:cubicBezTo>
                    <a:cubicBezTo>
                      <a:pt x="8810" y="2774"/>
                      <a:pt x="8850" y="2779"/>
                      <a:pt x="8888" y="2769"/>
                    </a:cubicBezTo>
                    <a:cubicBezTo>
                      <a:pt x="8927" y="2759"/>
                      <a:pt x="9105" y="2786"/>
                      <a:pt x="9292" y="2829"/>
                    </a:cubicBezTo>
                    <a:cubicBezTo>
                      <a:pt x="9710" y="2927"/>
                      <a:pt x="9798" y="2916"/>
                      <a:pt x="9916" y="2752"/>
                    </a:cubicBezTo>
                    <a:cubicBezTo>
                      <a:pt x="9963" y="2688"/>
                      <a:pt x="10053" y="2591"/>
                      <a:pt x="10117" y="2537"/>
                    </a:cubicBezTo>
                    <a:lnTo>
                      <a:pt x="10233" y="2437"/>
                    </a:lnTo>
                    <a:lnTo>
                      <a:pt x="10335" y="2492"/>
                    </a:lnTo>
                    <a:cubicBezTo>
                      <a:pt x="10406" y="2530"/>
                      <a:pt x="10462" y="2594"/>
                      <a:pt x="10517" y="2702"/>
                    </a:cubicBezTo>
                    <a:cubicBezTo>
                      <a:pt x="10622" y="2905"/>
                      <a:pt x="10795" y="3132"/>
                      <a:pt x="10910" y="3219"/>
                    </a:cubicBezTo>
                    <a:cubicBezTo>
                      <a:pt x="11011" y="3295"/>
                      <a:pt x="11099" y="3325"/>
                      <a:pt x="11404" y="3392"/>
                    </a:cubicBezTo>
                    <a:cubicBezTo>
                      <a:pt x="11594" y="3434"/>
                      <a:pt x="11626" y="3433"/>
                      <a:pt x="11847" y="3388"/>
                    </a:cubicBezTo>
                    <a:cubicBezTo>
                      <a:pt x="12068" y="3342"/>
                      <a:pt x="12094" y="3342"/>
                      <a:pt x="12221" y="3385"/>
                    </a:cubicBezTo>
                    <a:cubicBezTo>
                      <a:pt x="12639" y="3525"/>
                      <a:pt x="12671" y="3561"/>
                      <a:pt x="12459" y="3657"/>
                    </a:cubicBezTo>
                    <a:cubicBezTo>
                      <a:pt x="12388" y="3688"/>
                      <a:pt x="12230" y="3709"/>
                      <a:pt x="11947" y="3722"/>
                    </a:cubicBezTo>
                    <a:cubicBezTo>
                      <a:pt x="10559" y="3788"/>
                      <a:pt x="10700" y="3789"/>
                      <a:pt x="10577" y="3714"/>
                    </a:cubicBezTo>
                    <a:cubicBezTo>
                      <a:pt x="10516" y="3677"/>
                      <a:pt x="10415" y="3622"/>
                      <a:pt x="10353" y="3592"/>
                    </a:cubicBezTo>
                    <a:cubicBezTo>
                      <a:pt x="10291" y="3561"/>
                      <a:pt x="10206" y="3514"/>
                      <a:pt x="10165" y="3486"/>
                    </a:cubicBezTo>
                    <a:cubicBezTo>
                      <a:pt x="10057" y="3413"/>
                      <a:pt x="9814" y="3425"/>
                      <a:pt x="9478" y="3519"/>
                    </a:cubicBezTo>
                    <a:cubicBezTo>
                      <a:pt x="9371" y="3550"/>
                      <a:pt x="8562" y="3646"/>
                      <a:pt x="8166" y="3676"/>
                    </a:cubicBezTo>
                    <a:cubicBezTo>
                      <a:pt x="7930" y="3693"/>
                      <a:pt x="7629" y="3744"/>
                      <a:pt x="7566" y="3777"/>
                    </a:cubicBezTo>
                    <a:cubicBezTo>
                      <a:pt x="7539" y="3791"/>
                      <a:pt x="7434" y="3802"/>
                      <a:pt x="7333" y="3802"/>
                    </a:cubicBezTo>
                    <a:cubicBezTo>
                      <a:pt x="7195" y="3802"/>
                      <a:pt x="7144" y="3792"/>
                      <a:pt x="7132" y="3760"/>
                    </a:cubicBezTo>
                    <a:cubicBezTo>
                      <a:pt x="7112" y="3708"/>
                      <a:pt x="6973" y="3672"/>
                      <a:pt x="6698" y="3648"/>
                    </a:cubicBezTo>
                    <a:cubicBezTo>
                      <a:pt x="6278" y="3610"/>
                      <a:pt x="5888" y="3495"/>
                      <a:pt x="5653" y="3340"/>
                    </a:cubicBezTo>
                    <a:cubicBezTo>
                      <a:pt x="5520" y="3251"/>
                      <a:pt x="5370" y="3237"/>
                      <a:pt x="5125" y="3289"/>
                    </a:cubicBezTo>
                    <a:cubicBezTo>
                      <a:pt x="4936" y="3329"/>
                      <a:pt x="4905" y="3328"/>
                      <a:pt x="4695" y="3280"/>
                    </a:cubicBezTo>
                    <a:cubicBezTo>
                      <a:pt x="4570" y="3252"/>
                      <a:pt x="4461" y="3236"/>
                      <a:pt x="4452" y="3245"/>
                    </a:cubicBezTo>
                    <a:cubicBezTo>
                      <a:pt x="4437" y="3260"/>
                      <a:pt x="5219" y="3904"/>
                      <a:pt x="5326" y="3963"/>
                    </a:cubicBezTo>
                    <a:cubicBezTo>
                      <a:pt x="5360" y="3982"/>
                      <a:pt x="5419" y="3983"/>
                      <a:pt x="5491" y="3967"/>
                    </a:cubicBezTo>
                    <a:cubicBezTo>
                      <a:pt x="5637" y="3934"/>
                      <a:pt x="5765" y="3972"/>
                      <a:pt x="5914" y="4089"/>
                    </a:cubicBezTo>
                    <a:cubicBezTo>
                      <a:pt x="6014" y="4169"/>
                      <a:pt x="6056" y="4183"/>
                      <a:pt x="6181" y="4184"/>
                    </a:cubicBezTo>
                    <a:cubicBezTo>
                      <a:pt x="6262" y="4184"/>
                      <a:pt x="6343" y="4198"/>
                      <a:pt x="6359" y="4214"/>
                    </a:cubicBezTo>
                    <a:cubicBezTo>
                      <a:pt x="6407" y="4262"/>
                      <a:pt x="6360" y="4340"/>
                      <a:pt x="6271" y="4358"/>
                    </a:cubicBezTo>
                    <a:cubicBezTo>
                      <a:pt x="6187" y="4374"/>
                      <a:pt x="6158" y="4423"/>
                      <a:pt x="6232" y="4423"/>
                    </a:cubicBezTo>
                    <a:cubicBezTo>
                      <a:pt x="6302" y="4423"/>
                      <a:pt x="6280" y="4525"/>
                      <a:pt x="6203" y="4560"/>
                    </a:cubicBezTo>
                    <a:cubicBezTo>
                      <a:pt x="6143" y="4587"/>
                      <a:pt x="6136" y="4601"/>
                      <a:pt x="6161" y="4648"/>
                    </a:cubicBezTo>
                    <a:cubicBezTo>
                      <a:pt x="6208" y="4735"/>
                      <a:pt x="6030" y="4836"/>
                      <a:pt x="5796" y="4855"/>
                    </a:cubicBezTo>
                    <a:cubicBezTo>
                      <a:pt x="5642" y="4868"/>
                      <a:pt x="5606" y="4882"/>
                      <a:pt x="5561" y="4943"/>
                    </a:cubicBezTo>
                    <a:cubicBezTo>
                      <a:pt x="5496" y="5033"/>
                      <a:pt x="5490" y="5033"/>
                      <a:pt x="5386" y="4942"/>
                    </a:cubicBezTo>
                    <a:close/>
                  </a:path>
                </a:pathLst>
              </a:custGeom>
              <a:solidFill>
                <a:srgbClr val="A2A3A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" name="Freeform 39"/>
              <p:cNvSpPr>
                <a:spLocks noChangeAspect="1" noEditPoints="1"/>
              </p:cNvSpPr>
              <p:nvPr/>
            </p:nvSpPr>
            <p:spPr bwMode="auto">
              <a:xfrm>
                <a:off x="1314" y="1880"/>
                <a:ext cx="2411" cy="779"/>
              </a:xfrm>
              <a:custGeom>
                <a:avLst/>
                <a:gdLst>
                  <a:gd name="T0" fmla="*/ 5270 w 13476"/>
                  <a:gd name="T1" fmla="*/ 4789 h 5009"/>
                  <a:gd name="T2" fmla="*/ 5093 w 13476"/>
                  <a:gd name="T3" fmla="*/ 4416 h 5009"/>
                  <a:gd name="T4" fmla="*/ 4034 w 13476"/>
                  <a:gd name="T5" fmla="*/ 3914 h 5009"/>
                  <a:gd name="T6" fmla="*/ 3185 w 13476"/>
                  <a:gd name="T7" fmla="*/ 3616 h 5009"/>
                  <a:gd name="T8" fmla="*/ 1708 w 13476"/>
                  <a:gd name="T9" fmla="*/ 3084 h 5009"/>
                  <a:gd name="T10" fmla="*/ 1303 w 13476"/>
                  <a:gd name="T11" fmla="*/ 3050 h 5009"/>
                  <a:gd name="T12" fmla="*/ 1030 w 13476"/>
                  <a:gd name="T13" fmla="*/ 3212 h 5009"/>
                  <a:gd name="T14" fmla="*/ 635 w 13476"/>
                  <a:gd name="T15" fmla="*/ 3336 h 5009"/>
                  <a:gd name="T16" fmla="*/ 398 w 13476"/>
                  <a:gd name="T17" fmla="*/ 3325 h 5009"/>
                  <a:gd name="T18" fmla="*/ 199 w 13476"/>
                  <a:gd name="T19" fmla="*/ 3062 h 5009"/>
                  <a:gd name="T20" fmla="*/ 31 w 13476"/>
                  <a:gd name="T21" fmla="*/ 2362 h 5009"/>
                  <a:gd name="T22" fmla="*/ 23 w 13476"/>
                  <a:gd name="T23" fmla="*/ 2183 h 5009"/>
                  <a:gd name="T24" fmla="*/ 52 w 13476"/>
                  <a:gd name="T25" fmla="*/ 2136 h 5009"/>
                  <a:gd name="T26" fmla="*/ 481 w 13476"/>
                  <a:gd name="T27" fmla="*/ 1580 h 5009"/>
                  <a:gd name="T28" fmla="*/ 1375 w 13476"/>
                  <a:gd name="T29" fmla="*/ 1434 h 5009"/>
                  <a:gd name="T30" fmla="*/ 1781 w 13476"/>
                  <a:gd name="T31" fmla="*/ 2024 h 5009"/>
                  <a:gd name="T32" fmla="*/ 2014 w 13476"/>
                  <a:gd name="T33" fmla="*/ 1760 h 5009"/>
                  <a:gd name="T34" fmla="*/ 4578 w 13476"/>
                  <a:gd name="T35" fmla="*/ 1631 h 5009"/>
                  <a:gd name="T36" fmla="*/ 5774 w 13476"/>
                  <a:gd name="T37" fmla="*/ 1510 h 5009"/>
                  <a:gd name="T38" fmla="*/ 6106 w 13476"/>
                  <a:gd name="T39" fmla="*/ 1460 h 5009"/>
                  <a:gd name="T40" fmla="*/ 7474 w 13476"/>
                  <a:gd name="T41" fmla="*/ 1602 h 5009"/>
                  <a:gd name="T42" fmla="*/ 7833 w 13476"/>
                  <a:gd name="T43" fmla="*/ 1404 h 5009"/>
                  <a:gd name="T44" fmla="*/ 9371 w 13476"/>
                  <a:gd name="T45" fmla="*/ 863 h 5009"/>
                  <a:gd name="T46" fmla="*/ 10287 w 13476"/>
                  <a:gd name="T47" fmla="*/ 21 h 5009"/>
                  <a:gd name="T48" fmla="*/ 11516 w 13476"/>
                  <a:gd name="T49" fmla="*/ 470 h 5009"/>
                  <a:gd name="T50" fmla="*/ 13446 w 13476"/>
                  <a:gd name="T51" fmla="*/ 355 h 5009"/>
                  <a:gd name="T52" fmla="*/ 13409 w 13476"/>
                  <a:gd name="T53" fmla="*/ 1098 h 5009"/>
                  <a:gd name="T54" fmla="*/ 11601 w 13476"/>
                  <a:gd name="T55" fmla="*/ 1027 h 5009"/>
                  <a:gd name="T56" fmla="*/ 9865 w 13476"/>
                  <a:gd name="T57" fmla="*/ 1431 h 5009"/>
                  <a:gd name="T58" fmla="*/ 9324 w 13476"/>
                  <a:gd name="T59" fmla="*/ 1743 h 5009"/>
                  <a:gd name="T60" fmla="*/ 8493 w 13476"/>
                  <a:gd name="T61" fmla="*/ 2324 h 5009"/>
                  <a:gd name="T62" fmla="*/ 7664 w 13476"/>
                  <a:gd name="T63" fmla="*/ 2758 h 5009"/>
                  <a:gd name="T64" fmla="*/ 8553 w 13476"/>
                  <a:gd name="T65" fmla="*/ 2742 h 5009"/>
                  <a:gd name="T66" fmla="*/ 9279 w 13476"/>
                  <a:gd name="T67" fmla="*/ 2828 h 5009"/>
                  <a:gd name="T68" fmla="*/ 9943 w 13476"/>
                  <a:gd name="T69" fmla="*/ 2726 h 5009"/>
                  <a:gd name="T70" fmla="*/ 10318 w 13476"/>
                  <a:gd name="T71" fmla="*/ 2484 h 5009"/>
                  <a:gd name="T72" fmla="*/ 10869 w 13476"/>
                  <a:gd name="T73" fmla="*/ 3190 h 5009"/>
                  <a:gd name="T74" fmla="*/ 11798 w 13476"/>
                  <a:gd name="T75" fmla="*/ 3394 h 5009"/>
                  <a:gd name="T76" fmla="*/ 12532 w 13476"/>
                  <a:gd name="T77" fmla="*/ 3537 h 5009"/>
                  <a:gd name="T78" fmla="*/ 10569 w 13476"/>
                  <a:gd name="T79" fmla="*/ 3657 h 5009"/>
                  <a:gd name="T80" fmla="*/ 10165 w 13476"/>
                  <a:gd name="T81" fmla="*/ 3429 h 5009"/>
                  <a:gd name="T82" fmla="*/ 8158 w 13476"/>
                  <a:gd name="T83" fmla="*/ 3618 h 5009"/>
                  <a:gd name="T84" fmla="*/ 7128 w 13476"/>
                  <a:gd name="T85" fmla="*/ 3689 h 5009"/>
                  <a:gd name="T86" fmla="*/ 5621 w 13476"/>
                  <a:gd name="T87" fmla="*/ 3271 h 5009"/>
                  <a:gd name="T88" fmla="*/ 4704 w 13476"/>
                  <a:gd name="T89" fmla="*/ 3227 h 5009"/>
                  <a:gd name="T90" fmla="*/ 4857 w 13476"/>
                  <a:gd name="T91" fmla="*/ 3605 h 5009"/>
                  <a:gd name="T92" fmla="*/ 5529 w 13476"/>
                  <a:gd name="T93" fmla="*/ 3985 h 5009"/>
                  <a:gd name="T94" fmla="*/ 6189 w 13476"/>
                  <a:gd name="T95" fmla="*/ 4205 h 5009"/>
                  <a:gd name="T96" fmla="*/ 6041 w 13476"/>
                  <a:gd name="T97" fmla="*/ 4395 h 5009"/>
                  <a:gd name="T98" fmla="*/ 6123 w 13476"/>
                  <a:gd name="T99" fmla="*/ 4519 h 5009"/>
                  <a:gd name="T100" fmla="*/ 5595 w 13476"/>
                  <a:gd name="T101" fmla="*/ 4796 h 5009"/>
                  <a:gd name="T102" fmla="*/ 5408 w 13476"/>
                  <a:gd name="T103" fmla="*/ 4916 h 5009"/>
                  <a:gd name="T104" fmla="*/ 502 w 13476"/>
                  <a:gd name="T105" fmla="*/ 3251 h 5009"/>
                  <a:gd name="T106" fmla="*/ 580 w 13476"/>
                  <a:gd name="T107" fmla="*/ 3253 h 5009"/>
                  <a:gd name="T108" fmla="*/ 87 w 13476"/>
                  <a:gd name="T109" fmla="*/ 2417 h 5009"/>
                  <a:gd name="T110" fmla="*/ 169 w 13476"/>
                  <a:gd name="T111" fmla="*/ 2779 h 50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3476" h="5009">
                    <a:moveTo>
                      <a:pt x="5408" y="4916"/>
                    </a:moveTo>
                    <a:cubicBezTo>
                      <a:pt x="5382" y="4876"/>
                      <a:pt x="5320" y="4819"/>
                      <a:pt x="5270" y="4789"/>
                    </a:cubicBezTo>
                    <a:cubicBezTo>
                      <a:pt x="5199" y="4746"/>
                      <a:pt x="5171" y="4701"/>
                      <a:pt x="5136" y="4575"/>
                    </a:cubicBezTo>
                    <a:lnTo>
                      <a:pt x="5093" y="4416"/>
                    </a:lnTo>
                    <a:lnTo>
                      <a:pt x="4837" y="4285"/>
                    </a:lnTo>
                    <a:cubicBezTo>
                      <a:pt x="4444" y="4083"/>
                      <a:pt x="4077" y="3914"/>
                      <a:pt x="4034" y="3914"/>
                    </a:cubicBezTo>
                    <a:cubicBezTo>
                      <a:pt x="3982" y="3914"/>
                      <a:pt x="3816" y="3813"/>
                      <a:pt x="3722" y="3725"/>
                    </a:cubicBezTo>
                    <a:cubicBezTo>
                      <a:pt x="3651" y="3659"/>
                      <a:pt x="3613" y="3651"/>
                      <a:pt x="3185" y="3616"/>
                    </a:cubicBezTo>
                    <a:cubicBezTo>
                      <a:pt x="2727" y="3579"/>
                      <a:pt x="2129" y="3474"/>
                      <a:pt x="1958" y="3401"/>
                    </a:cubicBezTo>
                    <a:cubicBezTo>
                      <a:pt x="1842" y="3351"/>
                      <a:pt x="1745" y="3228"/>
                      <a:pt x="1708" y="3084"/>
                    </a:cubicBezTo>
                    <a:cubicBezTo>
                      <a:pt x="1679" y="2971"/>
                      <a:pt x="1675" y="2969"/>
                      <a:pt x="1541" y="2960"/>
                    </a:cubicBezTo>
                    <a:cubicBezTo>
                      <a:pt x="1417" y="2952"/>
                      <a:pt x="1395" y="2961"/>
                      <a:pt x="1303" y="3050"/>
                    </a:cubicBezTo>
                    <a:cubicBezTo>
                      <a:pt x="1247" y="3104"/>
                      <a:pt x="1166" y="3157"/>
                      <a:pt x="1123" y="3168"/>
                    </a:cubicBezTo>
                    <a:cubicBezTo>
                      <a:pt x="1080" y="3178"/>
                      <a:pt x="1038" y="3198"/>
                      <a:pt x="1030" y="3212"/>
                    </a:cubicBezTo>
                    <a:cubicBezTo>
                      <a:pt x="1021" y="3226"/>
                      <a:pt x="951" y="3237"/>
                      <a:pt x="874" y="3237"/>
                    </a:cubicBezTo>
                    <a:cubicBezTo>
                      <a:pt x="751" y="3237"/>
                      <a:pt x="721" y="3249"/>
                      <a:pt x="635" y="3336"/>
                    </a:cubicBezTo>
                    <a:cubicBezTo>
                      <a:pt x="580" y="3390"/>
                      <a:pt x="517" y="3435"/>
                      <a:pt x="495" y="3435"/>
                    </a:cubicBezTo>
                    <a:cubicBezTo>
                      <a:pt x="472" y="3435"/>
                      <a:pt x="429" y="3385"/>
                      <a:pt x="398" y="3325"/>
                    </a:cubicBezTo>
                    <a:cubicBezTo>
                      <a:pt x="368" y="3265"/>
                      <a:pt x="323" y="3209"/>
                      <a:pt x="300" y="3200"/>
                    </a:cubicBezTo>
                    <a:cubicBezTo>
                      <a:pt x="277" y="3191"/>
                      <a:pt x="232" y="3129"/>
                      <a:pt x="199" y="3062"/>
                    </a:cubicBezTo>
                    <a:cubicBezTo>
                      <a:pt x="131" y="2922"/>
                      <a:pt x="0" y="2425"/>
                      <a:pt x="5" y="2329"/>
                    </a:cubicBezTo>
                    <a:cubicBezTo>
                      <a:pt x="8" y="2282"/>
                      <a:pt x="15" y="2292"/>
                      <a:pt x="31" y="2362"/>
                    </a:cubicBezTo>
                    <a:cubicBezTo>
                      <a:pt x="50" y="2450"/>
                      <a:pt x="52" y="2445"/>
                      <a:pt x="48" y="2315"/>
                    </a:cubicBezTo>
                    <a:cubicBezTo>
                      <a:pt x="46" y="2235"/>
                      <a:pt x="34" y="2176"/>
                      <a:pt x="23" y="2183"/>
                    </a:cubicBezTo>
                    <a:cubicBezTo>
                      <a:pt x="11" y="2190"/>
                      <a:pt x="1" y="2183"/>
                      <a:pt x="1" y="2166"/>
                    </a:cubicBezTo>
                    <a:cubicBezTo>
                      <a:pt x="1" y="2150"/>
                      <a:pt x="24" y="2136"/>
                      <a:pt x="52" y="2136"/>
                    </a:cubicBezTo>
                    <a:cubicBezTo>
                      <a:pt x="145" y="2136"/>
                      <a:pt x="227" y="2054"/>
                      <a:pt x="229" y="1958"/>
                    </a:cubicBezTo>
                    <a:cubicBezTo>
                      <a:pt x="233" y="1808"/>
                      <a:pt x="339" y="1650"/>
                      <a:pt x="481" y="1580"/>
                    </a:cubicBezTo>
                    <a:cubicBezTo>
                      <a:pt x="551" y="1546"/>
                      <a:pt x="646" y="1496"/>
                      <a:pt x="693" y="1469"/>
                    </a:cubicBezTo>
                    <a:cubicBezTo>
                      <a:pt x="943" y="1323"/>
                      <a:pt x="1162" y="1312"/>
                      <a:pt x="1375" y="1434"/>
                    </a:cubicBezTo>
                    <a:cubicBezTo>
                      <a:pt x="1556" y="1537"/>
                      <a:pt x="1589" y="1583"/>
                      <a:pt x="1666" y="1833"/>
                    </a:cubicBezTo>
                    <a:cubicBezTo>
                      <a:pt x="1713" y="1984"/>
                      <a:pt x="1737" y="2024"/>
                      <a:pt x="1781" y="2024"/>
                    </a:cubicBezTo>
                    <a:cubicBezTo>
                      <a:pt x="1819" y="2024"/>
                      <a:pt x="1850" y="1989"/>
                      <a:pt x="1880" y="1914"/>
                    </a:cubicBezTo>
                    <a:cubicBezTo>
                      <a:pt x="1908" y="1844"/>
                      <a:pt x="1956" y="1789"/>
                      <a:pt x="2014" y="1760"/>
                    </a:cubicBezTo>
                    <a:cubicBezTo>
                      <a:pt x="2248" y="1641"/>
                      <a:pt x="2979" y="1593"/>
                      <a:pt x="3504" y="1660"/>
                    </a:cubicBezTo>
                    <a:cubicBezTo>
                      <a:pt x="3708" y="1686"/>
                      <a:pt x="3892" y="1681"/>
                      <a:pt x="4578" y="1631"/>
                    </a:cubicBezTo>
                    <a:cubicBezTo>
                      <a:pt x="5033" y="1598"/>
                      <a:pt x="5448" y="1557"/>
                      <a:pt x="5498" y="1541"/>
                    </a:cubicBezTo>
                    <a:cubicBezTo>
                      <a:pt x="5549" y="1525"/>
                      <a:pt x="5673" y="1511"/>
                      <a:pt x="5774" y="1510"/>
                    </a:cubicBezTo>
                    <a:cubicBezTo>
                      <a:pt x="5875" y="1510"/>
                      <a:pt x="5964" y="1498"/>
                      <a:pt x="5972" y="1484"/>
                    </a:cubicBezTo>
                    <a:cubicBezTo>
                      <a:pt x="5981" y="1470"/>
                      <a:pt x="6041" y="1459"/>
                      <a:pt x="6106" y="1460"/>
                    </a:cubicBezTo>
                    <a:cubicBezTo>
                      <a:pt x="6296" y="1460"/>
                      <a:pt x="7120" y="1564"/>
                      <a:pt x="7207" y="1597"/>
                    </a:cubicBezTo>
                    <a:cubicBezTo>
                      <a:pt x="7304" y="1635"/>
                      <a:pt x="7408" y="1637"/>
                      <a:pt x="7474" y="1602"/>
                    </a:cubicBezTo>
                    <a:cubicBezTo>
                      <a:pt x="7501" y="1588"/>
                      <a:pt x="7580" y="1549"/>
                      <a:pt x="7650" y="1515"/>
                    </a:cubicBezTo>
                    <a:cubicBezTo>
                      <a:pt x="7719" y="1481"/>
                      <a:pt x="7802" y="1431"/>
                      <a:pt x="7833" y="1404"/>
                    </a:cubicBezTo>
                    <a:cubicBezTo>
                      <a:pt x="7882" y="1361"/>
                      <a:pt x="8055" y="1282"/>
                      <a:pt x="8478" y="1109"/>
                    </a:cubicBezTo>
                    <a:cubicBezTo>
                      <a:pt x="8638" y="1044"/>
                      <a:pt x="9065" y="926"/>
                      <a:pt x="9371" y="863"/>
                    </a:cubicBezTo>
                    <a:cubicBezTo>
                      <a:pt x="9882" y="757"/>
                      <a:pt x="10092" y="649"/>
                      <a:pt x="10120" y="477"/>
                    </a:cubicBezTo>
                    <a:cubicBezTo>
                      <a:pt x="10144" y="332"/>
                      <a:pt x="10245" y="56"/>
                      <a:pt x="10287" y="21"/>
                    </a:cubicBezTo>
                    <a:cubicBezTo>
                      <a:pt x="10312" y="0"/>
                      <a:pt x="10448" y="51"/>
                      <a:pt x="10771" y="201"/>
                    </a:cubicBezTo>
                    <a:cubicBezTo>
                      <a:pt x="11128" y="368"/>
                      <a:pt x="11280" y="423"/>
                      <a:pt x="11516" y="470"/>
                    </a:cubicBezTo>
                    <a:cubicBezTo>
                      <a:pt x="12021" y="571"/>
                      <a:pt x="12135" y="561"/>
                      <a:pt x="13155" y="317"/>
                    </a:cubicBezTo>
                    <a:cubicBezTo>
                      <a:pt x="13348" y="272"/>
                      <a:pt x="13476" y="288"/>
                      <a:pt x="13446" y="355"/>
                    </a:cubicBezTo>
                    <a:cubicBezTo>
                      <a:pt x="13427" y="396"/>
                      <a:pt x="13426" y="739"/>
                      <a:pt x="13443" y="1008"/>
                    </a:cubicBezTo>
                    <a:cubicBezTo>
                      <a:pt x="13448" y="1080"/>
                      <a:pt x="13439" y="1104"/>
                      <a:pt x="13409" y="1098"/>
                    </a:cubicBezTo>
                    <a:cubicBezTo>
                      <a:pt x="13387" y="1093"/>
                      <a:pt x="12981" y="1079"/>
                      <a:pt x="12506" y="1066"/>
                    </a:cubicBezTo>
                    <a:cubicBezTo>
                      <a:pt x="12032" y="1053"/>
                      <a:pt x="11624" y="1035"/>
                      <a:pt x="11601" y="1027"/>
                    </a:cubicBezTo>
                    <a:cubicBezTo>
                      <a:pt x="11501" y="990"/>
                      <a:pt x="10702" y="923"/>
                      <a:pt x="10641" y="946"/>
                    </a:cubicBezTo>
                    <a:cubicBezTo>
                      <a:pt x="10551" y="980"/>
                      <a:pt x="10026" y="1307"/>
                      <a:pt x="9865" y="1431"/>
                    </a:cubicBezTo>
                    <a:cubicBezTo>
                      <a:pt x="9772" y="1502"/>
                      <a:pt x="9636" y="1583"/>
                      <a:pt x="9564" y="1610"/>
                    </a:cubicBezTo>
                    <a:cubicBezTo>
                      <a:pt x="9491" y="1637"/>
                      <a:pt x="9383" y="1697"/>
                      <a:pt x="9324" y="1743"/>
                    </a:cubicBezTo>
                    <a:cubicBezTo>
                      <a:pt x="9192" y="1846"/>
                      <a:pt x="8941" y="2014"/>
                      <a:pt x="8780" y="2108"/>
                    </a:cubicBezTo>
                    <a:cubicBezTo>
                      <a:pt x="8714" y="2147"/>
                      <a:pt x="8585" y="2244"/>
                      <a:pt x="8493" y="2324"/>
                    </a:cubicBezTo>
                    <a:cubicBezTo>
                      <a:pt x="8315" y="2479"/>
                      <a:pt x="8092" y="2583"/>
                      <a:pt x="7798" y="2646"/>
                    </a:cubicBezTo>
                    <a:cubicBezTo>
                      <a:pt x="7612" y="2686"/>
                      <a:pt x="7595" y="2700"/>
                      <a:pt x="7664" y="2758"/>
                    </a:cubicBezTo>
                    <a:cubicBezTo>
                      <a:pt x="7698" y="2786"/>
                      <a:pt x="7768" y="2786"/>
                      <a:pt x="8010" y="2759"/>
                    </a:cubicBezTo>
                    <a:cubicBezTo>
                      <a:pt x="8176" y="2740"/>
                      <a:pt x="8421" y="2732"/>
                      <a:pt x="8553" y="2742"/>
                    </a:cubicBezTo>
                    <a:cubicBezTo>
                      <a:pt x="8685" y="2751"/>
                      <a:pt x="8836" y="2758"/>
                      <a:pt x="8889" y="2758"/>
                    </a:cubicBezTo>
                    <a:cubicBezTo>
                      <a:pt x="8942" y="2757"/>
                      <a:pt x="9117" y="2789"/>
                      <a:pt x="9279" y="2828"/>
                    </a:cubicBezTo>
                    <a:cubicBezTo>
                      <a:pt x="9441" y="2867"/>
                      <a:pt x="9607" y="2898"/>
                      <a:pt x="9649" y="2897"/>
                    </a:cubicBezTo>
                    <a:cubicBezTo>
                      <a:pt x="9772" y="2895"/>
                      <a:pt x="9876" y="2834"/>
                      <a:pt x="9943" y="2726"/>
                    </a:cubicBezTo>
                    <a:cubicBezTo>
                      <a:pt x="9978" y="2670"/>
                      <a:pt x="10055" y="2582"/>
                      <a:pt x="10114" y="2531"/>
                    </a:cubicBezTo>
                    <a:cubicBezTo>
                      <a:pt x="10221" y="2439"/>
                      <a:pt x="10222" y="2438"/>
                      <a:pt x="10318" y="2484"/>
                    </a:cubicBezTo>
                    <a:cubicBezTo>
                      <a:pt x="10386" y="2517"/>
                      <a:pt x="10435" y="2572"/>
                      <a:pt x="10483" y="2671"/>
                    </a:cubicBezTo>
                    <a:cubicBezTo>
                      <a:pt x="10573" y="2859"/>
                      <a:pt x="10733" y="3074"/>
                      <a:pt x="10869" y="3190"/>
                    </a:cubicBezTo>
                    <a:cubicBezTo>
                      <a:pt x="10985" y="3289"/>
                      <a:pt x="11060" y="3318"/>
                      <a:pt x="11403" y="3392"/>
                    </a:cubicBezTo>
                    <a:cubicBezTo>
                      <a:pt x="11595" y="3433"/>
                      <a:pt x="11632" y="3434"/>
                      <a:pt x="11798" y="3394"/>
                    </a:cubicBezTo>
                    <a:cubicBezTo>
                      <a:pt x="11899" y="3370"/>
                      <a:pt x="12017" y="3351"/>
                      <a:pt x="12060" y="3350"/>
                    </a:cubicBezTo>
                    <a:cubicBezTo>
                      <a:pt x="12165" y="3350"/>
                      <a:pt x="12532" y="3495"/>
                      <a:pt x="12532" y="3537"/>
                    </a:cubicBezTo>
                    <a:cubicBezTo>
                      <a:pt x="12532" y="3603"/>
                      <a:pt x="12342" y="3643"/>
                      <a:pt x="11939" y="3664"/>
                    </a:cubicBezTo>
                    <a:cubicBezTo>
                      <a:pt x="10606" y="3731"/>
                      <a:pt x="10691" y="3731"/>
                      <a:pt x="10569" y="3657"/>
                    </a:cubicBezTo>
                    <a:cubicBezTo>
                      <a:pt x="10508" y="3620"/>
                      <a:pt x="10407" y="3565"/>
                      <a:pt x="10345" y="3534"/>
                    </a:cubicBezTo>
                    <a:cubicBezTo>
                      <a:pt x="10283" y="3504"/>
                      <a:pt x="10202" y="3456"/>
                      <a:pt x="10165" y="3429"/>
                    </a:cubicBezTo>
                    <a:cubicBezTo>
                      <a:pt x="10066" y="3355"/>
                      <a:pt x="9808" y="3367"/>
                      <a:pt x="9470" y="3462"/>
                    </a:cubicBezTo>
                    <a:cubicBezTo>
                      <a:pt x="9363" y="3492"/>
                      <a:pt x="8554" y="3589"/>
                      <a:pt x="8158" y="3618"/>
                    </a:cubicBezTo>
                    <a:cubicBezTo>
                      <a:pt x="7935" y="3635"/>
                      <a:pt x="7631" y="3685"/>
                      <a:pt x="7542" y="3720"/>
                    </a:cubicBezTo>
                    <a:cubicBezTo>
                      <a:pt x="7422" y="3767"/>
                      <a:pt x="7193" y="3750"/>
                      <a:pt x="7128" y="3689"/>
                    </a:cubicBezTo>
                    <a:cubicBezTo>
                      <a:pt x="7084" y="3647"/>
                      <a:pt x="7000" y="3627"/>
                      <a:pt x="6788" y="3604"/>
                    </a:cubicBezTo>
                    <a:cubicBezTo>
                      <a:pt x="6243" y="3546"/>
                      <a:pt x="5917" y="3453"/>
                      <a:pt x="5621" y="3271"/>
                    </a:cubicBezTo>
                    <a:cubicBezTo>
                      <a:pt x="5475" y="3181"/>
                      <a:pt x="5400" y="3176"/>
                      <a:pt x="5091" y="3235"/>
                    </a:cubicBezTo>
                    <a:cubicBezTo>
                      <a:pt x="4913" y="3269"/>
                      <a:pt x="4867" y="3268"/>
                      <a:pt x="4704" y="3227"/>
                    </a:cubicBezTo>
                    <a:cubicBezTo>
                      <a:pt x="4501" y="3176"/>
                      <a:pt x="4414" y="3169"/>
                      <a:pt x="4394" y="3203"/>
                    </a:cubicBezTo>
                    <a:cubicBezTo>
                      <a:pt x="4386" y="3215"/>
                      <a:pt x="4595" y="3396"/>
                      <a:pt x="4857" y="3605"/>
                    </a:cubicBezTo>
                    <a:lnTo>
                      <a:pt x="5334" y="3985"/>
                    </a:lnTo>
                    <a:lnTo>
                      <a:pt x="5529" y="3985"/>
                    </a:lnTo>
                    <a:cubicBezTo>
                      <a:pt x="5710" y="3985"/>
                      <a:pt x="5735" y="3993"/>
                      <a:pt x="5887" y="4098"/>
                    </a:cubicBezTo>
                    <a:cubicBezTo>
                      <a:pt x="6030" y="4196"/>
                      <a:pt x="6070" y="4210"/>
                      <a:pt x="6189" y="4205"/>
                    </a:cubicBezTo>
                    <a:cubicBezTo>
                      <a:pt x="6364" y="4197"/>
                      <a:pt x="6359" y="4257"/>
                      <a:pt x="6182" y="4287"/>
                    </a:cubicBezTo>
                    <a:cubicBezTo>
                      <a:pt x="6036" y="4312"/>
                      <a:pt x="5979" y="4356"/>
                      <a:pt x="6041" y="4395"/>
                    </a:cubicBezTo>
                    <a:cubicBezTo>
                      <a:pt x="6064" y="4410"/>
                      <a:pt x="6111" y="4422"/>
                      <a:pt x="6145" y="4422"/>
                    </a:cubicBezTo>
                    <a:cubicBezTo>
                      <a:pt x="6248" y="4423"/>
                      <a:pt x="6239" y="4462"/>
                      <a:pt x="6123" y="4519"/>
                    </a:cubicBezTo>
                    <a:cubicBezTo>
                      <a:pt x="6001" y="4579"/>
                      <a:pt x="5984" y="4618"/>
                      <a:pt x="6070" y="4640"/>
                    </a:cubicBezTo>
                    <a:cubicBezTo>
                      <a:pt x="6219" y="4679"/>
                      <a:pt x="5889" y="4787"/>
                      <a:pt x="5595" y="4796"/>
                    </a:cubicBezTo>
                    <a:cubicBezTo>
                      <a:pt x="5509" y="4799"/>
                      <a:pt x="5502" y="4805"/>
                      <a:pt x="5510" y="4884"/>
                    </a:cubicBezTo>
                    <a:cubicBezTo>
                      <a:pt x="5521" y="4993"/>
                      <a:pt x="5469" y="5009"/>
                      <a:pt x="5408" y="4916"/>
                    </a:cubicBezTo>
                    <a:close/>
                    <a:moveTo>
                      <a:pt x="580" y="3253"/>
                    </a:moveTo>
                    <a:cubicBezTo>
                      <a:pt x="580" y="3170"/>
                      <a:pt x="518" y="3169"/>
                      <a:pt x="502" y="3251"/>
                    </a:cubicBezTo>
                    <a:cubicBezTo>
                      <a:pt x="492" y="3308"/>
                      <a:pt x="499" y="3323"/>
                      <a:pt x="534" y="3316"/>
                    </a:cubicBezTo>
                    <a:cubicBezTo>
                      <a:pt x="559" y="3311"/>
                      <a:pt x="580" y="3283"/>
                      <a:pt x="580" y="3253"/>
                    </a:cubicBezTo>
                    <a:close/>
                    <a:moveTo>
                      <a:pt x="214" y="2736"/>
                    </a:moveTo>
                    <a:cubicBezTo>
                      <a:pt x="188" y="2528"/>
                      <a:pt x="122" y="2361"/>
                      <a:pt x="87" y="2417"/>
                    </a:cubicBezTo>
                    <a:cubicBezTo>
                      <a:pt x="72" y="2441"/>
                      <a:pt x="77" y="2497"/>
                      <a:pt x="99" y="2558"/>
                    </a:cubicBezTo>
                    <a:cubicBezTo>
                      <a:pt x="119" y="2613"/>
                      <a:pt x="151" y="2713"/>
                      <a:pt x="169" y="2779"/>
                    </a:cubicBezTo>
                    <a:cubicBezTo>
                      <a:pt x="215" y="2948"/>
                      <a:pt x="237" y="2927"/>
                      <a:pt x="214" y="2736"/>
                    </a:cubicBezTo>
                    <a:close/>
                  </a:path>
                </a:pathLst>
              </a:custGeom>
              <a:solidFill>
                <a:srgbClr val="CC9776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" name="Freeform 40"/>
              <p:cNvSpPr>
                <a:spLocks noChangeAspect="1" noEditPoints="1"/>
              </p:cNvSpPr>
              <p:nvPr/>
            </p:nvSpPr>
            <p:spPr bwMode="auto">
              <a:xfrm>
                <a:off x="1314" y="1880"/>
                <a:ext cx="2411" cy="777"/>
              </a:xfrm>
              <a:custGeom>
                <a:avLst/>
                <a:gdLst>
                  <a:gd name="T0" fmla="*/ 5477 w 13476"/>
                  <a:gd name="T1" fmla="*/ 4943 h 4987"/>
                  <a:gd name="T2" fmla="*/ 5477 w 13476"/>
                  <a:gd name="T3" fmla="*/ 4987 h 4987"/>
                  <a:gd name="T4" fmla="*/ 5851 w 13476"/>
                  <a:gd name="T5" fmla="*/ 4603 h 4987"/>
                  <a:gd name="T6" fmla="*/ 5888 w 13476"/>
                  <a:gd name="T7" fmla="*/ 4618 h 4987"/>
                  <a:gd name="T8" fmla="*/ 6154 w 13476"/>
                  <a:gd name="T9" fmla="*/ 4466 h 4987"/>
                  <a:gd name="T10" fmla="*/ 6198 w 13476"/>
                  <a:gd name="T11" fmla="*/ 4479 h 4987"/>
                  <a:gd name="T12" fmla="*/ 4839 w 13476"/>
                  <a:gd name="T13" fmla="*/ 4287 h 4987"/>
                  <a:gd name="T14" fmla="*/ 3722 w 13476"/>
                  <a:gd name="T15" fmla="*/ 3725 h 4987"/>
                  <a:gd name="T16" fmla="*/ 1958 w 13476"/>
                  <a:gd name="T17" fmla="*/ 3401 h 4987"/>
                  <a:gd name="T18" fmla="*/ 1541 w 13476"/>
                  <a:gd name="T19" fmla="*/ 2960 h 4987"/>
                  <a:gd name="T20" fmla="*/ 1123 w 13476"/>
                  <a:gd name="T21" fmla="*/ 3168 h 4987"/>
                  <a:gd name="T22" fmla="*/ 876 w 13476"/>
                  <a:gd name="T23" fmla="*/ 3210 h 4987"/>
                  <a:gd name="T24" fmla="*/ 1007 w 13476"/>
                  <a:gd name="T25" fmla="*/ 2593 h 4987"/>
                  <a:gd name="T26" fmla="*/ 661 w 13476"/>
                  <a:gd name="T27" fmla="*/ 3126 h 4987"/>
                  <a:gd name="T28" fmla="*/ 398 w 13476"/>
                  <a:gd name="T29" fmla="*/ 3325 h 4987"/>
                  <a:gd name="T30" fmla="*/ 199 w 13476"/>
                  <a:gd name="T31" fmla="*/ 3062 h 4987"/>
                  <a:gd name="T32" fmla="*/ 31 w 13476"/>
                  <a:gd name="T33" fmla="*/ 2362 h 4987"/>
                  <a:gd name="T34" fmla="*/ 23 w 13476"/>
                  <a:gd name="T35" fmla="*/ 2183 h 4987"/>
                  <a:gd name="T36" fmla="*/ 52 w 13476"/>
                  <a:gd name="T37" fmla="*/ 2136 h 4987"/>
                  <a:gd name="T38" fmla="*/ 481 w 13476"/>
                  <a:gd name="T39" fmla="*/ 1580 h 4987"/>
                  <a:gd name="T40" fmla="*/ 1375 w 13476"/>
                  <a:gd name="T41" fmla="*/ 1434 h 4987"/>
                  <a:gd name="T42" fmla="*/ 1781 w 13476"/>
                  <a:gd name="T43" fmla="*/ 2024 h 4987"/>
                  <a:gd name="T44" fmla="*/ 2014 w 13476"/>
                  <a:gd name="T45" fmla="*/ 1760 h 4987"/>
                  <a:gd name="T46" fmla="*/ 4578 w 13476"/>
                  <a:gd name="T47" fmla="*/ 1631 h 4987"/>
                  <a:gd name="T48" fmla="*/ 5774 w 13476"/>
                  <a:gd name="T49" fmla="*/ 1510 h 4987"/>
                  <a:gd name="T50" fmla="*/ 6106 w 13476"/>
                  <a:gd name="T51" fmla="*/ 1460 h 4987"/>
                  <a:gd name="T52" fmla="*/ 7474 w 13476"/>
                  <a:gd name="T53" fmla="*/ 1602 h 4987"/>
                  <a:gd name="T54" fmla="*/ 7833 w 13476"/>
                  <a:gd name="T55" fmla="*/ 1404 h 4987"/>
                  <a:gd name="T56" fmla="*/ 9371 w 13476"/>
                  <a:gd name="T57" fmla="*/ 863 h 4987"/>
                  <a:gd name="T58" fmla="*/ 10287 w 13476"/>
                  <a:gd name="T59" fmla="*/ 21 h 4987"/>
                  <a:gd name="T60" fmla="*/ 11516 w 13476"/>
                  <a:gd name="T61" fmla="*/ 470 h 4987"/>
                  <a:gd name="T62" fmla="*/ 13446 w 13476"/>
                  <a:gd name="T63" fmla="*/ 355 h 4987"/>
                  <a:gd name="T64" fmla="*/ 13409 w 13476"/>
                  <a:gd name="T65" fmla="*/ 1098 h 4987"/>
                  <a:gd name="T66" fmla="*/ 11601 w 13476"/>
                  <a:gd name="T67" fmla="*/ 1027 h 4987"/>
                  <a:gd name="T68" fmla="*/ 9865 w 13476"/>
                  <a:gd name="T69" fmla="*/ 1431 h 4987"/>
                  <a:gd name="T70" fmla="*/ 9324 w 13476"/>
                  <a:gd name="T71" fmla="*/ 1743 h 4987"/>
                  <a:gd name="T72" fmla="*/ 8493 w 13476"/>
                  <a:gd name="T73" fmla="*/ 2324 h 4987"/>
                  <a:gd name="T74" fmla="*/ 7664 w 13476"/>
                  <a:gd name="T75" fmla="*/ 2758 h 4987"/>
                  <a:gd name="T76" fmla="*/ 8553 w 13476"/>
                  <a:gd name="T77" fmla="*/ 2742 h 4987"/>
                  <a:gd name="T78" fmla="*/ 9279 w 13476"/>
                  <a:gd name="T79" fmla="*/ 2828 h 4987"/>
                  <a:gd name="T80" fmla="*/ 9943 w 13476"/>
                  <a:gd name="T81" fmla="*/ 2726 h 4987"/>
                  <a:gd name="T82" fmla="*/ 10318 w 13476"/>
                  <a:gd name="T83" fmla="*/ 2484 h 4987"/>
                  <a:gd name="T84" fmla="*/ 10869 w 13476"/>
                  <a:gd name="T85" fmla="*/ 3190 h 4987"/>
                  <a:gd name="T86" fmla="*/ 11798 w 13476"/>
                  <a:gd name="T87" fmla="*/ 3394 h 4987"/>
                  <a:gd name="T88" fmla="*/ 12532 w 13476"/>
                  <a:gd name="T89" fmla="*/ 3537 h 4987"/>
                  <a:gd name="T90" fmla="*/ 10569 w 13476"/>
                  <a:gd name="T91" fmla="*/ 3657 h 4987"/>
                  <a:gd name="T92" fmla="*/ 10165 w 13476"/>
                  <a:gd name="T93" fmla="*/ 3429 h 4987"/>
                  <a:gd name="T94" fmla="*/ 8158 w 13476"/>
                  <a:gd name="T95" fmla="*/ 3618 h 4987"/>
                  <a:gd name="T96" fmla="*/ 7128 w 13476"/>
                  <a:gd name="T97" fmla="*/ 3689 h 4987"/>
                  <a:gd name="T98" fmla="*/ 5621 w 13476"/>
                  <a:gd name="T99" fmla="*/ 3270 h 4987"/>
                  <a:gd name="T100" fmla="*/ 4687 w 13476"/>
                  <a:gd name="T101" fmla="*/ 3223 h 4987"/>
                  <a:gd name="T102" fmla="*/ 4379 w 13476"/>
                  <a:gd name="T103" fmla="*/ 3221 h 4987"/>
                  <a:gd name="T104" fmla="*/ 5398 w 13476"/>
                  <a:gd name="T105" fmla="*/ 4156 h 4987"/>
                  <a:gd name="T106" fmla="*/ 5138 w 13476"/>
                  <a:gd name="T107" fmla="*/ 4369 h 4987"/>
                  <a:gd name="T108" fmla="*/ 580 w 13476"/>
                  <a:gd name="T109" fmla="*/ 3253 h 4987"/>
                  <a:gd name="T110" fmla="*/ 534 w 13476"/>
                  <a:gd name="T111" fmla="*/ 3316 h 4987"/>
                  <a:gd name="T112" fmla="*/ 214 w 13476"/>
                  <a:gd name="T113" fmla="*/ 2736 h 4987"/>
                  <a:gd name="T114" fmla="*/ 99 w 13476"/>
                  <a:gd name="T115" fmla="*/ 2558 h 4987"/>
                  <a:gd name="T116" fmla="*/ 214 w 13476"/>
                  <a:gd name="T117" fmla="*/ 2736 h 4987"/>
                  <a:gd name="T118" fmla="*/ 5970 w 13476"/>
                  <a:gd name="T119" fmla="*/ 4310 h 4987"/>
                  <a:gd name="T120" fmla="*/ 5970 w 13476"/>
                  <a:gd name="T121" fmla="*/ 4366 h 4987"/>
                  <a:gd name="T122" fmla="*/ 6073 w 13476"/>
                  <a:gd name="T123" fmla="*/ 4285 h 4987"/>
                  <a:gd name="T124" fmla="*/ 6094 w 13476"/>
                  <a:gd name="T125" fmla="*/ 4306 h 4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476" h="4987">
                    <a:moveTo>
                      <a:pt x="5438" y="4965"/>
                    </a:moveTo>
                    <a:cubicBezTo>
                      <a:pt x="5430" y="4953"/>
                      <a:pt x="5448" y="4943"/>
                      <a:pt x="5477" y="4943"/>
                    </a:cubicBezTo>
                    <a:cubicBezTo>
                      <a:pt x="5505" y="4943"/>
                      <a:pt x="5523" y="4953"/>
                      <a:pt x="5515" y="4965"/>
                    </a:cubicBezTo>
                    <a:cubicBezTo>
                      <a:pt x="5508" y="4977"/>
                      <a:pt x="5490" y="4987"/>
                      <a:pt x="5477" y="4987"/>
                    </a:cubicBezTo>
                    <a:cubicBezTo>
                      <a:pt x="5463" y="4987"/>
                      <a:pt x="5445" y="4977"/>
                      <a:pt x="5438" y="4965"/>
                    </a:cubicBezTo>
                    <a:close/>
                    <a:moveTo>
                      <a:pt x="5851" y="4603"/>
                    </a:moveTo>
                    <a:cubicBezTo>
                      <a:pt x="5860" y="4594"/>
                      <a:pt x="5885" y="4593"/>
                      <a:pt x="5905" y="4601"/>
                    </a:cubicBezTo>
                    <a:cubicBezTo>
                      <a:pt x="5928" y="4610"/>
                      <a:pt x="5921" y="4616"/>
                      <a:pt x="5888" y="4618"/>
                    </a:cubicBezTo>
                    <a:cubicBezTo>
                      <a:pt x="5858" y="4619"/>
                      <a:pt x="5842" y="4612"/>
                      <a:pt x="5851" y="4603"/>
                    </a:cubicBezTo>
                    <a:close/>
                    <a:moveTo>
                      <a:pt x="6154" y="4466"/>
                    </a:moveTo>
                    <a:cubicBezTo>
                      <a:pt x="6154" y="4437"/>
                      <a:pt x="6208" y="4424"/>
                      <a:pt x="6224" y="4450"/>
                    </a:cubicBezTo>
                    <a:cubicBezTo>
                      <a:pt x="6234" y="4466"/>
                      <a:pt x="6222" y="4479"/>
                      <a:pt x="6198" y="4479"/>
                    </a:cubicBezTo>
                    <a:cubicBezTo>
                      <a:pt x="6174" y="4479"/>
                      <a:pt x="6154" y="4473"/>
                      <a:pt x="6154" y="4466"/>
                    </a:cubicBezTo>
                    <a:close/>
                    <a:moveTo>
                      <a:pt x="4839" y="4287"/>
                    </a:moveTo>
                    <a:cubicBezTo>
                      <a:pt x="4453" y="4088"/>
                      <a:pt x="4078" y="3914"/>
                      <a:pt x="4034" y="3914"/>
                    </a:cubicBezTo>
                    <a:cubicBezTo>
                      <a:pt x="3982" y="3914"/>
                      <a:pt x="3816" y="3813"/>
                      <a:pt x="3722" y="3725"/>
                    </a:cubicBezTo>
                    <a:cubicBezTo>
                      <a:pt x="3651" y="3659"/>
                      <a:pt x="3613" y="3651"/>
                      <a:pt x="3185" y="3616"/>
                    </a:cubicBezTo>
                    <a:cubicBezTo>
                      <a:pt x="2727" y="3579"/>
                      <a:pt x="2129" y="3474"/>
                      <a:pt x="1958" y="3401"/>
                    </a:cubicBezTo>
                    <a:cubicBezTo>
                      <a:pt x="1842" y="3351"/>
                      <a:pt x="1745" y="3228"/>
                      <a:pt x="1708" y="3084"/>
                    </a:cubicBezTo>
                    <a:cubicBezTo>
                      <a:pt x="1679" y="2971"/>
                      <a:pt x="1675" y="2969"/>
                      <a:pt x="1541" y="2960"/>
                    </a:cubicBezTo>
                    <a:cubicBezTo>
                      <a:pt x="1417" y="2952"/>
                      <a:pt x="1395" y="2961"/>
                      <a:pt x="1303" y="3050"/>
                    </a:cubicBezTo>
                    <a:cubicBezTo>
                      <a:pt x="1247" y="3104"/>
                      <a:pt x="1166" y="3157"/>
                      <a:pt x="1123" y="3168"/>
                    </a:cubicBezTo>
                    <a:cubicBezTo>
                      <a:pt x="1080" y="3178"/>
                      <a:pt x="1038" y="3198"/>
                      <a:pt x="1030" y="3212"/>
                    </a:cubicBezTo>
                    <a:cubicBezTo>
                      <a:pt x="1009" y="3246"/>
                      <a:pt x="876" y="3244"/>
                      <a:pt x="876" y="3210"/>
                    </a:cubicBezTo>
                    <a:cubicBezTo>
                      <a:pt x="876" y="3195"/>
                      <a:pt x="900" y="3128"/>
                      <a:pt x="930" y="3061"/>
                    </a:cubicBezTo>
                    <a:cubicBezTo>
                      <a:pt x="1093" y="2695"/>
                      <a:pt x="1107" y="2612"/>
                      <a:pt x="1007" y="2593"/>
                    </a:cubicBezTo>
                    <a:cubicBezTo>
                      <a:pt x="947" y="2581"/>
                      <a:pt x="750" y="2781"/>
                      <a:pt x="666" y="2939"/>
                    </a:cubicBezTo>
                    <a:cubicBezTo>
                      <a:pt x="614" y="3038"/>
                      <a:pt x="614" y="3046"/>
                      <a:pt x="661" y="3126"/>
                    </a:cubicBezTo>
                    <a:cubicBezTo>
                      <a:pt x="721" y="3228"/>
                      <a:pt x="702" y="3301"/>
                      <a:pt x="595" y="3377"/>
                    </a:cubicBezTo>
                    <a:cubicBezTo>
                      <a:pt x="484" y="3456"/>
                      <a:pt x="462" y="3451"/>
                      <a:pt x="398" y="3325"/>
                    </a:cubicBezTo>
                    <a:cubicBezTo>
                      <a:pt x="368" y="3265"/>
                      <a:pt x="323" y="3209"/>
                      <a:pt x="300" y="3200"/>
                    </a:cubicBezTo>
                    <a:cubicBezTo>
                      <a:pt x="277" y="3191"/>
                      <a:pt x="232" y="3129"/>
                      <a:pt x="199" y="3062"/>
                    </a:cubicBezTo>
                    <a:cubicBezTo>
                      <a:pt x="131" y="2922"/>
                      <a:pt x="0" y="2425"/>
                      <a:pt x="5" y="2329"/>
                    </a:cubicBezTo>
                    <a:cubicBezTo>
                      <a:pt x="8" y="2282"/>
                      <a:pt x="15" y="2292"/>
                      <a:pt x="31" y="2362"/>
                    </a:cubicBezTo>
                    <a:cubicBezTo>
                      <a:pt x="50" y="2450"/>
                      <a:pt x="52" y="2445"/>
                      <a:pt x="48" y="2315"/>
                    </a:cubicBezTo>
                    <a:cubicBezTo>
                      <a:pt x="46" y="2235"/>
                      <a:pt x="34" y="2176"/>
                      <a:pt x="23" y="2183"/>
                    </a:cubicBezTo>
                    <a:cubicBezTo>
                      <a:pt x="11" y="2190"/>
                      <a:pt x="1" y="2183"/>
                      <a:pt x="1" y="2166"/>
                    </a:cubicBezTo>
                    <a:cubicBezTo>
                      <a:pt x="1" y="2150"/>
                      <a:pt x="24" y="2136"/>
                      <a:pt x="52" y="2136"/>
                    </a:cubicBezTo>
                    <a:cubicBezTo>
                      <a:pt x="145" y="2136"/>
                      <a:pt x="227" y="2054"/>
                      <a:pt x="229" y="1958"/>
                    </a:cubicBezTo>
                    <a:cubicBezTo>
                      <a:pt x="233" y="1808"/>
                      <a:pt x="339" y="1650"/>
                      <a:pt x="481" y="1580"/>
                    </a:cubicBezTo>
                    <a:cubicBezTo>
                      <a:pt x="551" y="1546"/>
                      <a:pt x="646" y="1496"/>
                      <a:pt x="693" y="1469"/>
                    </a:cubicBezTo>
                    <a:cubicBezTo>
                      <a:pt x="943" y="1323"/>
                      <a:pt x="1162" y="1312"/>
                      <a:pt x="1375" y="1434"/>
                    </a:cubicBezTo>
                    <a:cubicBezTo>
                      <a:pt x="1556" y="1537"/>
                      <a:pt x="1589" y="1583"/>
                      <a:pt x="1666" y="1833"/>
                    </a:cubicBezTo>
                    <a:cubicBezTo>
                      <a:pt x="1713" y="1984"/>
                      <a:pt x="1737" y="2024"/>
                      <a:pt x="1781" y="2024"/>
                    </a:cubicBezTo>
                    <a:cubicBezTo>
                      <a:pt x="1819" y="2024"/>
                      <a:pt x="1850" y="1989"/>
                      <a:pt x="1880" y="1914"/>
                    </a:cubicBezTo>
                    <a:cubicBezTo>
                      <a:pt x="1908" y="1844"/>
                      <a:pt x="1956" y="1789"/>
                      <a:pt x="2014" y="1760"/>
                    </a:cubicBezTo>
                    <a:cubicBezTo>
                      <a:pt x="2248" y="1641"/>
                      <a:pt x="2979" y="1593"/>
                      <a:pt x="3504" y="1660"/>
                    </a:cubicBezTo>
                    <a:cubicBezTo>
                      <a:pt x="3708" y="1686"/>
                      <a:pt x="3892" y="1681"/>
                      <a:pt x="4578" y="1631"/>
                    </a:cubicBezTo>
                    <a:cubicBezTo>
                      <a:pt x="5033" y="1598"/>
                      <a:pt x="5448" y="1557"/>
                      <a:pt x="5498" y="1541"/>
                    </a:cubicBezTo>
                    <a:cubicBezTo>
                      <a:pt x="5549" y="1525"/>
                      <a:pt x="5673" y="1511"/>
                      <a:pt x="5774" y="1510"/>
                    </a:cubicBezTo>
                    <a:cubicBezTo>
                      <a:pt x="5875" y="1510"/>
                      <a:pt x="5964" y="1498"/>
                      <a:pt x="5972" y="1484"/>
                    </a:cubicBezTo>
                    <a:cubicBezTo>
                      <a:pt x="5981" y="1470"/>
                      <a:pt x="6041" y="1459"/>
                      <a:pt x="6106" y="1460"/>
                    </a:cubicBezTo>
                    <a:cubicBezTo>
                      <a:pt x="6296" y="1460"/>
                      <a:pt x="7120" y="1564"/>
                      <a:pt x="7207" y="1597"/>
                    </a:cubicBezTo>
                    <a:cubicBezTo>
                      <a:pt x="7304" y="1635"/>
                      <a:pt x="7408" y="1637"/>
                      <a:pt x="7474" y="1602"/>
                    </a:cubicBezTo>
                    <a:cubicBezTo>
                      <a:pt x="7501" y="1588"/>
                      <a:pt x="7580" y="1549"/>
                      <a:pt x="7650" y="1515"/>
                    </a:cubicBezTo>
                    <a:cubicBezTo>
                      <a:pt x="7719" y="1481"/>
                      <a:pt x="7802" y="1431"/>
                      <a:pt x="7833" y="1404"/>
                    </a:cubicBezTo>
                    <a:cubicBezTo>
                      <a:pt x="7882" y="1361"/>
                      <a:pt x="8055" y="1282"/>
                      <a:pt x="8478" y="1109"/>
                    </a:cubicBezTo>
                    <a:cubicBezTo>
                      <a:pt x="8638" y="1044"/>
                      <a:pt x="9065" y="926"/>
                      <a:pt x="9371" y="863"/>
                    </a:cubicBezTo>
                    <a:cubicBezTo>
                      <a:pt x="9882" y="757"/>
                      <a:pt x="10092" y="649"/>
                      <a:pt x="10120" y="477"/>
                    </a:cubicBezTo>
                    <a:cubicBezTo>
                      <a:pt x="10144" y="332"/>
                      <a:pt x="10245" y="56"/>
                      <a:pt x="10287" y="21"/>
                    </a:cubicBezTo>
                    <a:cubicBezTo>
                      <a:pt x="10312" y="0"/>
                      <a:pt x="10448" y="51"/>
                      <a:pt x="10771" y="201"/>
                    </a:cubicBezTo>
                    <a:cubicBezTo>
                      <a:pt x="11128" y="368"/>
                      <a:pt x="11280" y="423"/>
                      <a:pt x="11516" y="470"/>
                    </a:cubicBezTo>
                    <a:cubicBezTo>
                      <a:pt x="12021" y="571"/>
                      <a:pt x="12135" y="561"/>
                      <a:pt x="13155" y="317"/>
                    </a:cubicBezTo>
                    <a:cubicBezTo>
                      <a:pt x="13348" y="272"/>
                      <a:pt x="13476" y="288"/>
                      <a:pt x="13446" y="355"/>
                    </a:cubicBezTo>
                    <a:cubicBezTo>
                      <a:pt x="13427" y="396"/>
                      <a:pt x="13426" y="739"/>
                      <a:pt x="13443" y="1008"/>
                    </a:cubicBezTo>
                    <a:cubicBezTo>
                      <a:pt x="13448" y="1080"/>
                      <a:pt x="13439" y="1104"/>
                      <a:pt x="13409" y="1098"/>
                    </a:cubicBezTo>
                    <a:cubicBezTo>
                      <a:pt x="13387" y="1093"/>
                      <a:pt x="12981" y="1079"/>
                      <a:pt x="12506" y="1066"/>
                    </a:cubicBezTo>
                    <a:cubicBezTo>
                      <a:pt x="12032" y="1053"/>
                      <a:pt x="11624" y="1035"/>
                      <a:pt x="11601" y="1027"/>
                    </a:cubicBezTo>
                    <a:cubicBezTo>
                      <a:pt x="11501" y="990"/>
                      <a:pt x="10702" y="923"/>
                      <a:pt x="10641" y="946"/>
                    </a:cubicBezTo>
                    <a:cubicBezTo>
                      <a:pt x="10551" y="980"/>
                      <a:pt x="10026" y="1307"/>
                      <a:pt x="9865" y="1431"/>
                    </a:cubicBezTo>
                    <a:cubicBezTo>
                      <a:pt x="9772" y="1502"/>
                      <a:pt x="9636" y="1583"/>
                      <a:pt x="9564" y="1610"/>
                    </a:cubicBezTo>
                    <a:cubicBezTo>
                      <a:pt x="9491" y="1637"/>
                      <a:pt x="9383" y="1697"/>
                      <a:pt x="9324" y="1743"/>
                    </a:cubicBezTo>
                    <a:cubicBezTo>
                      <a:pt x="9192" y="1846"/>
                      <a:pt x="8941" y="2014"/>
                      <a:pt x="8780" y="2108"/>
                    </a:cubicBezTo>
                    <a:cubicBezTo>
                      <a:pt x="8714" y="2147"/>
                      <a:pt x="8585" y="2244"/>
                      <a:pt x="8493" y="2324"/>
                    </a:cubicBezTo>
                    <a:cubicBezTo>
                      <a:pt x="8315" y="2479"/>
                      <a:pt x="8092" y="2583"/>
                      <a:pt x="7798" y="2646"/>
                    </a:cubicBezTo>
                    <a:cubicBezTo>
                      <a:pt x="7612" y="2686"/>
                      <a:pt x="7595" y="2700"/>
                      <a:pt x="7664" y="2758"/>
                    </a:cubicBezTo>
                    <a:cubicBezTo>
                      <a:pt x="7698" y="2786"/>
                      <a:pt x="7768" y="2786"/>
                      <a:pt x="8010" y="2759"/>
                    </a:cubicBezTo>
                    <a:cubicBezTo>
                      <a:pt x="8176" y="2740"/>
                      <a:pt x="8421" y="2732"/>
                      <a:pt x="8553" y="2742"/>
                    </a:cubicBezTo>
                    <a:cubicBezTo>
                      <a:pt x="8685" y="2751"/>
                      <a:pt x="8836" y="2758"/>
                      <a:pt x="8889" y="2758"/>
                    </a:cubicBezTo>
                    <a:cubicBezTo>
                      <a:pt x="8942" y="2757"/>
                      <a:pt x="9117" y="2789"/>
                      <a:pt x="9279" y="2828"/>
                    </a:cubicBezTo>
                    <a:cubicBezTo>
                      <a:pt x="9441" y="2867"/>
                      <a:pt x="9607" y="2898"/>
                      <a:pt x="9649" y="2897"/>
                    </a:cubicBezTo>
                    <a:cubicBezTo>
                      <a:pt x="9772" y="2895"/>
                      <a:pt x="9876" y="2834"/>
                      <a:pt x="9943" y="2726"/>
                    </a:cubicBezTo>
                    <a:cubicBezTo>
                      <a:pt x="9978" y="2670"/>
                      <a:pt x="10055" y="2582"/>
                      <a:pt x="10114" y="2531"/>
                    </a:cubicBezTo>
                    <a:cubicBezTo>
                      <a:pt x="10221" y="2439"/>
                      <a:pt x="10222" y="2438"/>
                      <a:pt x="10318" y="2484"/>
                    </a:cubicBezTo>
                    <a:cubicBezTo>
                      <a:pt x="10386" y="2517"/>
                      <a:pt x="10435" y="2572"/>
                      <a:pt x="10483" y="2671"/>
                    </a:cubicBezTo>
                    <a:cubicBezTo>
                      <a:pt x="10573" y="2859"/>
                      <a:pt x="10733" y="3074"/>
                      <a:pt x="10869" y="3190"/>
                    </a:cubicBezTo>
                    <a:cubicBezTo>
                      <a:pt x="10985" y="3289"/>
                      <a:pt x="11060" y="3318"/>
                      <a:pt x="11403" y="3392"/>
                    </a:cubicBezTo>
                    <a:cubicBezTo>
                      <a:pt x="11595" y="3433"/>
                      <a:pt x="11632" y="3434"/>
                      <a:pt x="11798" y="3394"/>
                    </a:cubicBezTo>
                    <a:cubicBezTo>
                      <a:pt x="11899" y="3370"/>
                      <a:pt x="12017" y="3351"/>
                      <a:pt x="12060" y="3350"/>
                    </a:cubicBezTo>
                    <a:cubicBezTo>
                      <a:pt x="12165" y="3350"/>
                      <a:pt x="12532" y="3495"/>
                      <a:pt x="12532" y="3537"/>
                    </a:cubicBezTo>
                    <a:cubicBezTo>
                      <a:pt x="12532" y="3603"/>
                      <a:pt x="12342" y="3643"/>
                      <a:pt x="11939" y="3664"/>
                    </a:cubicBezTo>
                    <a:cubicBezTo>
                      <a:pt x="10606" y="3731"/>
                      <a:pt x="10691" y="3731"/>
                      <a:pt x="10569" y="3657"/>
                    </a:cubicBezTo>
                    <a:cubicBezTo>
                      <a:pt x="10508" y="3620"/>
                      <a:pt x="10407" y="3565"/>
                      <a:pt x="10345" y="3534"/>
                    </a:cubicBezTo>
                    <a:cubicBezTo>
                      <a:pt x="10283" y="3504"/>
                      <a:pt x="10202" y="3456"/>
                      <a:pt x="10165" y="3429"/>
                    </a:cubicBezTo>
                    <a:cubicBezTo>
                      <a:pt x="10066" y="3355"/>
                      <a:pt x="9808" y="3367"/>
                      <a:pt x="9470" y="3462"/>
                    </a:cubicBezTo>
                    <a:cubicBezTo>
                      <a:pt x="9363" y="3492"/>
                      <a:pt x="8554" y="3589"/>
                      <a:pt x="8158" y="3618"/>
                    </a:cubicBezTo>
                    <a:cubicBezTo>
                      <a:pt x="7935" y="3635"/>
                      <a:pt x="7631" y="3685"/>
                      <a:pt x="7542" y="3720"/>
                    </a:cubicBezTo>
                    <a:cubicBezTo>
                      <a:pt x="7422" y="3767"/>
                      <a:pt x="7193" y="3750"/>
                      <a:pt x="7128" y="3689"/>
                    </a:cubicBezTo>
                    <a:cubicBezTo>
                      <a:pt x="7084" y="3647"/>
                      <a:pt x="7000" y="3627"/>
                      <a:pt x="6788" y="3604"/>
                    </a:cubicBezTo>
                    <a:cubicBezTo>
                      <a:pt x="6241" y="3546"/>
                      <a:pt x="5914" y="3452"/>
                      <a:pt x="5621" y="3270"/>
                    </a:cubicBezTo>
                    <a:cubicBezTo>
                      <a:pt x="5476" y="3180"/>
                      <a:pt x="5386" y="3175"/>
                      <a:pt x="5086" y="3237"/>
                    </a:cubicBezTo>
                    <a:cubicBezTo>
                      <a:pt x="4929" y="3269"/>
                      <a:pt x="4881" y="3268"/>
                      <a:pt x="4687" y="3223"/>
                    </a:cubicBezTo>
                    <a:cubicBezTo>
                      <a:pt x="4565" y="3195"/>
                      <a:pt x="4444" y="3181"/>
                      <a:pt x="4417" y="3191"/>
                    </a:cubicBezTo>
                    <a:cubicBezTo>
                      <a:pt x="4390" y="3202"/>
                      <a:pt x="4373" y="3215"/>
                      <a:pt x="4379" y="3221"/>
                    </a:cubicBezTo>
                    <a:cubicBezTo>
                      <a:pt x="4474" y="3315"/>
                      <a:pt x="5359" y="3999"/>
                      <a:pt x="5385" y="3999"/>
                    </a:cubicBezTo>
                    <a:cubicBezTo>
                      <a:pt x="5423" y="3999"/>
                      <a:pt x="5432" y="4107"/>
                      <a:pt x="5398" y="4156"/>
                    </a:cubicBezTo>
                    <a:cubicBezTo>
                      <a:pt x="5387" y="4172"/>
                      <a:pt x="5333" y="4215"/>
                      <a:pt x="5279" y="4252"/>
                    </a:cubicBezTo>
                    <a:cubicBezTo>
                      <a:pt x="5225" y="4289"/>
                      <a:pt x="5161" y="4341"/>
                      <a:pt x="5138" y="4369"/>
                    </a:cubicBezTo>
                    <a:cubicBezTo>
                      <a:pt x="5098" y="4416"/>
                      <a:pt x="5081" y="4411"/>
                      <a:pt x="4839" y="4287"/>
                    </a:cubicBezTo>
                    <a:close/>
                    <a:moveTo>
                      <a:pt x="580" y="3253"/>
                    </a:moveTo>
                    <a:cubicBezTo>
                      <a:pt x="580" y="3170"/>
                      <a:pt x="518" y="3169"/>
                      <a:pt x="502" y="3251"/>
                    </a:cubicBezTo>
                    <a:cubicBezTo>
                      <a:pt x="492" y="3308"/>
                      <a:pt x="499" y="3323"/>
                      <a:pt x="534" y="3316"/>
                    </a:cubicBezTo>
                    <a:cubicBezTo>
                      <a:pt x="559" y="3311"/>
                      <a:pt x="580" y="3283"/>
                      <a:pt x="580" y="3253"/>
                    </a:cubicBezTo>
                    <a:close/>
                    <a:moveTo>
                      <a:pt x="214" y="2736"/>
                    </a:moveTo>
                    <a:cubicBezTo>
                      <a:pt x="188" y="2528"/>
                      <a:pt x="122" y="2361"/>
                      <a:pt x="87" y="2417"/>
                    </a:cubicBezTo>
                    <a:cubicBezTo>
                      <a:pt x="72" y="2441"/>
                      <a:pt x="77" y="2497"/>
                      <a:pt x="99" y="2558"/>
                    </a:cubicBezTo>
                    <a:cubicBezTo>
                      <a:pt x="119" y="2613"/>
                      <a:pt x="151" y="2713"/>
                      <a:pt x="169" y="2779"/>
                    </a:cubicBezTo>
                    <a:cubicBezTo>
                      <a:pt x="215" y="2948"/>
                      <a:pt x="237" y="2927"/>
                      <a:pt x="214" y="2736"/>
                    </a:cubicBezTo>
                    <a:close/>
                    <a:moveTo>
                      <a:pt x="5928" y="4338"/>
                    </a:moveTo>
                    <a:cubicBezTo>
                      <a:pt x="5928" y="4322"/>
                      <a:pt x="5947" y="4310"/>
                      <a:pt x="5970" y="4310"/>
                    </a:cubicBezTo>
                    <a:cubicBezTo>
                      <a:pt x="5994" y="4310"/>
                      <a:pt x="6013" y="4322"/>
                      <a:pt x="6013" y="4338"/>
                    </a:cubicBezTo>
                    <a:cubicBezTo>
                      <a:pt x="6013" y="4353"/>
                      <a:pt x="5994" y="4366"/>
                      <a:pt x="5970" y="4366"/>
                    </a:cubicBezTo>
                    <a:cubicBezTo>
                      <a:pt x="5947" y="4366"/>
                      <a:pt x="5928" y="4353"/>
                      <a:pt x="5928" y="4338"/>
                    </a:cubicBezTo>
                    <a:close/>
                    <a:moveTo>
                      <a:pt x="6073" y="4285"/>
                    </a:moveTo>
                    <a:cubicBezTo>
                      <a:pt x="6079" y="4267"/>
                      <a:pt x="6093" y="4253"/>
                      <a:pt x="6104" y="4253"/>
                    </a:cubicBezTo>
                    <a:cubicBezTo>
                      <a:pt x="6138" y="4253"/>
                      <a:pt x="6129" y="4294"/>
                      <a:pt x="6094" y="4306"/>
                    </a:cubicBezTo>
                    <a:cubicBezTo>
                      <a:pt x="6076" y="4312"/>
                      <a:pt x="6067" y="4302"/>
                      <a:pt x="6073" y="4285"/>
                    </a:cubicBezTo>
                    <a:close/>
                  </a:path>
                </a:pathLst>
              </a:custGeom>
              <a:solidFill>
                <a:srgbClr val="708A9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" name="Freeform 41"/>
              <p:cNvSpPr>
                <a:spLocks noChangeAspect="1" noEditPoints="1"/>
              </p:cNvSpPr>
              <p:nvPr/>
            </p:nvSpPr>
            <p:spPr bwMode="auto">
              <a:xfrm>
                <a:off x="1314" y="1881"/>
                <a:ext cx="2408" cy="776"/>
              </a:xfrm>
              <a:custGeom>
                <a:avLst/>
                <a:gdLst>
                  <a:gd name="T0" fmla="*/ 5514 w 13462"/>
                  <a:gd name="T1" fmla="*/ 4957 h 4979"/>
                  <a:gd name="T2" fmla="*/ 5850 w 13462"/>
                  <a:gd name="T3" fmla="*/ 4595 h 4979"/>
                  <a:gd name="T4" fmla="*/ 5850 w 13462"/>
                  <a:gd name="T5" fmla="*/ 4595 h 4979"/>
                  <a:gd name="T6" fmla="*/ 6209 w 13462"/>
                  <a:gd name="T7" fmla="*/ 4441 h 4979"/>
                  <a:gd name="T8" fmla="*/ 4728 w 13462"/>
                  <a:gd name="T9" fmla="*/ 4214 h 4979"/>
                  <a:gd name="T10" fmla="*/ 3190 w 13462"/>
                  <a:gd name="T11" fmla="*/ 3606 h 4979"/>
                  <a:gd name="T12" fmla="*/ 1596 w 13462"/>
                  <a:gd name="T13" fmla="*/ 2943 h 4979"/>
                  <a:gd name="T14" fmla="*/ 927 w 13462"/>
                  <a:gd name="T15" fmla="*/ 3057 h 4979"/>
                  <a:gd name="T16" fmla="*/ 666 w 13462"/>
                  <a:gd name="T17" fmla="*/ 3130 h 4979"/>
                  <a:gd name="T18" fmla="*/ 531 w 13462"/>
                  <a:gd name="T19" fmla="*/ 3151 h 4979"/>
                  <a:gd name="T20" fmla="*/ 558 w 13462"/>
                  <a:gd name="T21" fmla="*/ 3376 h 4979"/>
                  <a:gd name="T22" fmla="*/ 239 w 13462"/>
                  <a:gd name="T23" fmla="*/ 2947 h 4979"/>
                  <a:gd name="T24" fmla="*/ 39 w 13462"/>
                  <a:gd name="T25" fmla="*/ 2198 h 4979"/>
                  <a:gd name="T26" fmla="*/ 79 w 13462"/>
                  <a:gd name="T27" fmla="*/ 2128 h 4979"/>
                  <a:gd name="T28" fmla="*/ 514 w 13462"/>
                  <a:gd name="T29" fmla="*/ 1565 h 4979"/>
                  <a:gd name="T30" fmla="*/ 1369 w 13462"/>
                  <a:gd name="T31" fmla="*/ 1436 h 4979"/>
                  <a:gd name="T32" fmla="*/ 1902 w 13462"/>
                  <a:gd name="T33" fmla="*/ 1919 h 4979"/>
                  <a:gd name="T34" fmla="*/ 3712 w 13462"/>
                  <a:gd name="T35" fmla="*/ 1684 h 4979"/>
                  <a:gd name="T36" fmla="*/ 5508 w 13462"/>
                  <a:gd name="T37" fmla="*/ 1543 h 4979"/>
                  <a:gd name="T38" fmla="*/ 6541 w 13462"/>
                  <a:gd name="T39" fmla="*/ 1491 h 4979"/>
                  <a:gd name="T40" fmla="*/ 7804 w 13462"/>
                  <a:gd name="T41" fmla="*/ 1424 h 4979"/>
                  <a:gd name="T42" fmla="*/ 10147 w 13462"/>
                  <a:gd name="T43" fmla="*/ 448 h 4979"/>
                  <a:gd name="T44" fmla="*/ 10414 w 13462"/>
                  <a:gd name="T45" fmla="*/ 40 h 4979"/>
                  <a:gd name="T46" fmla="*/ 13018 w 13462"/>
                  <a:gd name="T47" fmla="*/ 366 h 4979"/>
                  <a:gd name="T48" fmla="*/ 13416 w 13462"/>
                  <a:gd name="T49" fmla="*/ 802 h 4979"/>
                  <a:gd name="T50" fmla="*/ 13339 w 13462"/>
                  <a:gd name="T51" fmla="*/ 1071 h 4979"/>
                  <a:gd name="T52" fmla="*/ 10598 w 13462"/>
                  <a:gd name="T53" fmla="*/ 957 h 4979"/>
                  <a:gd name="T54" fmla="*/ 9293 w 13462"/>
                  <a:gd name="T55" fmla="*/ 1745 h 4979"/>
                  <a:gd name="T56" fmla="*/ 7823 w 13462"/>
                  <a:gd name="T57" fmla="*/ 2625 h 4979"/>
                  <a:gd name="T58" fmla="*/ 8024 w 13462"/>
                  <a:gd name="T59" fmla="*/ 2753 h 4979"/>
                  <a:gd name="T60" fmla="*/ 9252 w 13462"/>
                  <a:gd name="T61" fmla="*/ 2820 h 4979"/>
                  <a:gd name="T62" fmla="*/ 10304 w 13462"/>
                  <a:gd name="T63" fmla="*/ 2497 h 4979"/>
                  <a:gd name="T64" fmla="*/ 11196 w 13462"/>
                  <a:gd name="T65" fmla="*/ 3370 h 4979"/>
                  <a:gd name="T66" fmla="*/ 12301 w 13462"/>
                  <a:gd name="T67" fmla="*/ 3427 h 4979"/>
                  <a:gd name="T68" fmla="*/ 11953 w 13462"/>
                  <a:gd name="T69" fmla="*/ 3628 h 4979"/>
                  <a:gd name="T70" fmla="*/ 10345 w 13462"/>
                  <a:gd name="T71" fmla="*/ 3500 h 4979"/>
                  <a:gd name="T72" fmla="*/ 7529 w 13462"/>
                  <a:gd name="T73" fmla="*/ 3712 h 4979"/>
                  <a:gd name="T74" fmla="*/ 6203 w 13462"/>
                  <a:gd name="T75" fmla="*/ 3498 h 4979"/>
                  <a:gd name="T76" fmla="*/ 4728 w 13462"/>
                  <a:gd name="T77" fmla="*/ 3218 h 4979"/>
                  <a:gd name="T78" fmla="*/ 5397 w 13462"/>
                  <a:gd name="T79" fmla="*/ 4148 h 4979"/>
                  <a:gd name="T80" fmla="*/ 4728 w 13462"/>
                  <a:gd name="T81" fmla="*/ 4214 h 4979"/>
                  <a:gd name="T82" fmla="*/ 6012 w 13462"/>
                  <a:gd name="T83" fmla="*/ 4330 h 4979"/>
                  <a:gd name="T84" fmla="*/ 6072 w 13462"/>
                  <a:gd name="T85" fmla="*/ 4277 h 4979"/>
                  <a:gd name="T86" fmla="*/ 6072 w 13462"/>
                  <a:gd name="T87" fmla="*/ 4277 h 4979"/>
                  <a:gd name="T88" fmla="*/ 164 w 13462"/>
                  <a:gd name="T89" fmla="*/ 2880 h 4979"/>
                  <a:gd name="T90" fmla="*/ 3 w 13462"/>
                  <a:gd name="T91" fmla="*/ 2315 h 4979"/>
                  <a:gd name="T92" fmla="*/ 19 w 13462"/>
                  <a:gd name="T93" fmla="*/ 2470 h 49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3462" h="4979">
                    <a:moveTo>
                      <a:pt x="5437" y="4957"/>
                    </a:moveTo>
                    <a:cubicBezTo>
                      <a:pt x="5429" y="4945"/>
                      <a:pt x="5447" y="4935"/>
                      <a:pt x="5476" y="4935"/>
                    </a:cubicBezTo>
                    <a:cubicBezTo>
                      <a:pt x="5504" y="4935"/>
                      <a:pt x="5522" y="4945"/>
                      <a:pt x="5514" y="4957"/>
                    </a:cubicBezTo>
                    <a:cubicBezTo>
                      <a:pt x="5507" y="4969"/>
                      <a:pt x="5489" y="4979"/>
                      <a:pt x="5476" y="4979"/>
                    </a:cubicBezTo>
                    <a:cubicBezTo>
                      <a:pt x="5462" y="4979"/>
                      <a:pt x="5444" y="4969"/>
                      <a:pt x="5437" y="4957"/>
                    </a:cubicBezTo>
                    <a:close/>
                    <a:moveTo>
                      <a:pt x="5850" y="4595"/>
                    </a:moveTo>
                    <a:cubicBezTo>
                      <a:pt x="5859" y="4586"/>
                      <a:pt x="5884" y="4585"/>
                      <a:pt x="5904" y="4593"/>
                    </a:cubicBezTo>
                    <a:cubicBezTo>
                      <a:pt x="5927" y="4602"/>
                      <a:pt x="5920" y="4608"/>
                      <a:pt x="5887" y="4610"/>
                    </a:cubicBezTo>
                    <a:cubicBezTo>
                      <a:pt x="5857" y="4611"/>
                      <a:pt x="5841" y="4604"/>
                      <a:pt x="5850" y="4595"/>
                    </a:cubicBezTo>
                    <a:close/>
                    <a:moveTo>
                      <a:pt x="6153" y="4458"/>
                    </a:moveTo>
                    <a:cubicBezTo>
                      <a:pt x="6153" y="4452"/>
                      <a:pt x="6166" y="4438"/>
                      <a:pt x="6181" y="4429"/>
                    </a:cubicBezTo>
                    <a:cubicBezTo>
                      <a:pt x="6197" y="4419"/>
                      <a:pt x="6209" y="4425"/>
                      <a:pt x="6209" y="4441"/>
                    </a:cubicBezTo>
                    <a:cubicBezTo>
                      <a:pt x="6209" y="4457"/>
                      <a:pt x="6197" y="4471"/>
                      <a:pt x="6181" y="4471"/>
                    </a:cubicBezTo>
                    <a:cubicBezTo>
                      <a:pt x="6166" y="4471"/>
                      <a:pt x="6153" y="4465"/>
                      <a:pt x="6153" y="4458"/>
                    </a:cubicBezTo>
                    <a:close/>
                    <a:moveTo>
                      <a:pt x="4728" y="4214"/>
                    </a:moveTo>
                    <a:cubicBezTo>
                      <a:pt x="4390" y="4043"/>
                      <a:pt x="4244" y="3976"/>
                      <a:pt x="3982" y="3876"/>
                    </a:cubicBezTo>
                    <a:cubicBezTo>
                      <a:pt x="3928" y="3856"/>
                      <a:pt x="3827" y="3795"/>
                      <a:pt x="3756" y="3740"/>
                    </a:cubicBezTo>
                    <a:cubicBezTo>
                      <a:pt x="3628" y="3642"/>
                      <a:pt x="3624" y="3641"/>
                      <a:pt x="3190" y="3606"/>
                    </a:cubicBezTo>
                    <a:cubicBezTo>
                      <a:pt x="2744" y="3571"/>
                      <a:pt x="2154" y="3465"/>
                      <a:pt x="1976" y="3389"/>
                    </a:cubicBezTo>
                    <a:cubicBezTo>
                      <a:pt x="1841" y="3332"/>
                      <a:pt x="1756" y="3234"/>
                      <a:pt x="1714" y="3088"/>
                    </a:cubicBezTo>
                    <a:cubicBezTo>
                      <a:pt x="1685" y="2989"/>
                      <a:pt x="1662" y="2960"/>
                      <a:pt x="1596" y="2943"/>
                    </a:cubicBezTo>
                    <a:cubicBezTo>
                      <a:pt x="1478" y="2911"/>
                      <a:pt x="1384" y="2941"/>
                      <a:pt x="1270" y="3044"/>
                    </a:cubicBezTo>
                    <a:cubicBezTo>
                      <a:pt x="1216" y="3094"/>
                      <a:pt x="1117" y="3158"/>
                      <a:pt x="1051" y="3186"/>
                    </a:cubicBezTo>
                    <a:cubicBezTo>
                      <a:pt x="888" y="3256"/>
                      <a:pt x="854" y="3221"/>
                      <a:pt x="927" y="3057"/>
                    </a:cubicBezTo>
                    <a:cubicBezTo>
                      <a:pt x="1092" y="2687"/>
                      <a:pt x="1106" y="2604"/>
                      <a:pt x="1006" y="2585"/>
                    </a:cubicBezTo>
                    <a:cubicBezTo>
                      <a:pt x="946" y="2573"/>
                      <a:pt x="749" y="2773"/>
                      <a:pt x="666" y="2930"/>
                    </a:cubicBezTo>
                    <a:cubicBezTo>
                      <a:pt x="613" y="3030"/>
                      <a:pt x="613" y="3034"/>
                      <a:pt x="666" y="3130"/>
                    </a:cubicBezTo>
                    <a:cubicBezTo>
                      <a:pt x="719" y="3229"/>
                      <a:pt x="719" y="3229"/>
                      <a:pt x="654" y="3293"/>
                    </a:cubicBezTo>
                    <a:cubicBezTo>
                      <a:pt x="609" y="3338"/>
                      <a:pt x="595" y="3343"/>
                      <a:pt x="608" y="3309"/>
                    </a:cubicBezTo>
                    <a:cubicBezTo>
                      <a:pt x="629" y="3252"/>
                      <a:pt x="573" y="3137"/>
                      <a:pt x="531" y="3151"/>
                    </a:cubicBezTo>
                    <a:cubicBezTo>
                      <a:pt x="514" y="3157"/>
                      <a:pt x="496" y="3202"/>
                      <a:pt x="491" y="3252"/>
                    </a:cubicBezTo>
                    <a:cubicBezTo>
                      <a:pt x="483" y="3319"/>
                      <a:pt x="492" y="3342"/>
                      <a:pt x="525" y="3342"/>
                    </a:cubicBezTo>
                    <a:cubicBezTo>
                      <a:pt x="550" y="3342"/>
                      <a:pt x="565" y="3357"/>
                      <a:pt x="558" y="3376"/>
                    </a:cubicBezTo>
                    <a:cubicBezTo>
                      <a:pt x="535" y="3445"/>
                      <a:pt x="479" y="3428"/>
                      <a:pt x="431" y="3339"/>
                    </a:cubicBezTo>
                    <a:cubicBezTo>
                      <a:pt x="404" y="3288"/>
                      <a:pt x="348" y="3214"/>
                      <a:pt x="308" y="3174"/>
                    </a:cubicBezTo>
                    <a:cubicBezTo>
                      <a:pt x="218" y="3087"/>
                      <a:pt x="176" y="2947"/>
                      <a:pt x="239" y="2947"/>
                    </a:cubicBezTo>
                    <a:cubicBezTo>
                      <a:pt x="271" y="2947"/>
                      <a:pt x="277" y="2925"/>
                      <a:pt x="266" y="2855"/>
                    </a:cubicBezTo>
                    <a:cubicBezTo>
                      <a:pt x="204" y="2486"/>
                      <a:pt x="123" y="2242"/>
                      <a:pt x="61" y="2241"/>
                    </a:cubicBezTo>
                    <a:cubicBezTo>
                      <a:pt x="38" y="2241"/>
                      <a:pt x="29" y="2224"/>
                      <a:pt x="39" y="2198"/>
                    </a:cubicBezTo>
                    <a:cubicBezTo>
                      <a:pt x="49" y="2172"/>
                      <a:pt x="44" y="2161"/>
                      <a:pt x="28" y="2171"/>
                    </a:cubicBezTo>
                    <a:cubicBezTo>
                      <a:pt x="13" y="2180"/>
                      <a:pt x="0" y="2175"/>
                      <a:pt x="0" y="2158"/>
                    </a:cubicBezTo>
                    <a:cubicBezTo>
                      <a:pt x="0" y="2142"/>
                      <a:pt x="36" y="2128"/>
                      <a:pt x="79" y="2128"/>
                    </a:cubicBezTo>
                    <a:cubicBezTo>
                      <a:pt x="180" y="2128"/>
                      <a:pt x="226" y="2082"/>
                      <a:pt x="226" y="1981"/>
                    </a:cubicBezTo>
                    <a:cubicBezTo>
                      <a:pt x="226" y="1937"/>
                      <a:pt x="257" y="1840"/>
                      <a:pt x="295" y="1765"/>
                    </a:cubicBezTo>
                    <a:cubicBezTo>
                      <a:pt x="353" y="1650"/>
                      <a:pt x="388" y="1619"/>
                      <a:pt x="514" y="1565"/>
                    </a:cubicBezTo>
                    <a:cubicBezTo>
                      <a:pt x="596" y="1530"/>
                      <a:pt x="684" y="1484"/>
                      <a:pt x="708" y="1462"/>
                    </a:cubicBezTo>
                    <a:cubicBezTo>
                      <a:pt x="764" y="1413"/>
                      <a:pt x="1005" y="1339"/>
                      <a:pt x="1112" y="1339"/>
                    </a:cubicBezTo>
                    <a:cubicBezTo>
                      <a:pt x="1158" y="1338"/>
                      <a:pt x="1273" y="1382"/>
                      <a:pt x="1369" y="1436"/>
                    </a:cubicBezTo>
                    <a:cubicBezTo>
                      <a:pt x="1550" y="1537"/>
                      <a:pt x="1588" y="1591"/>
                      <a:pt x="1667" y="1860"/>
                    </a:cubicBezTo>
                    <a:cubicBezTo>
                      <a:pt x="1685" y="1922"/>
                      <a:pt x="1719" y="1989"/>
                      <a:pt x="1743" y="2007"/>
                    </a:cubicBezTo>
                    <a:cubicBezTo>
                      <a:pt x="1801" y="2053"/>
                      <a:pt x="1880" y="2009"/>
                      <a:pt x="1902" y="1919"/>
                    </a:cubicBezTo>
                    <a:cubicBezTo>
                      <a:pt x="1930" y="1807"/>
                      <a:pt x="2054" y="1745"/>
                      <a:pt x="2357" y="1691"/>
                    </a:cubicBezTo>
                    <a:cubicBezTo>
                      <a:pt x="2595" y="1649"/>
                      <a:pt x="2717" y="1644"/>
                      <a:pt x="3133" y="1662"/>
                    </a:cubicBezTo>
                    <a:cubicBezTo>
                      <a:pt x="3405" y="1674"/>
                      <a:pt x="3665" y="1684"/>
                      <a:pt x="3712" y="1684"/>
                    </a:cubicBezTo>
                    <a:cubicBezTo>
                      <a:pt x="3883" y="1687"/>
                      <a:pt x="4645" y="1647"/>
                      <a:pt x="4722" y="1631"/>
                    </a:cubicBezTo>
                    <a:cubicBezTo>
                      <a:pt x="4813" y="1613"/>
                      <a:pt x="5079" y="1591"/>
                      <a:pt x="5312" y="1584"/>
                    </a:cubicBezTo>
                    <a:cubicBezTo>
                      <a:pt x="5400" y="1581"/>
                      <a:pt x="5489" y="1562"/>
                      <a:pt x="5508" y="1543"/>
                    </a:cubicBezTo>
                    <a:cubicBezTo>
                      <a:pt x="5529" y="1522"/>
                      <a:pt x="5619" y="1508"/>
                      <a:pt x="5734" y="1508"/>
                    </a:cubicBezTo>
                    <a:cubicBezTo>
                      <a:pt x="5839" y="1508"/>
                      <a:pt x="5957" y="1493"/>
                      <a:pt x="5997" y="1475"/>
                    </a:cubicBezTo>
                    <a:cubicBezTo>
                      <a:pt x="6053" y="1449"/>
                      <a:pt x="6172" y="1452"/>
                      <a:pt x="6541" y="1491"/>
                    </a:cubicBezTo>
                    <a:cubicBezTo>
                      <a:pt x="6801" y="1519"/>
                      <a:pt x="7070" y="1559"/>
                      <a:pt x="7139" y="1581"/>
                    </a:cubicBezTo>
                    <a:cubicBezTo>
                      <a:pt x="7207" y="1603"/>
                      <a:pt x="7299" y="1620"/>
                      <a:pt x="7342" y="1620"/>
                    </a:cubicBezTo>
                    <a:cubicBezTo>
                      <a:pt x="7436" y="1620"/>
                      <a:pt x="7723" y="1498"/>
                      <a:pt x="7804" y="1424"/>
                    </a:cubicBezTo>
                    <a:cubicBezTo>
                      <a:pt x="7835" y="1395"/>
                      <a:pt x="7997" y="1313"/>
                      <a:pt x="8165" y="1242"/>
                    </a:cubicBezTo>
                    <a:cubicBezTo>
                      <a:pt x="8589" y="1062"/>
                      <a:pt x="8958" y="948"/>
                      <a:pt x="9413" y="858"/>
                    </a:cubicBezTo>
                    <a:cubicBezTo>
                      <a:pt x="9851" y="770"/>
                      <a:pt x="10107" y="627"/>
                      <a:pt x="10147" y="448"/>
                    </a:cubicBezTo>
                    <a:cubicBezTo>
                      <a:pt x="10157" y="402"/>
                      <a:pt x="10194" y="282"/>
                      <a:pt x="10230" y="181"/>
                    </a:cubicBezTo>
                    <a:cubicBezTo>
                      <a:pt x="10283" y="35"/>
                      <a:pt x="10306" y="0"/>
                      <a:pt x="10348" y="8"/>
                    </a:cubicBezTo>
                    <a:cubicBezTo>
                      <a:pt x="10377" y="13"/>
                      <a:pt x="10407" y="27"/>
                      <a:pt x="10414" y="40"/>
                    </a:cubicBezTo>
                    <a:cubicBezTo>
                      <a:pt x="10444" y="86"/>
                      <a:pt x="11115" y="384"/>
                      <a:pt x="11303" y="435"/>
                    </a:cubicBezTo>
                    <a:cubicBezTo>
                      <a:pt x="11593" y="512"/>
                      <a:pt x="11979" y="558"/>
                      <a:pt x="12161" y="536"/>
                    </a:cubicBezTo>
                    <a:cubicBezTo>
                      <a:pt x="12343" y="515"/>
                      <a:pt x="12780" y="428"/>
                      <a:pt x="13018" y="366"/>
                    </a:cubicBezTo>
                    <a:cubicBezTo>
                      <a:pt x="13107" y="342"/>
                      <a:pt x="13244" y="317"/>
                      <a:pt x="13322" y="309"/>
                    </a:cubicBezTo>
                    <a:cubicBezTo>
                      <a:pt x="13451" y="296"/>
                      <a:pt x="13462" y="299"/>
                      <a:pt x="13437" y="345"/>
                    </a:cubicBezTo>
                    <a:cubicBezTo>
                      <a:pt x="13407" y="402"/>
                      <a:pt x="13391" y="738"/>
                      <a:pt x="13416" y="802"/>
                    </a:cubicBezTo>
                    <a:cubicBezTo>
                      <a:pt x="13425" y="825"/>
                      <a:pt x="13437" y="900"/>
                      <a:pt x="13443" y="967"/>
                    </a:cubicBezTo>
                    <a:lnTo>
                      <a:pt x="13455" y="1091"/>
                    </a:lnTo>
                    <a:lnTo>
                      <a:pt x="13339" y="1071"/>
                    </a:lnTo>
                    <a:cubicBezTo>
                      <a:pt x="13275" y="1061"/>
                      <a:pt x="12937" y="1046"/>
                      <a:pt x="12588" y="1039"/>
                    </a:cubicBezTo>
                    <a:cubicBezTo>
                      <a:pt x="12238" y="1032"/>
                      <a:pt x="11787" y="1006"/>
                      <a:pt x="11586" y="982"/>
                    </a:cubicBezTo>
                    <a:cubicBezTo>
                      <a:pt x="10843" y="891"/>
                      <a:pt x="10724" y="888"/>
                      <a:pt x="10598" y="957"/>
                    </a:cubicBezTo>
                    <a:cubicBezTo>
                      <a:pt x="10244" y="1151"/>
                      <a:pt x="10042" y="1276"/>
                      <a:pt x="9884" y="1400"/>
                    </a:cubicBezTo>
                    <a:cubicBezTo>
                      <a:pt x="9786" y="1476"/>
                      <a:pt x="9638" y="1565"/>
                      <a:pt x="9553" y="1597"/>
                    </a:cubicBezTo>
                    <a:cubicBezTo>
                      <a:pt x="9469" y="1629"/>
                      <a:pt x="9352" y="1696"/>
                      <a:pt x="9293" y="1745"/>
                    </a:cubicBezTo>
                    <a:cubicBezTo>
                      <a:pt x="9139" y="1874"/>
                      <a:pt x="8974" y="1984"/>
                      <a:pt x="8735" y="2117"/>
                    </a:cubicBezTo>
                    <a:cubicBezTo>
                      <a:pt x="8689" y="2143"/>
                      <a:pt x="8590" y="2221"/>
                      <a:pt x="8515" y="2290"/>
                    </a:cubicBezTo>
                    <a:cubicBezTo>
                      <a:pt x="8358" y="2436"/>
                      <a:pt x="8110" y="2556"/>
                      <a:pt x="7823" y="2625"/>
                    </a:cubicBezTo>
                    <a:cubicBezTo>
                      <a:pt x="7711" y="2652"/>
                      <a:pt x="7620" y="2683"/>
                      <a:pt x="7620" y="2694"/>
                    </a:cubicBezTo>
                    <a:cubicBezTo>
                      <a:pt x="7620" y="2705"/>
                      <a:pt x="7640" y="2730"/>
                      <a:pt x="7664" y="2750"/>
                    </a:cubicBezTo>
                    <a:cubicBezTo>
                      <a:pt x="7699" y="2779"/>
                      <a:pt x="7769" y="2780"/>
                      <a:pt x="8024" y="2753"/>
                    </a:cubicBezTo>
                    <a:cubicBezTo>
                      <a:pt x="8352" y="2717"/>
                      <a:pt x="8709" y="2721"/>
                      <a:pt x="8771" y="2759"/>
                    </a:cubicBezTo>
                    <a:cubicBezTo>
                      <a:pt x="8791" y="2772"/>
                      <a:pt x="8842" y="2774"/>
                      <a:pt x="8884" y="2765"/>
                    </a:cubicBezTo>
                    <a:cubicBezTo>
                      <a:pt x="8927" y="2756"/>
                      <a:pt x="9089" y="2780"/>
                      <a:pt x="9252" y="2820"/>
                    </a:cubicBezTo>
                    <a:cubicBezTo>
                      <a:pt x="9701" y="2929"/>
                      <a:pt x="9860" y="2908"/>
                      <a:pt x="9966" y="2726"/>
                    </a:cubicBezTo>
                    <a:cubicBezTo>
                      <a:pt x="9999" y="2669"/>
                      <a:pt x="10069" y="2586"/>
                      <a:pt x="10122" y="2542"/>
                    </a:cubicBezTo>
                    <a:cubicBezTo>
                      <a:pt x="10211" y="2467"/>
                      <a:pt x="10224" y="2463"/>
                      <a:pt x="10304" y="2497"/>
                    </a:cubicBezTo>
                    <a:cubicBezTo>
                      <a:pt x="10366" y="2522"/>
                      <a:pt x="10411" y="2575"/>
                      <a:pt x="10460" y="2678"/>
                    </a:cubicBezTo>
                    <a:cubicBezTo>
                      <a:pt x="10573" y="2917"/>
                      <a:pt x="10820" y="3205"/>
                      <a:pt x="10987" y="3292"/>
                    </a:cubicBezTo>
                    <a:cubicBezTo>
                      <a:pt x="11068" y="3334"/>
                      <a:pt x="11162" y="3369"/>
                      <a:pt x="11196" y="3370"/>
                    </a:cubicBezTo>
                    <a:cubicBezTo>
                      <a:pt x="11230" y="3370"/>
                      <a:pt x="11330" y="3389"/>
                      <a:pt x="11417" y="3412"/>
                    </a:cubicBezTo>
                    <a:cubicBezTo>
                      <a:pt x="11557" y="3448"/>
                      <a:pt x="11600" y="3448"/>
                      <a:pt x="11773" y="3412"/>
                    </a:cubicBezTo>
                    <a:cubicBezTo>
                      <a:pt x="12035" y="3357"/>
                      <a:pt x="12153" y="3360"/>
                      <a:pt x="12301" y="3427"/>
                    </a:cubicBezTo>
                    <a:cubicBezTo>
                      <a:pt x="12369" y="3458"/>
                      <a:pt x="12441" y="3483"/>
                      <a:pt x="12462" y="3483"/>
                    </a:cubicBezTo>
                    <a:cubicBezTo>
                      <a:pt x="12483" y="3483"/>
                      <a:pt x="12507" y="3496"/>
                      <a:pt x="12517" y="3511"/>
                    </a:cubicBezTo>
                    <a:cubicBezTo>
                      <a:pt x="12553" y="3569"/>
                      <a:pt x="12363" y="3609"/>
                      <a:pt x="11953" y="3628"/>
                    </a:cubicBezTo>
                    <a:cubicBezTo>
                      <a:pt x="11720" y="3639"/>
                      <a:pt x="11336" y="3657"/>
                      <a:pt x="11099" y="3668"/>
                    </a:cubicBezTo>
                    <a:cubicBezTo>
                      <a:pt x="10814" y="3681"/>
                      <a:pt x="10657" y="3678"/>
                      <a:pt x="10634" y="3659"/>
                    </a:cubicBezTo>
                    <a:cubicBezTo>
                      <a:pt x="10614" y="3643"/>
                      <a:pt x="10484" y="3571"/>
                      <a:pt x="10345" y="3500"/>
                    </a:cubicBezTo>
                    <a:cubicBezTo>
                      <a:pt x="10027" y="3337"/>
                      <a:pt x="9905" y="3332"/>
                      <a:pt x="9384" y="3464"/>
                    </a:cubicBezTo>
                    <a:cubicBezTo>
                      <a:pt x="9291" y="3488"/>
                      <a:pt x="8929" y="3534"/>
                      <a:pt x="8580" y="3566"/>
                    </a:cubicBezTo>
                    <a:cubicBezTo>
                      <a:pt x="7909" y="3628"/>
                      <a:pt x="7610" y="3670"/>
                      <a:pt x="7529" y="3712"/>
                    </a:cubicBezTo>
                    <a:cubicBezTo>
                      <a:pt x="7435" y="3761"/>
                      <a:pt x="7192" y="3742"/>
                      <a:pt x="7126" y="3680"/>
                    </a:cubicBezTo>
                    <a:cubicBezTo>
                      <a:pt x="7079" y="3636"/>
                      <a:pt x="6990" y="3615"/>
                      <a:pt x="6715" y="3582"/>
                    </a:cubicBezTo>
                    <a:cubicBezTo>
                      <a:pt x="6522" y="3560"/>
                      <a:pt x="6292" y="3522"/>
                      <a:pt x="6203" y="3498"/>
                    </a:cubicBezTo>
                    <a:cubicBezTo>
                      <a:pt x="6016" y="3449"/>
                      <a:pt x="5709" y="3315"/>
                      <a:pt x="5591" y="3231"/>
                    </a:cubicBezTo>
                    <a:cubicBezTo>
                      <a:pt x="5492" y="3161"/>
                      <a:pt x="5379" y="3158"/>
                      <a:pt x="5111" y="3218"/>
                    </a:cubicBezTo>
                    <a:cubicBezTo>
                      <a:pt x="4926" y="3260"/>
                      <a:pt x="4895" y="3260"/>
                      <a:pt x="4728" y="3218"/>
                    </a:cubicBezTo>
                    <a:cubicBezTo>
                      <a:pt x="4523" y="3167"/>
                      <a:pt x="4366" y="3159"/>
                      <a:pt x="4380" y="3201"/>
                    </a:cubicBezTo>
                    <a:cubicBezTo>
                      <a:pt x="4395" y="3247"/>
                      <a:pt x="5338" y="3991"/>
                      <a:pt x="5380" y="3991"/>
                    </a:cubicBezTo>
                    <a:cubicBezTo>
                      <a:pt x="5421" y="3991"/>
                      <a:pt x="5433" y="4097"/>
                      <a:pt x="5397" y="4148"/>
                    </a:cubicBezTo>
                    <a:cubicBezTo>
                      <a:pt x="5386" y="4164"/>
                      <a:pt x="5332" y="4207"/>
                      <a:pt x="5278" y="4244"/>
                    </a:cubicBezTo>
                    <a:cubicBezTo>
                      <a:pt x="5224" y="4281"/>
                      <a:pt x="5160" y="4331"/>
                      <a:pt x="5137" y="4355"/>
                    </a:cubicBezTo>
                    <a:cubicBezTo>
                      <a:pt x="5098" y="4396"/>
                      <a:pt x="5061" y="4383"/>
                      <a:pt x="4728" y="4214"/>
                    </a:cubicBezTo>
                    <a:close/>
                    <a:moveTo>
                      <a:pt x="5927" y="4330"/>
                    </a:moveTo>
                    <a:cubicBezTo>
                      <a:pt x="5927" y="4314"/>
                      <a:pt x="5946" y="4302"/>
                      <a:pt x="5969" y="4302"/>
                    </a:cubicBezTo>
                    <a:cubicBezTo>
                      <a:pt x="5993" y="4302"/>
                      <a:pt x="6012" y="4314"/>
                      <a:pt x="6012" y="4330"/>
                    </a:cubicBezTo>
                    <a:cubicBezTo>
                      <a:pt x="6012" y="4345"/>
                      <a:pt x="5993" y="4358"/>
                      <a:pt x="5969" y="4358"/>
                    </a:cubicBezTo>
                    <a:cubicBezTo>
                      <a:pt x="5946" y="4358"/>
                      <a:pt x="5927" y="4345"/>
                      <a:pt x="5927" y="4330"/>
                    </a:cubicBezTo>
                    <a:close/>
                    <a:moveTo>
                      <a:pt x="6072" y="4277"/>
                    </a:moveTo>
                    <a:cubicBezTo>
                      <a:pt x="6078" y="4259"/>
                      <a:pt x="6092" y="4245"/>
                      <a:pt x="6103" y="4245"/>
                    </a:cubicBezTo>
                    <a:cubicBezTo>
                      <a:pt x="6137" y="4245"/>
                      <a:pt x="6128" y="4286"/>
                      <a:pt x="6093" y="4298"/>
                    </a:cubicBezTo>
                    <a:cubicBezTo>
                      <a:pt x="6075" y="4304"/>
                      <a:pt x="6066" y="4294"/>
                      <a:pt x="6072" y="4277"/>
                    </a:cubicBezTo>
                    <a:close/>
                    <a:moveTo>
                      <a:pt x="137" y="2853"/>
                    </a:moveTo>
                    <a:cubicBezTo>
                      <a:pt x="126" y="2802"/>
                      <a:pt x="130" y="2783"/>
                      <a:pt x="148" y="2801"/>
                    </a:cubicBezTo>
                    <a:cubicBezTo>
                      <a:pt x="163" y="2816"/>
                      <a:pt x="170" y="2852"/>
                      <a:pt x="164" y="2880"/>
                    </a:cubicBezTo>
                    <a:cubicBezTo>
                      <a:pt x="156" y="2919"/>
                      <a:pt x="149" y="2912"/>
                      <a:pt x="137" y="2853"/>
                    </a:cubicBezTo>
                    <a:close/>
                    <a:moveTo>
                      <a:pt x="19" y="2470"/>
                    </a:moveTo>
                    <a:cubicBezTo>
                      <a:pt x="9" y="2418"/>
                      <a:pt x="2" y="2348"/>
                      <a:pt x="3" y="2315"/>
                    </a:cubicBezTo>
                    <a:cubicBezTo>
                      <a:pt x="5" y="2282"/>
                      <a:pt x="18" y="2313"/>
                      <a:pt x="32" y="2382"/>
                    </a:cubicBezTo>
                    <a:cubicBezTo>
                      <a:pt x="45" y="2452"/>
                      <a:pt x="52" y="2522"/>
                      <a:pt x="47" y="2537"/>
                    </a:cubicBezTo>
                    <a:cubicBezTo>
                      <a:pt x="42" y="2553"/>
                      <a:pt x="30" y="2522"/>
                      <a:pt x="19" y="2470"/>
                    </a:cubicBezTo>
                    <a:close/>
                  </a:path>
                </a:pathLst>
              </a:custGeom>
              <a:solidFill>
                <a:srgbClr val="63615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" name="Freeform 42"/>
              <p:cNvSpPr>
                <a:spLocks noChangeAspect="1" noEditPoints="1"/>
              </p:cNvSpPr>
              <p:nvPr/>
            </p:nvSpPr>
            <p:spPr bwMode="auto">
              <a:xfrm>
                <a:off x="1314" y="1871"/>
                <a:ext cx="2403" cy="786"/>
              </a:xfrm>
              <a:custGeom>
                <a:avLst/>
                <a:gdLst>
                  <a:gd name="T0" fmla="*/ 5519 w 13444"/>
                  <a:gd name="T1" fmla="*/ 5020 h 5042"/>
                  <a:gd name="T2" fmla="*/ 4606 w 13444"/>
                  <a:gd name="T3" fmla="*/ 4193 h 5042"/>
                  <a:gd name="T4" fmla="*/ 3124 w 13444"/>
                  <a:gd name="T5" fmla="*/ 3631 h 5042"/>
                  <a:gd name="T6" fmla="*/ 1513 w 13444"/>
                  <a:gd name="T7" fmla="*/ 2972 h 5042"/>
                  <a:gd name="T8" fmla="*/ 979 w 13444"/>
                  <a:gd name="T9" fmla="*/ 3113 h 5042"/>
                  <a:gd name="T10" fmla="*/ 1096 w 13444"/>
                  <a:gd name="T11" fmla="*/ 2684 h 5042"/>
                  <a:gd name="T12" fmla="*/ 1522 w 13444"/>
                  <a:gd name="T13" fmla="*/ 2230 h 5042"/>
                  <a:gd name="T14" fmla="*/ 3088 w 13444"/>
                  <a:gd name="T15" fmla="*/ 1719 h 5042"/>
                  <a:gd name="T16" fmla="*/ 4323 w 13444"/>
                  <a:gd name="T17" fmla="*/ 1926 h 5042"/>
                  <a:gd name="T18" fmla="*/ 4916 w 13444"/>
                  <a:gd name="T19" fmla="*/ 1963 h 5042"/>
                  <a:gd name="T20" fmla="*/ 5339 w 13444"/>
                  <a:gd name="T21" fmla="*/ 2194 h 5042"/>
                  <a:gd name="T22" fmla="*/ 5739 w 13444"/>
                  <a:gd name="T23" fmla="*/ 1983 h 5042"/>
                  <a:gd name="T24" fmla="*/ 6002 w 13444"/>
                  <a:gd name="T25" fmla="*/ 1566 h 5042"/>
                  <a:gd name="T26" fmla="*/ 7346 w 13444"/>
                  <a:gd name="T27" fmla="*/ 1712 h 5042"/>
                  <a:gd name="T28" fmla="*/ 10014 w 13444"/>
                  <a:gd name="T29" fmla="*/ 748 h 5042"/>
                  <a:gd name="T30" fmla="*/ 10815 w 13444"/>
                  <a:gd name="T31" fmla="*/ 305 h 5042"/>
                  <a:gd name="T32" fmla="*/ 13348 w 13444"/>
                  <a:gd name="T33" fmla="*/ 385 h 5042"/>
                  <a:gd name="T34" fmla="*/ 13444 w 13444"/>
                  <a:gd name="T35" fmla="*/ 1139 h 5042"/>
                  <a:gd name="T36" fmla="*/ 11619 w 13444"/>
                  <a:gd name="T37" fmla="*/ 1047 h 5042"/>
                  <a:gd name="T38" fmla="*/ 10495 w 13444"/>
                  <a:gd name="T39" fmla="*/ 1049 h 5042"/>
                  <a:gd name="T40" fmla="*/ 9561 w 13444"/>
                  <a:gd name="T41" fmla="*/ 1634 h 5042"/>
                  <a:gd name="T42" fmla="*/ 8477 w 13444"/>
                  <a:gd name="T43" fmla="*/ 2353 h 5042"/>
                  <a:gd name="T44" fmla="*/ 7640 w 13444"/>
                  <a:gd name="T45" fmla="*/ 2829 h 5042"/>
                  <a:gd name="T46" fmla="*/ 8889 w 13444"/>
                  <a:gd name="T47" fmla="*/ 2856 h 5042"/>
                  <a:gd name="T48" fmla="*/ 9951 w 13444"/>
                  <a:gd name="T49" fmla="*/ 2817 h 5042"/>
                  <a:gd name="T50" fmla="*/ 10969 w 13444"/>
                  <a:gd name="T51" fmla="*/ 3344 h 5042"/>
                  <a:gd name="T52" fmla="*/ 12062 w 13444"/>
                  <a:gd name="T53" fmla="*/ 3433 h 5042"/>
                  <a:gd name="T54" fmla="*/ 11887 w 13444"/>
                  <a:gd name="T55" fmla="*/ 3699 h 5042"/>
                  <a:gd name="T56" fmla="*/ 10458 w 13444"/>
                  <a:gd name="T57" fmla="*/ 3617 h 5042"/>
                  <a:gd name="T58" fmla="*/ 8585 w 13444"/>
                  <a:gd name="T59" fmla="*/ 3601 h 5042"/>
                  <a:gd name="T60" fmla="*/ 6722 w 13444"/>
                  <a:gd name="T61" fmla="*/ 3617 h 5042"/>
                  <a:gd name="T62" fmla="*/ 4733 w 13444"/>
                  <a:gd name="T63" fmla="*/ 3253 h 5042"/>
                  <a:gd name="T64" fmla="*/ 5239 w 13444"/>
                  <a:gd name="T65" fmla="*/ 4304 h 5042"/>
                  <a:gd name="T66" fmla="*/ 4577 w 13444"/>
                  <a:gd name="T67" fmla="*/ 3758 h 5042"/>
                  <a:gd name="T68" fmla="*/ 4584 w 13444"/>
                  <a:gd name="T69" fmla="*/ 3800 h 5042"/>
                  <a:gd name="T70" fmla="*/ 4267 w 13444"/>
                  <a:gd name="T71" fmla="*/ 3095 h 5042"/>
                  <a:gd name="T72" fmla="*/ 4295 w 13444"/>
                  <a:gd name="T73" fmla="*/ 3123 h 5042"/>
                  <a:gd name="T74" fmla="*/ 2668 w 13444"/>
                  <a:gd name="T75" fmla="*/ 2616 h 5042"/>
                  <a:gd name="T76" fmla="*/ 3248 w 13444"/>
                  <a:gd name="T77" fmla="*/ 2974 h 5042"/>
                  <a:gd name="T78" fmla="*/ 389 w 13444"/>
                  <a:gd name="T79" fmla="*/ 3275 h 5042"/>
                  <a:gd name="T80" fmla="*/ 389 w 13444"/>
                  <a:gd name="T81" fmla="*/ 3275 h 5042"/>
                  <a:gd name="T82" fmla="*/ 650 w 13444"/>
                  <a:gd name="T83" fmla="*/ 3249 h 5042"/>
                  <a:gd name="T84" fmla="*/ 8 w 13444"/>
                  <a:gd name="T85" fmla="*/ 2378 h 5042"/>
                  <a:gd name="T86" fmla="*/ 24 w 13444"/>
                  <a:gd name="T87" fmla="*/ 2533 h 5042"/>
                  <a:gd name="T88" fmla="*/ 322 w 13444"/>
                  <a:gd name="T89" fmla="*/ 2176 h 5042"/>
                  <a:gd name="T90" fmla="*/ 1400 w 13444"/>
                  <a:gd name="T91" fmla="*/ 1536 h 5042"/>
                  <a:gd name="T92" fmla="*/ 981 w 13444"/>
                  <a:gd name="T93" fmla="*/ 2463 h 5042"/>
                  <a:gd name="T94" fmla="*/ 23 w 13444"/>
                  <a:gd name="T95" fmla="*/ 2260 h 5042"/>
                  <a:gd name="T96" fmla="*/ 23 w 13444"/>
                  <a:gd name="T97" fmla="*/ 2260 h 50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444" h="5042">
                    <a:moveTo>
                      <a:pt x="5442" y="5020"/>
                    </a:moveTo>
                    <a:cubicBezTo>
                      <a:pt x="5434" y="5008"/>
                      <a:pt x="5452" y="4998"/>
                      <a:pt x="5481" y="4998"/>
                    </a:cubicBezTo>
                    <a:cubicBezTo>
                      <a:pt x="5509" y="4998"/>
                      <a:pt x="5527" y="5008"/>
                      <a:pt x="5519" y="5020"/>
                    </a:cubicBezTo>
                    <a:cubicBezTo>
                      <a:pt x="5512" y="5032"/>
                      <a:pt x="5494" y="5042"/>
                      <a:pt x="5481" y="5042"/>
                    </a:cubicBezTo>
                    <a:cubicBezTo>
                      <a:pt x="5467" y="5042"/>
                      <a:pt x="5449" y="5032"/>
                      <a:pt x="5442" y="5020"/>
                    </a:cubicBezTo>
                    <a:close/>
                    <a:moveTo>
                      <a:pt x="4606" y="4193"/>
                    </a:moveTo>
                    <a:cubicBezTo>
                      <a:pt x="4365" y="4071"/>
                      <a:pt x="4119" y="3957"/>
                      <a:pt x="4058" y="3940"/>
                    </a:cubicBezTo>
                    <a:cubicBezTo>
                      <a:pt x="3932" y="3904"/>
                      <a:pt x="3731" y="3784"/>
                      <a:pt x="3731" y="3744"/>
                    </a:cubicBezTo>
                    <a:cubicBezTo>
                      <a:pt x="3731" y="3698"/>
                      <a:pt x="3533" y="3662"/>
                      <a:pt x="3124" y="3631"/>
                    </a:cubicBezTo>
                    <a:cubicBezTo>
                      <a:pt x="2748" y="3604"/>
                      <a:pt x="2177" y="3504"/>
                      <a:pt x="1995" y="3434"/>
                    </a:cubicBezTo>
                    <a:cubicBezTo>
                      <a:pt x="1866" y="3384"/>
                      <a:pt x="1784" y="3293"/>
                      <a:pt x="1751" y="3160"/>
                    </a:cubicBezTo>
                    <a:cubicBezTo>
                      <a:pt x="1712" y="3006"/>
                      <a:pt x="1669" y="2972"/>
                      <a:pt x="1513" y="2972"/>
                    </a:cubicBezTo>
                    <a:cubicBezTo>
                      <a:pt x="1407" y="2972"/>
                      <a:pt x="1369" y="2989"/>
                      <a:pt x="1281" y="3070"/>
                    </a:cubicBezTo>
                    <a:cubicBezTo>
                      <a:pt x="1195" y="3151"/>
                      <a:pt x="1002" y="3264"/>
                      <a:pt x="950" y="3264"/>
                    </a:cubicBezTo>
                    <a:cubicBezTo>
                      <a:pt x="924" y="3264"/>
                      <a:pt x="938" y="3192"/>
                      <a:pt x="979" y="3113"/>
                    </a:cubicBezTo>
                    <a:cubicBezTo>
                      <a:pt x="1002" y="3068"/>
                      <a:pt x="1021" y="3014"/>
                      <a:pt x="1021" y="2992"/>
                    </a:cubicBezTo>
                    <a:cubicBezTo>
                      <a:pt x="1021" y="2970"/>
                      <a:pt x="1042" y="2920"/>
                      <a:pt x="1067" y="2881"/>
                    </a:cubicBezTo>
                    <a:cubicBezTo>
                      <a:pt x="1101" y="2830"/>
                      <a:pt x="1109" y="2777"/>
                      <a:pt x="1096" y="2684"/>
                    </a:cubicBezTo>
                    <a:lnTo>
                      <a:pt x="1079" y="2557"/>
                    </a:lnTo>
                    <a:lnTo>
                      <a:pt x="1226" y="2463"/>
                    </a:lnTo>
                    <a:cubicBezTo>
                      <a:pt x="1308" y="2411"/>
                      <a:pt x="1441" y="2306"/>
                      <a:pt x="1522" y="2230"/>
                    </a:cubicBezTo>
                    <a:cubicBezTo>
                      <a:pt x="1656" y="2103"/>
                      <a:pt x="1679" y="2092"/>
                      <a:pt x="1783" y="2102"/>
                    </a:cubicBezTo>
                    <a:cubicBezTo>
                      <a:pt x="1890" y="2112"/>
                      <a:pt x="1896" y="2108"/>
                      <a:pt x="1896" y="2036"/>
                    </a:cubicBezTo>
                    <a:cubicBezTo>
                      <a:pt x="1896" y="1808"/>
                      <a:pt x="2329" y="1692"/>
                      <a:pt x="3088" y="1719"/>
                    </a:cubicBezTo>
                    <a:cubicBezTo>
                      <a:pt x="3334" y="1728"/>
                      <a:pt x="3557" y="1750"/>
                      <a:pt x="3607" y="1770"/>
                    </a:cubicBezTo>
                    <a:cubicBezTo>
                      <a:pt x="3675" y="1798"/>
                      <a:pt x="3759" y="1799"/>
                      <a:pt x="3974" y="1777"/>
                    </a:cubicBezTo>
                    <a:cubicBezTo>
                      <a:pt x="4289" y="1745"/>
                      <a:pt x="4323" y="1760"/>
                      <a:pt x="4323" y="1926"/>
                    </a:cubicBezTo>
                    <a:cubicBezTo>
                      <a:pt x="4323" y="2037"/>
                      <a:pt x="4361" y="2053"/>
                      <a:pt x="4530" y="2015"/>
                    </a:cubicBezTo>
                    <a:cubicBezTo>
                      <a:pt x="4623" y="1993"/>
                      <a:pt x="4681" y="1993"/>
                      <a:pt x="4728" y="2015"/>
                    </a:cubicBezTo>
                    <a:cubicBezTo>
                      <a:pt x="4783" y="2040"/>
                      <a:pt x="4814" y="2031"/>
                      <a:pt x="4916" y="1963"/>
                    </a:cubicBezTo>
                    <a:cubicBezTo>
                      <a:pt x="5064" y="1863"/>
                      <a:pt x="5086" y="1862"/>
                      <a:pt x="5170" y="1952"/>
                    </a:cubicBezTo>
                    <a:cubicBezTo>
                      <a:pt x="5207" y="1990"/>
                      <a:pt x="5252" y="2022"/>
                      <a:pt x="5271" y="2022"/>
                    </a:cubicBezTo>
                    <a:cubicBezTo>
                      <a:pt x="5314" y="2022"/>
                      <a:pt x="5339" y="2087"/>
                      <a:pt x="5339" y="2194"/>
                    </a:cubicBezTo>
                    <a:cubicBezTo>
                      <a:pt x="5339" y="2304"/>
                      <a:pt x="5378" y="2298"/>
                      <a:pt x="5450" y="2175"/>
                    </a:cubicBezTo>
                    <a:cubicBezTo>
                      <a:pt x="5503" y="2086"/>
                      <a:pt x="5519" y="2076"/>
                      <a:pt x="5593" y="2093"/>
                    </a:cubicBezTo>
                    <a:cubicBezTo>
                      <a:pt x="5671" y="2110"/>
                      <a:pt x="5681" y="2102"/>
                      <a:pt x="5739" y="1983"/>
                    </a:cubicBezTo>
                    <a:cubicBezTo>
                      <a:pt x="5813" y="1830"/>
                      <a:pt x="5788" y="1740"/>
                      <a:pt x="5654" y="1681"/>
                    </a:cubicBezTo>
                    <a:cubicBezTo>
                      <a:pt x="5533" y="1627"/>
                      <a:pt x="5571" y="1599"/>
                      <a:pt x="5763" y="1599"/>
                    </a:cubicBezTo>
                    <a:cubicBezTo>
                      <a:pt x="5855" y="1599"/>
                      <a:pt x="5962" y="1584"/>
                      <a:pt x="6002" y="1566"/>
                    </a:cubicBezTo>
                    <a:cubicBezTo>
                      <a:pt x="6058" y="1540"/>
                      <a:pt x="6177" y="1544"/>
                      <a:pt x="6546" y="1583"/>
                    </a:cubicBezTo>
                    <a:cubicBezTo>
                      <a:pt x="6806" y="1610"/>
                      <a:pt x="7075" y="1650"/>
                      <a:pt x="7144" y="1672"/>
                    </a:cubicBezTo>
                    <a:cubicBezTo>
                      <a:pt x="7212" y="1694"/>
                      <a:pt x="7303" y="1712"/>
                      <a:pt x="7346" y="1712"/>
                    </a:cubicBezTo>
                    <a:cubicBezTo>
                      <a:pt x="7447" y="1712"/>
                      <a:pt x="7648" y="1624"/>
                      <a:pt x="7840" y="1497"/>
                    </a:cubicBezTo>
                    <a:cubicBezTo>
                      <a:pt x="8107" y="1319"/>
                      <a:pt x="8903" y="1038"/>
                      <a:pt x="9389" y="949"/>
                    </a:cubicBezTo>
                    <a:cubicBezTo>
                      <a:pt x="9613" y="908"/>
                      <a:pt x="9904" y="814"/>
                      <a:pt x="10014" y="748"/>
                    </a:cubicBezTo>
                    <a:cubicBezTo>
                      <a:pt x="10107" y="692"/>
                      <a:pt x="10152" y="607"/>
                      <a:pt x="10175" y="440"/>
                    </a:cubicBezTo>
                    <a:cubicBezTo>
                      <a:pt x="10203" y="235"/>
                      <a:pt x="10354" y="0"/>
                      <a:pt x="10396" y="96"/>
                    </a:cubicBezTo>
                    <a:cubicBezTo>
                      <a:pt x="10401" y="108"/>
                      <a:pt x="10589" y="202"/>
                      <a:pt x="10815" y="305"/>
                    </a:cubicBezTo>
                    <a:cubicBezTo>
                      <a:pt x="11233" y="496"/>
                      <a:pt x="11445" y="558"/>
                      <a:pt x="11849" y="608"/>
                    </a:cubicBezTo>
                    <a:cubicBezTo>
                      <a:pt x="12089" y="638"/>
                      <a:pt x="12135" y="632"/>
                      <a:pt x="13058" y="429"/>
                    </a:cubicBezTo>
                    <a:cubicBezTo>
                      <a:pt x="13167" y="405"/>
                      <a:pt x="13297" y="385"/>
                      <a:pt x="13348" y="385"/>
                    </a:cubicBezTo>
                    <a:cubicBezTo>
                      <a:pt x="13435" y="385"/>
                      <a:pt x="13439" y="390"/>
                      <a:pt x="13409" y="446"/>
                    </a:cubicBezTo>
                    <a:cubicBezTo>
                      <a:pt x="13377" y="506"/>
                      <a:pt x="13387" y="853"/>
                      <a:pt x="13427" y="1051"/>
                    </a:cubicBezTo>
                    <a:lnTo>
                      <a:pt x="13444" y="1139"/>
                    </a:lnTo>
                    <a:lnTo>
                      <a:pt x="13317" y="1120"/>
                    </a:lnTo>
                    <a:cubicBezTo>
                      <a:pt x="13247" y="1109"/>
                      <a:pt x="12900" y="1098"/>
                      <a:pt x="12546" y="1094"/>
                    </a:cubicBezTo>
                    <a:cubicBezTo>
                      <a:pt x="12167" y="1091"/>
                      <a:pt x="11785" y="1071"/>
                      <a:pt x="11619" y="1047"/>
                    </a:cubicBezTo>
                    <a:cubicBezTo>
                      <a:pt x="11464" y="1025"/>
                      <a:pt x="11184" y="994"/>
                      <a:pt x="10998" y="979"/>
                    </a:cubicBezTo>
                    <a:lnTo>
                      <a:pt x="10659" y="951"/>
                    </a:lnTo>
                    <a:lnTo>
                      <a:pt x="10495" y="1049"/>
                    </a:lnTo>
                    <a:cubicBezTo>
                      <a:pt x="10405" y="1103"/>
                      <a:pt x="10326" y="1147"/>
                      <a:pt x="10319" y="1147"/>
                    </a:cubicBezTo>
                    <a:cubicBezTo>
                      <a:pt x="10294" y="1147"/>
                      <a:pt x="10002" y="1344"/>
                      <a:pt x="9857" y="1459"/>
                    </a:cubicBezTo>
                    <a:cubicBezTo>
                      <a:pt x="9773" y="1525"/>
                      <a:pt x="9640" y="1604"/>
                      <a:pt x="9561" y="1634"/>
                    </a:cubicBezTo>
                    <a:cubicBezTo>
                      <a:pt x="9483" y="1664"/>
                      <a:pt x="9329" y="1756"/>
                      <a:pt x="9219" y="1838"/>
                    </a:cubicBezTo>
                    <a:cubicBezTo>
                      <a:pt x="9110" y="1921"/>
                      <a:pt x="8972" y="2015"/>
                      <a:pt x="8913" y="2048"/>
                    </a:cubicBezTo>
                    <a:cubicBezTo>
                      <a:pt x="8730" y="2151"/>
                      <a:pt x="8660" y="2200"/>
                      <a:pt x="8477" y="2353"/>
                    </a:cubicBezTo>
                    <a:cubicBezTo>
                      <a:pt x="8270" y="2527"/>
                      <a:pt x="8184" y="2567"/>
                      <a:pt x="7838" y="2655"/>
                    </a:cubicBezTo>
                    <a:cubicBezTo>
                      <a:pt x="7699" y="2691"/>
                      <a:pt x="7581" y="2733"/>
                      <a:pt x="7576" y="2750"/>
                    </a:cubicBezTo>
                    <a:cubicBezTo>
                      <a:pt x="7570" y="2767"/>
                      <a:pt x="7599" y="2802"/>
                      <a:pt x="7640" y="2829"/>
                    </a:cubicBezTo>
                    <a:cubicBezTo>
                      <a:pt x="7707" y="2873"/>
                      <a:pt x="7743" y="2874"/>
                      <a:pt x="8029" y="2844"/>
                    </a:cubicBezTo>
                    <a:cubicBezTo>
                      <a:pt x="8357" y="2809"/>
                      <a:pt x="8714" y="2812"/>
                      <a:pt x="8776" y="2851"/>
                    </a:cubicBezTo>
                    <a:cubicBezTo>
                      <a:pt x="8796" y="2863"/>
                      <a:pt x="8847" y="2866"/>
                      <a:pt x="8889" y="2856"/>
                    </a:cubicBezTo>
                    <a:cubicBezTo>
                      <a:pt x="8932" y="2847"/>
                      <a:pt x="9094" y="2871"/>
                      <a:pt x="9257" y="2911"/>
                    </a:cubicBezTo>
                    <a:cubicBezTo>
                      <a:pt x="9417" y="2950"/>
                      <a:pt x="9592" y="2982"/>
                      <a:pt x="9646" y="2982"/>
                    </a:cubicBezTo>
                    <a:cubicBezTo>
                      <a:pt x="9777" y="2982"/>
                      <a:pt x="9901" y="2915"/>
                      <a:pt x="9951" y="2817"/>
                    </a:cubicBezTo>
                    <a:cubicBezTo>
                      <a:pt x="9994" y="2734"/>
                      <a:pt x="10204" y="2530"/>
                      <a:pt x="10246" y="2530"/>
                    </a:cubicBezTo>
                    <a:cubicBezTo>
                      <a:pt x="10302" y="2530"/>
                      <a:pt x="10426" y="2657"/>
                      <a:pt x="10477" y="2767"/>
                    </a:cubicBezTo>
                    <a:cubicBezTo>
                      <a:pt x="10569" y="2963"/>
                      <a:pt x="10833" y="3272"/>
                      <a:pt x="10969" y="3344"/>
                    </a:cubicBezTo>
                    <a:cubicBezTo>
                      <a:pt x="11038" y="3380"/>
                      <a:pt x="11216" y="3435"/>
                      <a:pt x="11365" y="3466"/>
                    </a:cubicBezTo>
                    <a:cubicBezTo>
                      <a:pt x="11619" y="3519"/>
                      <a:pt x="11646" y="3519"/>
                      <a:pt x="11813" y="3478"/>
                    </a:cubicBezTo>
                    <a:cubicBezTo>
                      <a:pt x="11910" y="3453"/>
                      <a:pt x="12022" y="3433"/>
                      <a:pt x="12062" y="3433"/>
                    </a:cubicBezTo>
                    <a:cubicBezTo>
                      <a:pt x="12148" y="3433"/>
                      <a:pt x="12346" y="3500"/>
                      <a:pt x="12427" y="3557"/>
                    </a:cubicBezTo>
                    <a:cubicBezTo>
                      <a:pt x="12484" y="3596"/>
                      <a:pt x="12483" y="3598"/>
                      <a:pt x="12391" y="3640"/>
                    </a:cubicBezTo>
                    <a:cubicBezTo>
                      <a:pt x="12327" y="3670"/>
                      <a:pt x="12164" y="3688"/>
                      <a:pt x="11887" y="3699"/>
                    </a:cubicBezTo>
                    <a:cubicBezTo>
                      <a:pt x="11662" y="3708"/>
                      <a:pt x="11305" y="3723"/>
                      <a:pt x="11093" y="3732"/>
                    </a:cubicBezTo>
                    <a:lnTo>
                      <a:pt x="10708" y="3750"/>
                    </a:lnTo>
                    <a:lnTo>
                      <a:pt x="10458" y="3617"/>
                    </a:lnTo>
                    <a:cubicBezTo>
                      <a:pt x="10320" y="3544"/>
                      <a:pt x="10186" y="3465"/>
                      <a:pt x="10159" y="3441"/>
                    </a:cubicBezTo>
                    <a:cubicBezTo>
                      <a:pt x="10095" y="3384"/>
                      <a:pt x="9766" y="3404"/>
                      <a:pt x="9446" y="3485"/>
                    </a:cubicBezTo>
                    <a:cubicBezTo>
                      <a:pt x="9322" y="3517"/>
                      <a:pt x="8934" y="3569"/>
                      <a:pt x="8585" y="3601"/>
                    </a:cubicBezTo>
                    <a:cubicBezTo>
                      <a:pt x="7915" y="3663"/>
                      <a:pt x="7615" y="3704"/>
                      <a:pt x="7534" y="3746"/>
                    </a:cubicBezTo>
                    <a:cubicBezTo>
                      <a:pt x="7450" y="3790"/>
                      <a:pt x="7174" y="3778"/>
                      <a:pt x="7156" y="3730"/>
                    </a:cubicBezTo>
                    <a:cubicBezTo>
                      <a:pt x="7136" y="3678"/>
                      <a:pt x="6997" y="3642"/>
                      <a:pt x="6722" y="3617"/>
                    </a:cubicBezTo>
                    <a:cubicBezTo>
                      <a:pt x="6285" y="3578"/>
                      <a:pt x="5872" y="3455"/>
                      <a:pt x="5637" y="3293"/>
                    </a:cubicBezTo>
                    <a:cubicBezTo>
                      <a:pt x="5493" y="3194"/>
                      <a:pt x="5408" y="3187"/>
                      <a:pt x="5116" y="3253"/>
                    </a:cubicBezTo>
                    <a:cubicBezTo>
                      <a:pt x="4931" y="3295"/>
                      <a:pt x="4900" y="3295"/>
                      <a:pt x="4733" y="3253"/>
                    </a:cubicBezTo>
                    <a:cubicBezTo>
                      <a:pt x="4486" y="3191"/>
                      <a:pt x="4351" y="3192"/>
                      <a:pt x="4353" y="3257"/>
                    </a:cubicBezTo>
                    <a:cubicBezTo>
                      <a:pt x="4354" y="3304"/>
                      <a:pt x="5214" y="4010"/>
                      <a:pt x="5338" y="4065"/>
                    </a:cubicBezTo>
                    <a:cubicBezTo>
                      <a:pt x="5434" y="4108"/>
                      <a:pt x="5404" y="4181"/>
                      <a:pt x="5239" y="4304"/>
                    </a:cubicBezTo>
                    <a:cubicBezTo>
                      <a:pt x="5153" y="4368"/>
                      <a:pt x="5074" y="4420"/>
                      <a:pt x="5063" y="4418"/>
                    </a:cubicBezTo>
                    <a:cubicBezTo>
                      <a:pt x="5052" y="4416"/>
                      <a:pt x="4846" y="4315"/>
                      <a:pt x="4606" y="4193"/>
                    </a:cubicBezTo>
                    <a:close/>
                    <a:moveTo>
                      <a:pt x="4577" y="3758"/>
                    </a:moveTo>
                    <a:cubicBezTo>
                      <a:pt x="4558" y="3734"/>
                      <a:pt x="4530" y="3715"/>
                      <a:pt x="4514" y="3715"/>
                    </a:cubicBezTo>
                    <a:cubicBezTo>
                      <a:pt x="4498" y="3715"/>
                      <a:pt x="4501" y="3734"/>
                      <a:pt x="4521" y="3758"/>
                    </a:cubicBezTo>
                    <a:cubicBezTo>
                      <a:pt x="4540" y="3781"/>
                      <a:pt x="4569" y="3800"/>
                      <a:pt x="4584" y="3800"/>
                    </a:cubicBezTo>
                    <a:cubicBezTo>
                      <a:pt x="4600" y="3800"/>
                      <a:pt x="4597" y="3781"/>
                      <a:pt x="4577" y="3758"/>
                    </a:cubicBezTo>
                    <a:close/>
                    <a:moveTo>
                      <a:pt x="4295" y="3123"/>
                    </a:moveTo>
                    <a:cubicBezTo>
                      <a:pt x="4295" y="3107"/>
                      <a:pt x="4282" y="3095"/>
                      <a:pt x="4267" y="3095"/>
                    </a:cubicBezTo>
                    <a:cubicBezTo>
                      <a:pt x="4251" y="3095"/>
                      <a:pt x="4239" y="3107"/>
                      <a:pt x="4239" y="3123"/>
                    </a:cubicBezTo>
                    <a:cubicBezTo>
                      <a:pt x="4239" y="3138"/>
                      <a:pt x="4251" y="3151"/>
                      <a:pt x="4267" y="3151"/>
                    </a:cubicBezTo>
                    <a:cubicBezTo>
                      <a:pt x="4282" y="3151"/>
                      <a:pt x="4295" y="3138"/>
                      <a:pt x="4295" y="3123"/>
                    </a:cubicBezTo>
                    <a:close/>
                    <a:moveTo>
                      <a:pt x="3871" y="2975"/>
                    </a:moveTo>
                    <a:cubicBezTo>
                      <a:pt x="3837" y="2948"/>
                      <a:pt x="3774" y="2925"/>
                      <a:pt x="3731" y="2925"/>
                    </a:cubicBezTo>
                    <a:cubicBezTo>
                      <a:pt x="3621" y="2925"/>
                      <a:pt x="2798" y="2685"/>
                      <a:pt x="2668" y="2616"/>
                    </a:cubicBezTo>
                    <a:cubicBezTo>
                      <a:pt x="2485" y="2518"/>
                      <a:pt x="2428" y="2552"/>
                      <a:pt x="2505" y="2713"/>
                    </a:cubicBezTo>
                    <a:cubicBezTo>
                      <a:pt x="2554" y="2817"/>
                      <a:pt x="2581" y="2829"/>
                      <a:pt x="2912" y="2894"/>
                    </a:cubicBezTo>
                    <a:cubicBezTo>
                      <a:pt x="2998" y="2911"/>
                      <a:pt x="3149" y="2947"/>
                      <a:pt x="3248" y="2974"/>
                    </a:cubicBezTo>
                    <a:cubicBezTo>
                      <a:pt x="3358" y="3004"/>
                      <a:pt x="3529" y="3024"/>
                      <a:pt x="3681" y="3025"/>
                    </a:cubicBezTo>
                    <a:cubicBezTo>
                      <a:pt x="3926" y="3025"/>
                      <a:pt x="3931" y="3024"/>
                      <a:pt x="3871" y="2975"/>
                    </a:cubicBezTo>
                    <a:close/>
                    <a:moveTo>
                      <a:pt x="389" y="3275"/>
                    </a:moveTo>
                    <a:cubicBezTo>
                      <a:pt x="369" y="3222"/>
                      <a:pt x="394" y="3172"/>
                      <a:pt x="431" y="3195"/>
                    </a:cubicBezTo>
                    <a:cubicBezTo>
                      <a:pt x="464" y="3215"/>
                      <a:pt x="465" y="3320"/>
                      <a:pt x="432" y="3320"/>
                    </a:cubicBezTo>
                    <a:cubicBezTo>
                      <a:pt x="418" y="3320"/>
                      <a:pt x="399" y="3300"/>
                      <a:pt x="389" y="3275"/>
                    </a:cubicBezTo>
                    <a:close/>
                    <a:moveTo>
                      <a:pt x="590" y="3191"/>
                    </a:moveTo>
                    <a:cubicBezTo>
                      <a:pt x="562" y="3153"/>
                      <a:pt x="552" y="3123"/>
                      <a:pt x="568" y="3123"/>
                    </a:cubicBezTo>
                    <a:cubicBezTo>
                      <a:pt x="596" y="3123"/>
                      <a:pt x="667" y="3233"/>
                      <a:pt x="650" y="3249"/>
                    </a:cubicBezTo>
                    <a:cubicBezTo>
                      <a:pt x="645" y="3254"/>
                      <a:pt x="618" y="3228"/>
                      <a:pt x="590" y="3191"/>
                    </a:cubicBezTo>
                    <a:close/>
                    <a:moveTo>
                      <a:pt x="24" y="2533"/>
                    </a:moveTo>
                    <a:cubicBezTo>
                      <a:pt x="14" y="2481"/>
                      <a:pt x="7" y="2411"/>
                      <a:pt x="8" y="2378"/>
                    </a:cubicBezTo>
                    <a:cubicBezTo>
                      <a:pt x="10" y="2345"/>
                      <a:pt x="23" y="2376"/>
                      <a:pt x="37" y="2445"/>
                    </a:cubicBezTo>
                    <a:cubicBezTo>
                      <a:pt x="50" y="2515"/>
                      <a:pt x="57" y="2585"/>
                      <a:pt x="52" y="2600"/>
                    </a:cubicBezTo>
                    <a:cubicBezTo>
                      <a:pt x="47" y="2616"/>
                      <a:pt x="35" y="2585"/>
                      <a:pt x="24" y="2533"/>
                    </a:cubicBezTo>
                    <a:close/>
                    <a:moveTo>
                      <a:pt x="664" y="2508"/>
                    </a:moveTo>
                    <a:cubicBezTo>
                      <a:pt x="614" y="2481"/>
                      <a:pt x="532" y="2406"/>
                      <a:pt x="480" y="2340"/>
                    </a:cubicBezTo>
                    <a:cubicBezTo>
                      <a:pt x="428" y="2274"/>
                      <a:pt x="357" y="2200"/>
                      <a:pt x="322" y="2176"/>
                    </a:cubicBezTo>
                    <a:cubicBezTo>
                      <a:pt x="243" y="2120"/>
                      <a:pt x="241" y="2014"/>
                      <a:pt x="316" y="1845"/>
                    </a:cubicBezTo>
                    <a:cubicBezTo>
                      <a:pt x="368" y="1728"/>
                      <a:pt x="394" y="1706"/>
                      <a:pt x="609" y="1602"/>
                    </a:cubicBezTo>
                    <a:cubicBezTo>
                      <a:pt x="1027" y="1400"/>
                      <a:pt x="1185" y="1386"/>
                      <a:pt x="1400" y="1536"/>
                    </a:cubicBezTo>
                    <a:cubicBezTo>
                      <a:pt x="1544" y="1637"/>
                      <a:pt x="1607" y="1729"/>
                      <a:pt x="1624" y="1867"/>
                    </a:cubicBezTo>
                    <a:cubicBezTo>
                      <a:pt x="1638" y="1978"/>
                      <a:pt x="1635" y="1983"/>
                      <a:pt x="1422" y="2174"/>
                    </a:cubicBezTo>
                    <a:cubicBezTo>
                      <a:pt x="1264" y="2315"/>
                      <a:pt x="1144" y="2394"/>
                      <a:pt x="981" y="2463"/>
                    </a:cubicBezTo>
                    <a:cubicBezTo>
                      <a:pt x="859" y="2515"/>
                      <a:pt x="757" y="2558"/>
                      <a:pt x="756" y="2557"/>
                    </a:cubicBezTo>
                    <a:cubicBezTo>
                      <a:pt x="754" y="2557"/>
                      <a:pt x="713" y="2534"/>
                      <a:pt x="664" y="2508"/>
                    </a:cubicBezTo>
                    <a:close/>
                    <a:moveTo>
                      <a:pt x="23" y="2260"/>
                    </a:moveTo>
                    <a:cubicBezTo>
                      <a:pt x="0" y="2201"/>
                      <a:pt x="1" y="2191"/>
                      <a:pt x="28" y="2191"/>
                    </a:cubicBezTo>
                    <a:cubicBezTo>
                      <a:pt x="40" y="2191"/>
                      <a:pt x="52" y="2217"/>
                      <a:pt x="54" y="2248"/>
                    </a:cubicBezTo>
                    <a:cubicBezTo>
                      <a:pt x="59" y="2316"/>
                      <a:pt x="46" y="2321"/>
                      <a:pt x="23" y="2260"/>
                    </a:cubicBezTo>
                    <a:close/>
                  </a:path>
                </a:pathLst>
              </a:custGeom>
              <a:solidFill>
                <a:srgbClr val="095996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" name="Freeform 43"/>
              <p:cNvSpPr>
                <a:spLocks noChangeAspect="1" noEditPoints="1"/>
              </p:cNvSpPr>
              <p:nvPr/>
            </p:nvSpPr>
            <p:spPr bwMode="auto">
              <a:xfrm>
                <a:off x="1314" y="1881"/>
                <a:ext cx="2403" cy="776"/>
              </a:xfrm>
              <a:custGeom>
                <a:avLst/>
                <a:gdLst>
                  <a:gd name="T0" fmla="*/ 5481 w 13443"/>
                  <a:gd name="T1" fmla="*/ 4982 h 4982"/>
                  <a:gd name="T2" fmla="*/ 3731 w 13443"/>
                  <a:gd name="T3" fmla="*/ 3684 h 4982"/>
                  <a:gd name="T4" fmla="*/ 1513 w 13443"/>
                  <a:gd name="T5" fmla="*/ 2912 h 4982"/>
                  <a:gd name="T6" fmla="*/ 1021 w 13443"/>
                  <a:gd name="T7" fmla="*/ 2932 h 4982"/>
                  <a:gd name="T8" fmla="*/ 1226 w 13443"/>
                  <a:gd name="T9" fmla="*/ 2403 h 4982"/>
                  <a:gd name="T10" fmla="*/ 3079 w 13443"/>
                  <a:gd name="T11" fmla="*/ 1762 h 4982"/>
                  <a:gd name="T12" fmla="*/ 4323 w 13443"/>
                  <a:gd name="T13" fmla="*/ 1866 h 4982"/>
                  <a:gd name="T14" fmla="*/ 5170 w 13443"/>
                  <a:gd name="T15" fmla="*/ 1892 h 4982"/>
                  <a:gd name="T16" fmla="*/ 5593 w 13443"/>
                  <a:gd name="T17" fmla="*/ 2033 h 4982"/>
                  <a:gd name="T18" fmla="*/ 6002 w 13443"/>
                  <a:gd name="T19" fmla="*/ 1506 h 4982"/>
                  <a:gd name="T20" fmla="*/ 7840 w 13443"/>
                  <a:gd name="T21" fmla="*/ 1437 h 4982"/>
                  <a:gd name="T22" fmla="*/ 10175 w 13443"/>
                  <a:gd name="T23" fmla="*/ 443 h 4982"/>
                  <a:gd name="T24" fmla="*/ 10580 w 13443"/>
                  <a:gd name="T25" fmla="*/ 944 h 4982"/>
                  <a:gd name="T26" fmla="*/ 8913 w 13443"/>
                  <a:gd name="T27" fmla="*/ 1988 h 4982"/>
                  <a:gd name="T28" fmla="*/ 7640 w 13443"/>
                  <a:gd name="T29" fmla="*/ 2769 h 4982"/>
                  <a:gd name="T30" fmla="*/ 9257 w 13443"/>
                  <a:gd name="T31" fmla="*/ 2851 h 4982"/>
                  <a:gd name="T32" fmla="*/ 10270 w 13443"/>
                  <a:gd name="T33" fmla="*/ 3293 h 4982"/>
                  <a:gd name="T34" fmla="*/ 9446 w 13443"/>
                  <a:gd name="T35" fmla="*/ 3425 h 4982"/>
                  <a:gd name="T36" fmla="*/ 6722 w 13443"/>
                  <a:gd name="T37" fmla="*/ 3557 h 4982"/>
                  <a:gd name="T38" fmla="*/ 4353 w 13443"/>
                  <a:gd name="T39" fmla="*/ 3197 h 4982"/>
                  <a:gd name="T40" fmla="*/ 4606 w 13443"/>
                  <a:gd name="T41" fmla="*/ 4133 h 4982"/>
                  <a:gd name="T42" fmla="*/ 4584 w 13443"/>
                  <a:gd name="T43" fmla="*/ 3740 h 4982"/>
                  <a:gd name="T44" fmla="*/ 4239 w 13443"/>
                  <a:gd name="T45" fmla="*/ 3063 h 4982"/>
                  <a:gd name="T46" fmla="*/ 3731 w 13443"/>
                  <a:gd name="T47" fmla="*/ 2865 h 4982"/>
                  <a:gd name="T48" fmla="*/ 3248 w 13443"/>
                  <a:gd name="T49" fmla="*/ 2914 h 4982"/>
                  <a:gd name="T50" fmla="*/ 3878 w 13443"/>
                  <a:gd name="T51" fmla="*/ 2496 h 4982"/>
                  <a:gd name="T52" fmla="*/ 3757 w 13443"/>
                  <a:gd name="T53" fmla="*/ 1963 h 4982"/>
                  <a:gd name="T54" fmla="*/ 3385 w 13443"/>
                  <a:gd name="T55" fmla="*/ 2696 h 4982"/>
                  <a:gd name="T56" fmla="*/ 3392 w 13443"/>
                  <a:gd name="T57" fmla="*/ 1963 h 4982"/>
                  <a:gd name="T58" fmla="*/ 2530 w 13443"/>
                  <a:gd name="T59" fmla="*/ 2359 h 4982"/>
                  <a:gd name="T60" fmla="*/ 10922 w 13443"/>
                  <a:gd name="T61" fmla="*/ 3649 h 4982"/>
                  <a:gd name="T62" fmla="*/ 11499 w 13443"/>
                  <a:gd name="T63" fmla="*/ 3635 h 4982"/>
                  <a:gd name="T64" fmla="*/ 11760 w 13443"/>
                  <a:gd name="T65" fmla="*/ 3582 h 4982"/>
                  <a:gd name="T66" fmla="*/ 11905 w 13443"/>
                  <a:gd name="T67" fmla="*/ 3400 h 4982"/>
                  <a:gd name="T68" fmla="*/ 11932 w 13443"/>
                  <a:gd name="T69" fmla="*/ 3624 h 4982"/>
                  <a:gd name="T70" fmla="*/ 11943 w 13443"/>
                  <a:gd name="T71" fmla="*/ 3489 h 4982"/>
                  <a:gd name="T72" fmla="*/ 11464 w 13443"/>
                  <a:gd name="T73" fmla="*/ 3453 h 4982"/>
                  <a:gd name="T74" fmla="*/ 11337 w 13443"/>
                  <a:gd name="T75" fmla="*/ 3401 h 4982"/>
                  <a:gd name="T76" fmla="*/ 431 w 13443"/>
                  <a:gd name="T77" fmla="*/ 3135 h 4982"/>
                  <a:gd name="T78" fmla="*/ 568 w 13443"/>
                  <a:gd name="T79" fmla="*/ 3063 h 4982"/>
                  <a:gd name="T80" fmla="*/ 10315 w 13443"/>
                  <a:gd name="T81" fmla="*/ 2498 h 4982"/>
                  <a:gd name="T82" fmla="*/ 10260 w 13443"/>
                  <a:gd name="T83" fmla="*/ 2471 h 4982"/>
                  <a:gd name="T84" fmla="*/ 24 w 13443"/>
                  <a:gd name="T85" fmla="*/ 2473 h 4982"/>
                  <a:gd name="T86" fmla="*/ 24 w 13443"/>
                  <a:gd name="T87" fmla="*/ 2473 h 4982"/>
                  <a:gd name="T88" fmla="*/ 316 w 13443"/>
                  <a:gd name="T89" fmla="*/ 1785 h 4982"/>
                  <a:gd name="T90" fmla="*/ 1422 w 13443"/>
                  <a:gd name="T91" fmla="*/ 2114 h 4982"/>
                  <a:gd name="T92" fmla="*/ 23 w 13443"/>
                  <a:gd name="T93" fmla="*/ 2200 h 4982"/>
                  <a:gd name="T94" fmla="*/ 13410 w 13443"/>
                  <a:gd name="T95" fmla="*/ 1077 h 4982"/>
                  <a:gd name="T96" fmla="*/ 11294 w 13443"/>
                  <a:gd name="T97" fmla="*/ 590 h 4982"/>
                  <a:gd name="T98" fmla="*/ 11849 w 13443"/>
                  <a:gd name="T99" fmla="*/ 549 h 4982"/>
                  <a:gd name="T100" fmla="*/ 13414 w 13443"/>
                  <a:gd name="T101" fmla="*/ 904 h 4982"/>
                  <a:gd name="T102" fmla="*/ 13008 w 13443"/>
                  <a:gd name="T103" fmla="*/ 434 h 4982"/>
                  <a:gd name="T104" fmla="*/ 13256 w 13443"/>
                  <a:gd name="T105" fmla="*/ 949 h 4982"/>
                  <a:gd name="T106" fmla="*/ 12035 w 13443"/>
                  <a:gd name="T107" fmla="*/ 1012 h 4982"/>
                  <a:gd name="T108" fmla="*/ 11386 w 13443"/>
                  <a:gd name="T109" fmla="*/ 921 h 4982"/>
                  <a:gd name="T110" fmla="*/ 10307 w 13443"/>
                  <a:gd name="T111" fmla="*/ 27 h 49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3443" h="4982">
                    <a:moveTo>
                      <a:pt x="5442" y="4960"/>
                    </a:moveTo>
                    <a:cubicBezTo>
                      <a:pt x="5434" y="4948"/>
                      <a:pt x="5452" y="4938"/>
                      <a:pt x="5481" y="4938"/>
                    </a:cubicBezTo>
                    <a:cubicBezTo>
                      <a:pt x="5509" y="4938"/>
                      <a:pt x="5527" y="4948"/>
                      <a:pt x="5519" y="4960"/>
                    </a:cubicBezTo>
                    <a:cubicBezTo>
                      <a:pt x="5512" y="4972"/>
                      <a:pt x="5494" y="4982"/>
                      <a:pt x="5481" y="4982"/>
                    </a:cubicBezTo>
                    <a:cubicBezTo>
                      <a:pt x="5467" y="4982"/>
                      <a:pt x="5449" y="4972"/>
                      <a:pt x="5442" y="4960"/>
                    </a:cubicBezTo>
                    <a:close/>
                    <a:moveTo>
                      <a:pt x="4606" y="4133"/>
                    </a:moveTo>
                    <a:cubicBezTo>
                      <a:pt x="4365" y="4011"/>
                      <a:pt x="4119" y="3897"/>
                      <a:pt x="4058" y="3880"/>
                    </a:cubicBezTo>
                    <a:cubicBezTo>
                      <a:pt x="3932" y="3844"/>
                      <a:pt x="3731" y="3724"/>
                      <a:pt x="3731" y="3684"/>
                    </a:cubicBezTo>
                    <a:cubicBezTo>
                      <a:pt x="3731" y="3638"/>
                      <a:pt x="3533" y="3602"/>
                      <a:pt x="3124" y="3571"/>
                    </a:cubicBezTo>
                    <a:cubicBezTo>
                      <a:pt x="2748" y="3544"/>
                      <a:pt x="2177" y="3444"/>
                      <a:pt x="1995" y="3374"/>
                    </a:cubicBezTo>
                    <a:cubicBezTo>
                      <a:pt x="1866" y="3324"/>
                      <a:pt x="1784" y="3233"/>
                      <a:pt x="1751" y="3100"/>
                    </a:cubicBezTo>
                    <a:cubicBezTo>
                      <a:pt x="1712" y="2946"/>
                      <a:pt x="1669" y="2912"/>
                      <a:pt x="1513" y="2912"/>
                    </a:cubicBezTo>
                    <a:cubicBezTo>
                      <a:pt x="1407" y="2912"/>
                      <a:pt x="1369" y="2929"/>
                      <a:pt x="1281" y="3010"/>
                    </a:cubicBezTo>
                    <a:cubicBezTo>
                      <a:pt x="1195" y="3091"/>
                      <a:pt x="1002" y="3204"/>
                      <a:pt x="950" y="3204"/>
                    </a:cubicBezTo>
                    <a:cubicBezTo>
                      <a:pt x="924" y="3204"/>
                      <a:pt x="938" y="3132"/>
                      <a:pt x="979" y="3053"/>
                    </a:cubicBezTo>
                    <a:cubicBezTo>
                      <a:pt x="1002" y="3008"/>
                      <a:pt x="1021" y="2954"/>
                      <a:pt x="1021" y="2932"/>
                    </a:cubicBezTo>
                    <a:cubicBezTo>
                      <a:pt x="1021" y="2910"/>
                      <a:pt x="1042" y="2860"/>
                      <a:pt x="1067" y="2821"/>
                    </a:cubicBezTo>
                    <a:cubicBezTo>
                      <a:pt x="1101" y="2770"/>
                      <a:pt x="1109" y="2717"/>
                      <a:pt x="1096" y="2624"/>
                    </a:cubicBezTo>
                    <a:lnTo>
                      <a:pt x="1079" y="2497"/>
                    </a:lnTo>
                    <a:lnTo>
                      <a:pt x="1226" y="2403"/>
                    </a:lnTo>
                    <a:cubicBezTo>
                      <a:pt x="1308" y="2351"/>
                      <a:pt x="1440" y="2246"/>
                      <a:pt x="1521" y="2170"/>
                    </a:cubicBezTo>
                    <a:cubicBezTo>
                      <a:pt x="1663" y="2037"/>
                      <a:pt x="1673" y="2033"/>
                      <a:pt x="1831" y="2035"/>
                    </a:cubicBezTo>
                    <a:cubicBezTo>
                      <a:pt x="1936" y="2037"/>
                      <a:pt x="2039" y="2018"/>
                      <a:pt x="2118" y="1983"/>
                    </a:cubicBezTo>
                    <a:cubicBezTo>
                      <a:pt x="2272" y="1915"/>
                      <a:pt x="2756" y="1804"/>
                      <a:pt x="3079" y="1762"/>
                    </a:cubicBezTo>
                    <a:cubicBezTo>
                      <a:pt x="3213" y="1745"/>
                      <a:pt x="3349" y="1718"/>
                      <a:pt x="3383" y="1702"/>
                    </a:cubicBezTo>
                    <a:cubicBezTo>
                      <a:pt x="3417" y="1686"/>
                      <a:pt x="3480" y="1682"/>
                      <a:pt x="3524" y="1693"/>
                    </a:cubicBezTo>
                    <a:cubicBezTo>
                      <a:pt x="3684" y="1734"/>
                      <a:pt x="3834" y="1739"/>
                      <a:pt x="4041" y="1713"/>
                    </a:cubicBezTo>
                    <a:cubicBezTo>
                      <a:pt x="4282" y="1682"/>
                      <a:pt x="4323" y="1704"/>
                      <a:pt x="4323" y="1866"/>
                    </a:cubicBezTo>
                    <a:cubicBezTo>
                      <a:pt x="4323" y="1977"/>
                      <a:pt x="4361" y="1993"/>
                      <a:pt x="4530" y="1955"/>
                    </a:cubicBezTo>
                    <a:cubicBezTo>
                      <a:pt x="4623" y="1933"/>
                      <a:pt x="4681" y="1933"/>
                      <a:pt x="4728" y="1955"/>
                    </a:cubicBezTo>
                    <a:cubicBezTo>
                      <a:pt x="4783" y="1980"/>
                      <a:pt x="4814" y="1971"/>
                      <a:pt x="4916" y="1903"/>
                    </a:cubicBezTo>
                    <a:cubicBezTo>
                      <a:pt x="5064" y="1803"/>
                      <a:pt x="5086" y="1802"/>
                      <a:pt x="5170" y="1892"/>
                    </a:cubicBezTo>
                    <a:cubicBezTo>
                      <a:pt x="5207" y="1930"/>
                      <a:pt x="5252" y="1962"/>
                      <a:pt x="5271" y="1962"/>
                    </a:cubicBezTo>
                    <a:cubicBezTo>
                      <a:pt x="5314" y="1962"/>
                      <a:pt x="5339" y="2027"/>
                      <a:pt x="5339" y="2134"/>
                    </a:cubicBezTo>
                    <a:cubicBezTo>
                      <a:pt x="5339" y="2244"/>
                      <a:pt x="5378" y="2238"/>
                      <a:pt x="5450" y="2115"/>
                    </a:cubicBezTo>
                    <a:cubicBezTo>
                      <a:pt x="5503" y="2026"/>
                      <a:pt x="5519" y="2016"/>
                      <a:pt x="5593" y="2033"/>
                    </a:cubicBezTo>
                    <a:cubicBezTo>
                      <a:pt x="5671" y="2050"/>
                      <a:pt x="5681" y="2042"/>
                      <a:pt x="5739" y="1923"/>
                    </a:cubicBezTo>
                    <a:cubicBezTo>
                      <a:pt x="5813" y="1770"/>
                      <a:pt x="5788" y="1680"/>
                      <a:pt x="5654" y="1621"/>
                    </a:cubicBezTo>
                    <a:cubicBezTo>
                      <a:pt x="5533" y="1567"/>
                      <a:pt x="5571" y="1539"/>
                      <a:pt x="5763" y="1539"/>
                    </a:cubicBezTo>
                    <a:cubicBezTo>
                      <a:pt x="5855" y="1539"/>
                      <a:pt x="5962" y="1524"/>
                      <a:pt x="6002" y="1506"/>
                    </a:cubicBezTo>
                    <a:cubicBezTo>
                      <a:pt x="6058" y="1480"/>
                      <a:pt x="6177" y="1484"/>
                      <a:pt x="6546" y="1523"/>
                    </a:cubicBezTo>
                    <a:cubicBezTo>
                      <a:pt x="6806" y="1550"/>
                      <a:pt x="7075" y="1590"/>
                      <a:pt x="7144" y="1612"/>
                    </a:cubicBezTo>
                    <a:cubicBezTo>
                      <a:pt x="7212" y="1634"/>
                      <a:pt x="7303" y="1652"/>
                      <a:pt x="7346" y="1652"/>
                    </a:cubicBezTo>
                    <a:cubicBezTo>
                      <a:pt x="7447" y="1652"/>
                      <a:pt x="7648" y="1564"/>
                      <a:pt x="7840" y="1437"/>
                    </a:cubicBezTo>
                    <a:cubicBezTo>
                      <a:pt x="8107" y="1259"/>
                      <a:pt x="8903" y="978"/>
                      <a:pt x="9389" y="889"/>
                    </a:cubicBezTo>
                    <a:cubicBezTo>
                      <a:pt x="9615" y="848"/>
                      <a:pt x="9904" y="754"/>
                      <a:pt x="10016" y="687"/>
                    </a:cubicBezTo>
                    <a:cubicBezTo>
                      <a:pt x="10067" y="656"/>
                      <a:pt x="10121" y="591"/>
                      <a:pt x="10141" y="538"/>
                    </a:cubicBezTo>
                    <a:lnTo>
                      <a:pt x="10175" y="443"/>
                    </a:lnTo>
                    <a:lnTo>
                      <a:pt x="10344" y="557"/>
                    </a:lnTo>
                    <a:cubicBezTo>
                      <a:pt x="10437" y="620"/>
                      <a:pt x="10561" y="716"/>
                      <a:pt x="10620" y="769"/>
                    </a:cubicBezTo>
                    <a:lnTo>
                      <a:pt x="10727" y="866"/>
                    </a:lnTo>
                    <a:lnTo>
                      <a:pt x="10580" y="944"/>
                    </a:lnTo>
                    <a:cubicBezTo>
                      <a:pt x="10227" y="1132"/>
                      <a:pt x="10116" y="1201"/>
                      <a:pt x="9885" y="1380"/>
                    </a:cubicBezTo>
                    <a:cubicBezTo>
                      <a:pt x="9785" y="1457"/>
                      <a:pt x="9639" y="1544"/>
                      <a:pt x="9561" y="1574"/>
                    </a:cubicBezTo>
                    <a:cubicBezTo>
                      <a:pt x="9483" y="1604"/>
                      <a:pt x="9329" y="1696"/>
                      <a:pt x="9219" y="1778"/>
                    </a:cubicBezTo>
                    <a:cubicBezTo>
                      <a:pt x="9110" y="1861"/>
                      <a:pt x="8972" y="1955"/>
                      <a:pt x="8913" y="1988"/>
                    </a:cubicBezTo>
                    <a:cubicBezTo>
                      <a:pt x="8730" y="2091"/>
                      <a:pt x="8660" y="2140"/>
                      <a:pt x="8477" y="2293"/>
                    </a:cubicBezTo>
                    <a:cubicBezTo>
                      <a:pt x="8270" y="2467"/>
                      <a:pt x="8184" y="2507"/>
                      <a:pt x="7838" y="2595"/>
                    </a:cubicBezTo>
                    <a:cubicBezTo>
                      <a:pt x="7699" y="2631"/>
                      <a:pt x="7581" y="2673"/>
                      <a:pt x="7576" y="2690"/>
                    </a:cubicBezTo>
                    <a:cubicBezTo>
                      <a:pt x="7570" y="2707"/>
                      <a:pt x="7599" y="2742"/>
                      <a:pt x="7640" y="2769"/>
                    </a:cubicBezTo>
                    <a:cubicBezTo>
                      <a:pt x="7707" y="2813"/>
                      <a:pt x="7743" y="2814"/>
                      <a:pt x="8029" y="2784"/>
                    </a:cubicBezTo>
                    <a:cubicBezTo>
                      <a:pt x="8357" y="2749"/>
                      <a:pt x="8714" y="2752"/>
                      <a:pt x="8776" y="2791"/>
                    </a:cubicBezTo>
                    <a:cubicBezTo>
                      <a:pt x="8796" y="2803"/>
                      <a:pt x="8847" y="2806"/>
                      <a:pt x="8889" y="2796"/>
                    </a:cubicBezTo>
                    <a:cubicBezTo>
                      <a:pt x="8932" y="2787"/>
                      <a:pt x="9094" y="2811"/>
                      <a:pt x="9257" y="2851"/>
                    </a:cubicBezTo>
                    <a:cubicBezTo>
                      <a:pt x="9608" y="2936"/>
                      <a:pt x="9727" y="2939"/>
                      <a:pt x="9848" y="2866"/>
                    </a:cubicBezTo>
                    <a:cubicBezTo>
                      <a:pt x="9922" y="2820"/>
                      <a:pt x="9940" y="2818"/>
                      <a:pt x="9940" y="2851"/>
                    </a:cubicBezTo>
                    <a:cubicBezTo>
                      <a:pt x="9940" y="2874"/>
                      <a:pt x="9989" y="2924"/>
                      <a:pt x="10049" y="2962"/>
                    </a:cubicBezTo>
                    <a:cubicBezTo>
                      <a:pt x="10218" y="3069"/>
                      <a:pt x="10286" y="3170"/>
                      <a:pt x="10270" y="3293"/>
                    </a:cubicBezTo>
                    <a:cubicBezTo>
                      <a:pt x="10262" y="3350"/>
                      <a:pt x="10270" y="3410"/>
                      <a:pt x="10287" y="3427"/>
                    </a:cubicBezTo>
                    <a:cubicBezTo>
                      <a:pt x="10344" y="3484"/>
                      <a:pt x="10262" y="3461"/>
                      <a:pt x="10181" y="3398"/>
                    </a:cubicBezTo>
                    <a:cubicBezTo>
                      <a:pt x="10113" y="3344"/>
                      <a:pt x="10080" y="3339"/>
                      <a:pt x="9888" y="3353"/>
                    </a:cubicBezTo>
                    <a:cubicBezTo>
                      <a:pt x="9769" y="3361"/>
                      <a:pt x="9570" y="3394"/>
                      <a:pt x="9446" y="3425"/>
                    </a:cubicBezTo>
                    <a:cubicBezTo>
                      <a:pt x="9322" y="3457"/>
                      <a:pt x="8934" y="3509"/>
                      <a:pt x="8585" y="3541"/>
                    </a:cubicBezTo>
                    <a:cubicBezTo>
                      <a:pt x="7915" y="3603"/>
                      <a:pt x="7615" y="3644"/>
                      <a:pt x="7534" y="3686"/>
                    </a:cubicBezTo>
                    <a:cubicBezTo>
                      <a:pt x="7450" y="3730"/>
                      <a:pt x="7174" y="3718"/>
                      <a:pt x="7156" y="3670"/>
                    </a:cubicBezTo>
                    <a:cubicBezTo>
                      <a:pt x="7136" y="3618"/>
                      <a:pt x="6997" y="3582"/>
                      <a:pt x="6722" y="3557"/>
                    </a:cubicBezTo>
                    <a:cubicBezTo>
                      <a:pt x="6285" y="3518"/>
                      <a:pt x="5872" y="3395"/>
                      <a:pt x="5637" y="3233"/>
                    </a:cubicBezTo>
                    <a:cubicBezTo>
                      <a:pt x="5493" y="3134"/>
                      <a:pt x="5408" y="3127"/>
                      <a:pt x="5116" y="3193"/>
                    </a:cubicBezTo>
                    <a:cubicBezTo>
                      <a:pt x="4931" y="3235"/>
                      <a:pt x="4900" y="3235"/>
                      <a:pt x="4733" y="3193"/>
                    </a:cubicBezTo>
                    <a:cubicBezTo>
                      <a:pt x="4486" y="3131"/>
                      <a:pt x="4351" y="3132"/>
                      <a:pt x="4353" y="3197"/>
                    </a:cubicBezTo>
                    <a:cubicBezTo>
                      <a:pt x="4354" y="3244"/>
                      <a:pt x="5214" y="3950"/>
                      <a:pt x="5338" y="4005"/>
                    </a:cubicBezTo>
                    <a:cubicBezTo>
                      <a:pt x="5434" y="4048"/>
                      <a:pt x="5404" y="4121"/>
                      <a:pt x="5239" y="4244"/>
                    </a:cubicBezTo>
                    <a:cubicBezTo>
                      <a:pt x="5153" y="4308"/>
                      <a:pt x="5074" y="4360"/>
                      <a:pt x="5063" y="4358"/>
                    </a:cubicBezTo>
                    <a:cubicBezTo>
                      <a:pt x="5052" y="4356"/>
                      <a:pt x="4846" y="4255"/>
                      <a:pt x="4606" y="4133"/>
                    </a:cubicBezTo>
                    <a:close/>
                    <a:moveTo>
                      <a:pt x="4577" y="3698"/>
                    </a:moveTo>
                    <a:cubicBezTo>
                      <a:pt x="4558" y="3674"/>
                      <a:pt x="4530" y="3655"/>
                      <a:pt x="4514" y="3655"/>
                    </a:cubicBezTo>
                    <a:cubicBezTo>
                      <a:pt x="4498" y="3655"/>
                      <a:pt x="4501" y="3674"/>
                      <a:pt x="4521" y="3698"/>
                    </a:cubicBezTo>
                    <a:cubicBezTo>
                      <a:pt x="4540" y="3721"/>
                      <a:pt x="4569" y="3740"/>
                      <a:pt x="4584" y="3740"/>
                    </a:cubicBezTo>
                    <a:cubicBezTo>
                      <a:pt x="4600" y="3740"/>
                      <a:pt x="4597" y="3721"/>
                      <a:pt x="4577" y="3698"/>
                    </a:cubicBezTo>
                    <a:close/>
                    <a:moveTo>
                      <a:pt x="4295" y="3063"/>
                    </a:moveTo>
                    <a:cubicBezTo>
                      <a:pt x="4295" y="3047"/>
                      <a:pt x="4282" y="3035"/>
                      <a:pt x="4267" y="3035"/>
                    </a:cubicBezTo>
                    <a:cubicBezTo>
                      <a:pt x="4251" y="3035"/>
                      <a:pt x="4239" y="3047"/>
                      <a:pt x="4239" y="3063"/>
                    </a:cubicBezTo>
                    <a:cubicBezTo>
                      <a:pt x="4239" y="3078"/>
                      <a:pt x="4251" y="3091"/>
                      <a:pt x="4267" y="3091"/>
                    </a:cubicBezTo>
                    <a:cubicBezTo>
                      <a:pt x="4282" y="3091"/>
                      <a:pt x="4295" y="3078"/>
                      <a:pt x="4295" y="3063"/>
                    </a:cubicBezTo>
                    <a:close/>
                    <a:moveTo>
                      <a:pt x="3871" y="2915"/>
                    </a:moveTo>
                    <a:cubicBezTo>
                      <a:pt x="3837" y="2888"/>
                      <a:pt x="3774" y="2865"/>
                      <a:pt x="3731" y="2865"/>
                    </a:cubicBezTo>
                    <a:cubicBezTo>
                      <a:pt x="3621" y="2865"/>
                      <a:pt x="2798" y="2625"/>
                      <a:pt x="2668" y="2556"/>
                    </a:cubicBezTo>
                    <a:cubicBezTo>
                      <a:pt x="2485" y="2458"/>
                      <a:pt x="2428" y="2492"/>
                      <a:pt x="2505" y="2653"/>
                    </a:cubicBezTo>
                    <a:cubicBezTo>
                      <a:pt x="2554" y="2757"/>
                      <a:pt x="2581" y="2769"/>
                      <a:pt x="2912" y="2834"/>
                    </a:cubicBezTo>
                    <a:cubicBezTo>
                      <a:pt x="2998" y="2851"/>
                      <a:pt x="3149" y="2887"/>
                      <a:pt x="3248" y="2914"/>
                    </a:cubicBezTo>
                    <a:cubicBezTo>
                      <a:pt x="3358" y="2944"/>
                      <a:pt x="3529" y="2964"/>
                      <a:pt x="3681" y="2965"/>
                    </a:cubicBezTo>
                    <a:cubicBezTo>
                      <a:pt x="3926" y="2965"/>
                      <a:pt x="3931" y="2964"/>
                      <a:pt x="3871" y="2915"/>
                    </a:cubicBezTo>
                    <a:close/>
                    <a:moveTo>
                      <a:pt x="3831" y="2703"/>
                    </a:moveTo>
                    <a:cubicBezTo>
                      <a:pt x="3840" y="2660"/>
                      <a:pt x="3861" y="2567"/>
                      <a:pt x="3878" y="2496"/>
                    </a:cubicBezTo>
                    <a:cubicBezTo>
                      <a:pt x="3900" y="2403"/>
                      <a:pt x="3900" y="2341"/>
                      <a:pt x="3878" y="2279"/>
                    </a:cubicBezTo>
                    <a:cubicBezTo>
                      <a:pt x="3862" y="2231"/>
                      <a:pt x="3854" y="2168"/>
                      <a:pt x="3862" y="2140"/>
                    </a:cubicBezTo>
                    <a:cubicBezTo>
                      <a:pt x="3869" y="2111"/>
                      <a:pt x="3862" y="2052"/>
                      <a:pt x="3846" y="2010"/>
                    </a:cubicBezTo>
                    <a:cubicBezTo>
                      <a:pt x="3820" y="1942"/>
                      <a:pt x="3808" y="1936"/>
                      <a:pt x="3757" y="1963"/>
                    </a:cubicBezTo>
                    <a:cubicBezTo>
                      <a:pt x="3725" y="1980"/>
                      <a:pt x="3658" y="2052"/>
                      <a:pt x="3609" y="2123"/>
                    </a:cubicBezTo>
                    <a:cubicBezTo>
                      <a:pt x="3559" y="2194"/>
                      <a:pt x="3452" y="2336"/>
                      <a:pt x="3371" y="2439"/>
                    </a:cubicBezTo>
                    <a:cubicBezTo>
                      <a:pt x="3290" y="2541"/>
                      <a:pt x="3223" y="2634"/>
                      <a:pt x="3223" y="2645"/>
                    </a:cubicBezTo>
                    <a:cubicBezTo>
                      <a:pt x="3223" y="2655"/>
                      <a:pt x="3296" y="2678"/>
                      <a:pt x="3385" y="2696"/>
                    </a:cubicBezTo>
                    <a:cubicBezTo>
                      <a:pt x="3474" y="2713"/>
                      <a:pt x="3579" y="2739"/>
                      <a:pt x="3618" y="2752"/>
                    </a:cubicBezTo>
                    <a:cubicBezTo>
                      <a:pt x="3756" y="2799"/>
                      <a:pt x="3813" y="2786"/>
                      <a:pt x="3831" y="2703"/>
                    </a:cubicBezTo>
                    <a:close/>
                    <a:moveTo>
                      <a:pt x="3049" y="2407"/>
                    </a:moveTo>
                    <a:cubicBezTo>
                      <a:pt x="3213" y="2232"/>
                      <a:pt x="3392" y="2001"/>
                      <a:pt x="3392" y="1963"/>
                    </a:cubicBezTo>
                    <a:cubicBezTo>
                      <a:pt x="3392" y="1917"/>
                      <a:pt x="2703" y="1997"/>
                      <a:pt x="2406" y="2078"/>
                    </a:cubicBezTo>
                    <a:cubicBezTo>
                      <a:pt x="2150" y="2147"/>
                      <a:pt x="1820" y="2321"/>
                      <a:pt x="1800" y="2398"/>
                    </a:cubicBezTo>
                    <a:cubicBezTo>
                      <a:pt x="1776" y="2492"/>
                      <a:pt x="1809" y="2486"/>
                      <a:pt x="1896" y="2381"/>
                    </a:cubicBezTo>
                    <a:cubicBezTo>
                      <a:pt x="2067" y="2173"/>
                      <a:pt x="2319" y="2164"/>
                      <a:pt x="2530" y="2359"/>
                    </a:cubicBezTo>
                    <a:cubicBezTo>
                      <a:pt x="2661" y="2479"/>
                      <a:pt x="2787" y="2554"/>
                      <a:pt x="2861" y="2555"/>
                    </a:cubicBezTo>
                    <a:cubicBezTo>
                      <a:pt x="2888" y="2555"/>
                      <a:pt x="2972" y="2488"/>
                      <a:pt x="3049" y="2407"/>
                    </a:cubicBezTo>
                    <a:close/>
                    <a:moveTo>
                      <a:pt x="10654" y="3661"/>
                    </a:moveTo>
                    <a:cubicBezTo>
                      <a:pt x="10635" y="3650"/>
                      <a:pt x="10756" y="3644"/>
                      <a:pt x="10922" y="3649"/>
                    </a:cubicBezTo>
                    <a:cubicBezTo>
                      <a:pt x="11351" y="3662"/>
                      <a:pt x="11391" y="3675"/>
                      <a:pt x="11012" y="3679"/>
                    </a:cubicBezTo>
                    <a:cubicBezTo>
                      <a:pt x="10834" y="3681"/>
                      <a:pt x="10672" y="3673"/>
                      <a:pt x="10654" y="3661"/>
                    </a:cubicBezTo>
                    <a:close/>
                    <a:moveTo>
                      <a:pt x="11386" y="3636"/>
                    </a:moveTo>
                    <a:cubicBezTo>
                      <a:pt x="11413" y="3629"/>
                      <a:pt x="11463" y="3629"/>
                      <a:pt x="11499" y="3635"/>
                    </a:cubicBezTo>
                    <a:cubicBezTo>
                      <a:pt x="11534" y="3642"/>
                      <a:pt x="11512" y="3648"/>
                      <a:pt x="11450" y="3648"/>
                    </a:cubicBezTo>
                    <a:cubicBezTo>
                      <a:pt x="11387" y="3649"/>
                      <a:pt x="11359" y="3643"/>
                      <a:pt x="11386" y="3636"/>
                    </a:cubicBezTo>
                    <a:close/>
                    <a:moveTo>
                      <a:pt x="11661" y="3601"/>
                    </a:moveTo>
                    <a:lnTo>
                      <a:pt x="11760" y="3582"/>
                    </a:lnTo>
                    <a:lnTo>
                      <a:pt x="11650" y="3527"/>
                    </a:lnTo>
                    <a:lnTo>
                      <a:pt x="11541" y="3472"/>
                    </a:lnTo>
                    <a:lnTo>
                      <a:pt x="11636" y="3453"/>
                    </a:lnTo>
                    <a:cubicBezTo>
                      <a:pt x="11689" y="3443"/>
                      <a:pt x="11810" y="3419"/>
                      <a:pt x="11905" y="3400"/>
                    </a:cubicBezTo>
                    <a:cubicBezTo>
                      <a:pt x="12097" y="3361"/>
                      <a:pt x="12260" y="3389"/>
                      <a:pt x="12408" y="3485"/>
                    </a:cubicBezTo>
                    <a:lnTo>
                      <a:pt x="12485" y="3536"/>
                    </a:lnTo>
                    <a:lnTo>
                      <a:pt x="12393" y="3582"/>
                    </a:lnTo>
                    <a:cubicBezTo>
                      <a:pt x="12321" y="3617"/>
                      <a:pt x="12222" y="3626"/>
                      <a:pt x="11932" y="3624"/>
                    </a:cubicBezTo>
                    <a:cubicBezTo>
                      <a:pt x="11714" y="3621"/>
                      <a:pt x="11603" y="3612"/>
                      <a:pt x="11661" y="3601"/>
                    </a:cubicBezTo>
                    <a:close/>
                    <a:moveTo>
                      <a:pt x="12197" y="3489"/>
                    </a:moveTo>
                    <a:cubicBezTo>
                      <a:pt x="12197" y="3450"/>
                      <a:pt x="12071" y="3428"/>
                      <a:pt x="11967" y="3449"/>
                    </a:cubicBezTo>
                    <a:cubicBezTo>
                      <a:pt x="11876" y="3468"/>
                      <a:pt x="11875" y="3469"/>
                      <a:pt x="11943" y="3489"/>
                    </a:cubicBezTo>
                    <a:cubicBezTo>
                      <a:pt x="12047" y="3518"/>
                      <a:pt x="12197" y="3518"/>
                      <a:pt x="12197" y="3489"/>
                    </a:cubicBezTo>
                    <a:close/>
                    <a:moveTo>
                      <a:pt x="11428" y="3439"/>
                    </a:moveTo>
                    <a:cubicBezTo>
                      <a:pt x="11448" y="3431"/>
                      <a:pt x="11480" y="3431"/>
                      <a:pt x="11499" y="3439"/>
                    </a:cubicBezTo>
                    <a:cubicBezTo>
                      <a:pt x="11518" y="3447"/>
                      <a:pt x="11502" y="3453"/>
                      <a:pt x="11464" y="3453"/>
                    </a:cubicBezTo>
                    <a:cubicBezTo>
                      <a:pt x="11425" y="3453"/>
                      <a:pt x="11409" y="3447"/>
                      <a:pt x="11428" y="3439"/>
                    </a:cubicBezTo>
                    <a:close/>
                    <a:moveTo>
                      <a:pt x="11181" y="3401"/>
                    </a:moveTo>
                    <a:cubicBezTo>
                      <a:pt x="11113" y="3379"/>
                      <a:pt x="11113" y="3379"/>
                      <a:pt x="11196" y="3378"/>
                    </a:cubicBezTo>
                    <a:cubicBezTo>
                      <a:pt x="11242" y="3378"/>
                      <a:pt x="11306" y="3388"/>
                      <a:pt x="11337" y="3401"/>
                    </a:cubicBezTo>
                    <a:cubicBezTo>
                      <a:pt x="11388" y="3423"/>
                      <a:pt x="11387" y="3426"/>
                      <a:pt x="11323" y="3425"/>
                    </a:cubicBezTo>
                    <a:cubicBezTo>
                      <a:pt x="11284" y="3424"/>
                      <a:pt x="11220" y="3414"/>
                      <a:pt x="11181" y="3401"/>
                    </a:cubicBezTo>
                    <a:close/>
                    <a:moveTo>
                      <a:pt x="389" y="3215"/>
                    </a:moveTo>
                    <a:cubicBezTo>
                      <a:pt x="369" y="3162"/>
                      <a:pt x="394" y="3112"/>
                      <a:pt x="431" y="3135"/>
                    </a:cubicBezTo>
                    <a:cubicBezTo>
                      <a:pt x="464" y="3155"/>
                      <a:pt x="465" y="3260"/>
                      <a:pt x="432" y="3260"/>
                    </a:cubicBezTo>
                    <a:cubicBezTo>
                      <a:pt x="418" y="3260"/>
                      <a:pt x="399" y="3240"/>
                      <a:pt x="389" y="3215"/>
                    </a:cubicBezTo>
                    <a:close/>
                    <a:moveTo>
                      <a:pt x="590" y="3131"/>
                    </a:moveTo>
                    <a:cubicBezTo>
                      <a:pt x="562" y="3093"/>
                      <a:pt x="552" y="3063"/>
                      <a:pt x="568" y="3063"/>
                    </a:cubicBezTo>
                    <a:cubicBezTo>
                      <a:pt x="596" y="3063"/>
                      <a:pt x="667" y="3173"/>
                      <a:pt x="650" y="3189"/>
                    </a:cubicBezTo>
                    <a:cubicBezTo>
                      <a:pt x="645" y="3194"/>
                      <a:pt x="618" y="3168"/>
                      <a:pt x="590" y="3131"/>
                    </a:cubicBezTo>
                    <a:close/>
                    <a:moveTo>
                      <a:pt x="10398" y="2621"/>
                    </a:moveTo>
                    <a:cubicBezTo>
                      <a:pt x="10365" y="2608"/>
                      <a:pt x="10291" y="2498"/>
                      <a:pt x="10315" y="2498"/>
                    </a:cubicBezTo>
                    <a:cubicBezTo>
                      <a:pt x="10320" y="2498"/>
                      <a:pt x="10355" y="2530"/>
                      <a:pt x="10391" y="2569"/>
                    </a:cubicBezTo>
                    <a:cubicBezTo>
                      <a:pt x="10459" y="2641"/>
                      <a:pt x="10460" y="2646"/>
                      <a:pt x="10398" y="2621"/>
                    </a:cubicBezTo>
                    <a:close/>
                    <a:moveTo>
                      <a:pt x="10161" y="2526"/>
                    </a:moveTo>
                    <a:cubicBezTo>
                      <a:pt x="10198" y="2495"/>
                      <a:pt x="10243" y="2471"/>
                      <a:pt x="10260" y="2471"/>
                    </a:cubicBezTo>
                    <a:cubicBezTo>
                      <a:pt x="10278" y="2472"/>
                      <a:pt x="10262" y="2497"/>
                      <a:pt x="10226" y="2527"/>
                    </a:cubicBezTo>
                    <a:cubicBezTo>
                      <a:pt x="10189" y="2558"/>
                      <a:pt x="10145" y="2583"/>
                      <a:pt x="10127" y="2582"/>
                    </a:cubicBezTo>
                    <a:cubicBezTo>
                      <a:pt x="10109" y="2582"/>
                      <a:pt x="10125" y="2556"/>
                      <a:pt x="10161" y="2526"/>
                    </a:cubicBezTo>
                    <a:close/>
                    <a:moveTo>
                      <a:pt x="24" y="2473"/>
                    </a:moveTo>
                    <a:cubicBezTo>
                      <a:pt x="14" y="2421"/>
                      <a:pt x="7" y="2351"/>
                      <a:pt x="8" y="2318"/>
                    </a:cubicBezTo>
                    <a:cubicBezTo>
                      <a:pt x="10" y="2285"/>
                      <a:pt x="23" y="2316"/>
                      <a:pt x="37" y="2385"/>
                    </a:cubicBezTo>
                    <a:cubicBezTo>
                      <a:pt x="50" y="2455"/>
                      <a:pt x="57" y="2525"/>
                      <a:pt x="52" y="2540"/>
                    </a:cubicBezTo>
                    <a:cubicBezTo>
                      <a:pt x="47" y="2556"/>
                      <a:pt x="35" y="2525"/>
                      <a:pt x="24" y="2473"/>
                    </a:cubicBezTo>
                    <a:close/>
                    <a:moveTo>
                      <a:pt x="664" y="2448"/>
                    </a:moveTo>
                    <a:cubicBezTo>
                      <a:pt x="614" y="2421"/>
                      <a:pt x="532" y="2346"/>
                      <a:pt x="480" y="2280"/>
                    </a:cubicBezTo>
                    <a:cubicBezTo>
                      <a:pt x="428" y="2214"/>
                      <a:pt x="357" y="2140"/>
                      <a:pt x="322" y="2116"/>
                    </a:cubicBezTo>
                    <a:cubicBezTo>
                      <a:pt x="243" y="2060"/>
                      <a:pt x="241" y="1954"/>
                      <a:pt x="316" y="1785"/>
                    </a:cubicBezTo>
                    <a:cubicBezTo>
                      <a:pt x="368" y="1668"/>
                      <a:pt x="394" y="1646"/>
                      <a:pt x="609" y="1542"/>
                    </a:cubicBezTo>
                    <a:cubicBezTo>
                      <a:pt x="1027" y="1340"/>
                      <a:pt x="1185" y="1326"/>
                      <a:pt x="1400" y="1476"/>
                    </a:cubicBezTo>
                    <a:cubicBezTo>
                      <a:pt x="1544" y="1577"/>
                      <a:pt x="1607" y="1669"/>
                      <a:pt x="1624" y="1807"/>
                    </a:cubicBezTo>
                    <a:cubicBezTo>
                      <a:pt x="1638" y="1918"/>
                      <a:pt x="1635" y="1923"/>
                      <a:pt x="1422" y="2114"/>
                    </a:cubicBezTo>
                    <a:cubicBezTo>
                      <a:pt x="1264" y="2255"/>
                      <a:pt x="1144" y="2334"/>
                      <a:pt x="981" y="2403"/>
                    </a:cubicBezTo>
                    <a:cubicBezTo>
                      <a:pt x="859" y="2455"/>
                      <a:pt x="757" y="2498"/>
                      <a:pt x="756" y="2497"/>
                    </a:cubicBezTo>
                    <a:cubicBezTo>
                      <a:pt x="754" y="2497"/>
                      <a:pt x="713" y="2474"/>
                      <a:pt x="664" y="2448"/>
                    </a:cubicBezTo>
                    <a:close/>
                    <a:moveTo>
                      <a:pt x="23" y="2200"/>
                    </a:moveTo>
                    <a:cubicBezTo>
                      <a:pt x="0" y="2141"/>
                      <a:pt x="1" y="2131"/>
                      <a:pt x="28" y="2131"/>
                    </a:cubicBezTo>
                    <a:cubicBezTo>
                      <a:pt x="40" y="2131"/>
                      <a:pt x="52" y="2157"/>
                      <a:pt x="54" y="2188"/>
                    </a:cubicBezTo>
                    <a:cubicBezTo>
                      <a:pt x="59" y="2256"/>
                      <a:pt x="46" y="2261"/>
                      <a:pt x="23" y="2200"/>
                    </a:cubicBezTo>
                    <a:close/>
                    <a:moveTo>
                      <a:pt x="13410" y="1077"/>
                    </a:moveTo>
                    <a:cubicBezTo>
                      <a:pt x="13398" y="1065"/>
                      <a:pt x="13113" y="1038"/>
                      <a:pt x="12937" y="1033"/>
                    </a:cubicBezTo>
                    <a:cubicBezTo>
                      <a:pt x="12901" y="1032"/>
                      <a:pt x="12879" y="1018"/>
                      <a:pt x="12889" y="1003"/>
                    </a:cubicBezTo>
                    <a:cubicBezTo>
                      <a:pt x="12913" y="964"/>
                      <a:pt x="12818" y="931"/>
                      <a:pt x="12536" y="880"/>
                    </a:cubicBezTo>
                    <a:cubicBezTo>
                      <a:pt x="12162" y="811"/>
                      <a:pt x="11435" y="641"/>
                      <a:pt x="11294" y="590"/>
                    </a:cubicBezTo>
                    <a:cubicBezTo>
                      <a:pt x="11224" y="564"/>
                      <a:pt x="11081" y="491"/>
                      <a:pt x="10975" y="427"/>
                    </a:cubicBezTo>
                    <a:cubicBezTo>
                      <a:pt x="10868" y="363"/>
                      <a:pt x="10729" y="280"/>
                      <a:pt x="10666" y="242"/>
                    </a:cubicBezTo>
                    <a:cubicBezTo>
                      <a:pt x="10466" y="125"/>
                      <a:pt x="10593" y="149"/>
                      <a:pt x="10881" y="283"/>
                    </a:cubicBezTo>
                    <a:cubicBezTo>
                      <a:pt x="11174" y="420"/>
                      <a:pt x="11476" y="503"/>
                      <a:pt x="11849" y="549"/>
                    </a:cubicBezTo>
                    <a:cubicBezTo>
                      <a:pt x="12089" y="578"/>
                      <a:pt x="12136" y="571"/>
                      <a:pt x="13058" y="369"/>
                    </a:cubicBezTo>
                    <a:cubicBezTo>
                      <a:pt x="13167" y="345"/>
                      <a:pt x="13297" y="325"/>
                      <a:pt x="13348" y="325"/>
                    </a:cubicBezTo>
                    <a:cubicBezTo>
                      <a:pt x="13431" y="325"/>
                      <a:pt x="13438" y="331"/>
                      <a:pt x="13412" y="380"/>
                    </a:cubicBezTo>
                    <a:cubicBezTo>
                      <a:pt x="13374" y="452"/>
                      <a:pt x="13375" y="748"/>
                      <a:pt x="13414" y="904"/>
                    </a:cubicBezTo>
                    <a:cubicBezTo>
                      <a:pt x="13443" y="1019"/>
                      <a:pt x="13441" y="1108"/>
                      <a:pt x="13410" y="1077"/>
                    </a:cubicBezTo>
                    <a:close/>
                    <a:moveTo>
                      <a:pt x="13343" y="784"/>
                    </a:moveTo>
                    <a:cubicBezTo>
                      <a:pt x="13337" y="664"/>
                      <a:pt x="13330" y="524"/>
                      <a:pt x="13329" y="473"/>
                    </a:cubicBezTo>
                    <a:cubicBezTo>
                      <a:pt x="13326" y="363"/>
                      <a:pt x="13299" y="359"/>
                      <a:pt x="13008" y="434"/>
                    </a:cubicBezTo>
                    <a:cubicBezTo>
                      <a:pt x="12896" y="463"/>
                      <a:pt x="12731" y="502"/>
                      <a:pt x="12642" y="521"/>
                    </a:cubicBezTo>
                    <a:cubicBezTo>
                      <a:pt x="12553" y="540"/>
                      <a:pt x="12480" y="564"/>
                      <a:pt x="12480" y="576"/>
                    </a:cubicBezTo>
                    <a:cubicBezTo>
                      <a:pt x="12480" y="638"/>
                      <a:pt x="12582" y="696"/>
                      <a:pt x="12861" y="793"/>
                    </a:cubicBezTo>
                    <a:cubicBezTo>
                      <a:pt x="13031" y="852"/>
                      <a:pt x="13209" y="922"/>
                      <a:pt x="13256" y="949"/>
                    </a:cubicBezTo>
                    <a:cubicBezTo>
                      <a:pt x="13302" y="976"/>
                      <a:pt x="13344" y="999"/>
                      <a:pt x="13348" y="1001"/>
                    </a:cubicBezTo>
                    <a:cubicBezTo>
                      <a:pt x="13351" y="1002"/>
                      <a:pt x="13349" y="904"/>
                      <a:pt x="13343" y="784"/>
                    </a:cubicBezTo>
                    <a:close/>
                    <a:moveTo>
                      <a:pt x="11965" y="1012"/>
                    </a:moveTo>
                    <a:cubicBezTo>
                      <a:pt x="11984" y="1004"/>
                      <a:pt x="12016" y="1004"/>
                      <a:pt x="12035" y="1012"/>
                    </a:cubicBezTo>
                    <a:cubicBezTo>
                      <a:pt x="12055" y="1020"/>
                      <a:pt x="12039" y="1026"/>
                      <a:pt x="12000" y="1026"/>
                    </a:cubicBezTo>
                    <a:cubicBezTo>
                      <a:pt x="11961" y="1026"/>
                      <a:pt x="11945" y="1020"/>
                      <a:pt x="11965" y="1012"/>
                    </a:cubicBezTo>
                    <a:close/>
                    <a:moveTo>
                      <a:pt x="11365" y="946"/>
                    </a:moveTo>
                    <a:cubicBezTo>
                      <a:pt x="11281" y="925"/>
                      <a:pt x="11281" y="925"/>
                      <a:pt x="11386" y="921"/>
                    </a:cubicBezTo>
                    <a:cubicBezTo>
                      <a:pt x="11444" y="919"/>
                      <a:pt x="11492" y="931"/>
                      <a:pt x="11492" y="946"/>
                    </a:cubicBezTo>
                    <a:cubicBezTo>
                      <a:pt x="11492" y="977"/>
                      <a:pt x="11487" y="977"/>
                      <a:pt x="11365" y="946"/>
                    </a:cubicBezTo>
                    <a:close/>
                    <a:moveTo>
                      <a:pt x="10292" y="76"/>
                    </a:moveTo>
                    <a:cubicBezTo>
                      <a:pt x="10300" y="55"/>
                      <a:pt x="10307" y="33"/>
                      <a:pt x="10307" y="27"/>
                    </a:cubicBezTo>
                    <a:cubicBezTo>
                      <a:pt x="10307" y="0"/>
                      <a:pt x="10370" y="18"/>
                      <a:pt x="10407" y="55"/>
                    </a:cubicBezTo>
                    <a:cubicBezTo>
                      <a:pt x="10466" y="114"/>
                      <a:pt x="10458" y="126"/>
                      <a:pt x="10363" y="119"/>
                    </a:cubicBezTo>
                    <a:cubicBezTo>
                      <a:pt x="10305" y="115"/>
                      <a:pt x="10282" y="101"/>
                      <a:pt x="10292" y="76"/>
                    </a:cubicBezTo>
                    <a:close/>
                  </a:path>
                </a:pathLst>
              </a:custGeom>
              <a:solidFill>
                <a:srgbClr val="16486E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" name="Freeform 44"/>
              <p:cNvSpPr>
                <a:spLocks noChangeAspect="1" noEditPoints="1"/>
              </p:cNvSpPr>
              <p:nvPr/>
            </p:nvSpPr>
            <p:spPr bwMode="auto">
              <a:xfrm>
                <a:off x="1314" y="1883"/>
                <a:ext cx="2372" cy="774"/>
              </a:xfrm>
              <a:custGeom>
                <a:avLst/>
                <a:gdLst>
                  <a:gd name="T0" fmla="*/ 5519 w 13268"/>
                  <a:gd name="T1" fmla="*/ 4944 h 4966"/>
                  <a:gd name="T2" fmla="*/ 4606 w 13268"/>
                  <a:gd name="T3" fmla="*/ 4117 h 4966"/>
                  <a:gd name="T4" fmla="*/ 3124 w 13268"/>
                  <a:gd name="T5" fmla="*/ 3555 h 4966"/>
                  <a:gd name="T6" fmla="*/ 1513 w 13268"/>
                  <a:gd name="T7" fmla="*/ 2896 h 4966"/>
                  <a:gd name="T8" fmla="*/ 979 w 13268"/>
                  <a:gd name="T9" fmla="*/ 3037 h 4966"/>
                  <a:gd name="T10" fmla="*/ 1096 w 13268"/>
                  <a:gd name="T11" fmla="*/ 2608 h 4966"/>
                  <a:gd name="T12" fmla="*/ 1522 w 13268"/>
                  <a:gd name="T13" fmla="*/ 2154 h 4966"/>
                  <a:gd name="T14" fmla="*/ 3773 w 13268"/>
                  <a:gd name="T15" fmla="*/ 1710 h 4966"/>
                  <a:gd name="T16" fmla="*/ 4530 w 13268"/>
                  <a:gd name="T17" fmla="*/ 1939 h 4966"/>
                  <a:gd name="T18" fmla="*/ 5170 w 13268"/>
                  <a:gd name="T19" fmla="*/ 1876 h 4966"/>
                  <a:gd name="T20" fmla="*/ 5450 w 13268"/>
                  <a:gd name="T21" fmla="*/ 2099 h 4966"/>
                  <a:gd name="T22" fmla="*/ 5654 w 13268"/>
                  <a:gd name="T23" fmla="*/ 1605 h 4966"/>
                  <a:gd name="T24" fmla="*/ 6546 w 13268"/>
                  <a:gd name="T25" fmla="*/ 1507 h 4966"/>
                  <a:gd name="T26" fmla="*/ 7840 w 13268"/>
                  <a:gd name="T27" fmla="*/ 1421 h 4966"/>
                  <a:gd name="T28" fmla="*/ 10387 w 13268"/>
                  <a:gd name="T29" fmla="*/ 603 h 4966"/>
                  <a:gd name="T30" fmla="*/ 10319 w 13268"/>
                  <a:gd name="T31" fmla="*/ 1071 h 4966"/>
                  <a:gd name="T32" fmla="*/ 9219 w 13268"/>
                  <a:gd name="T33" fmla="*/ 1762 h 4966"/>
                  <a:gd name="T34" fmla="*/ 7838 w 13268"/>
                  <a:gd name="T35" fmla="*/ 2579 h 4966"/>
                  <a:gd name="T36" fmla="*/ 8029 w 13268"/>
                  <a:gd name="T37" fmla="*/ 2768 h 4966"/>
                  <a:gd name="T38" fmla="*/ 9257 w 13268"/>
                  <a:gd name="T39" fmla="*/ 2835 h 4966"/>
                  <a:gd name="T40" fmla="*/ 10244 w 13268"/>
                  <a:gd name="T41" fmla="*/ 3253 h 4966"/>
                  <a:gd name="T42" fmla="*/ 9446 w 13268"/>
                  <a:gd name="T43" fmla="*/ 3407 h 4966"/>
                  <a:gd name="T44" fmla="*/ 7156 w 13268"/>
                  <a:gd name="T45" fmla="*/ 3654 h 4966"/>
                  <a:gd name="T46" fmla="*/ 5116 w 13268"/>
                  <a:gd name="T47" fmla="*/ 3177 h 4966"/>
                  <a:gd name="T48" fmla="*/ 5338 w 13268"/>
                  <a:gd name="T49" fmla="*/ 3989 h 4966"/>
                  <a:gd name="T50" fmla="*/ 4606 w 13268"/>
                  <a:gd name="T51" fmla="*/ 4117 h 4966"/>
                  <a:gd name="T52" fmla="*/ 4521 w 13268"/>
                  <a:gd name="T53" fmla="*/ 3682 h 4966"/>
                  <a:gd name="T54" fmla="*/ 4295 w 13268"/>
                  <a:gd name="T55" fmla="*/ 3047 h 4966"/>
                  <a:gd name="T56" fmla="*/ 4267 w 13268"/>
                  <a:gd name="T57" fmla="*/ 3075 h 4966"/>
                  <a:gd name="T58" fmla="*/ 3731 w 13268"/>
                  <a:gd name="T59" fmla="*/ 2849 h 4966"/>
                  <a:gd name="T60" fmla="*/ 2912 w 13268"/>
                  <a:gd name="T61" fmla="*/ 2818 h 4966"/>
                  <a:gd name="T62" fmla="*/ 3871 w 13268"/>
                  <a:gd name="T63" fmla="*/ 2899 h 4966"/>
                  <a:gd name="T64" fmla="*/ 3532 w 13268"/>
                  <a:gd name="T65" fmla="*/ 2172 h 4966"/>
                  <a:gd name="T66" fmla="*/ 3385 w 13268"/>
                  <a:gd name="T67" fmla="*/ 2709 h 4966"/>
                  <a:gd name="T68" fmla="*/ 3866 w 13268"/>
                  <a:gd name="T69" fmla="*/ 2638 h 4966"/>
                  <a:gd name="T70" fmla="*/ 2856 w 13268"/>
                  <a:gd name="T71" fmla="*/ 1949 h 4966"/>
                  <a:gd name="T72" fmla="*/ 1894 w 13268"/>
                  <a:gd name="T73" fmla="*/ 2395 h 4966"/>
                  <a:gd name="T74" fmla="*/ 2566 w 13268"/>
                  <a:gd name="T75" fmla="*/ 2390 h 4966"/>
                  <a:gd name="T76" fmla="*/ 12190 w 13268"/>
                  <a:gd name="T77" fmla="*/ 3562 h 4966"/>
                  <a:gd name="T78" fmla="*/ 12339 w 13268"/>
                  <a:gd name="T79" fmla="*/ 3527 h 4966"/>
                  <a:gd name="T80" fmla="*/ 12353 w 13268"/>
                  <a:gd name="T81" fmla="*/ 3554 h 4966"/>
                  <a:gd name="T82" fmla="*/ 11696 w 13268"/>
                  <a:gd name="T83" fmla="*/ 3454 h 4966"/>
                  <a:gd name="T84" fmla="*/ 389 w 13268"/>
                  <a:gd name="T85" fmla="*/ 3199 h 4966"/>
                  <a:gd name="T86" fmla="*/ 389 w 13268"/>
                  <a:gd name="T87" fmla="*/ 3199 h 4966"/>
                  <a:gd name="T88" fmla="*/ 650 w 13268"/>
                  <a:gd name="T89" fmla="*/ 3173 h 4966"/>
                  <a:gd name="T90" fmla="*/ 8 w 13268"/>
                  <a:gd name="T91" fmla="*/ 2302 h 4966"/>
                  <a:gd name="T92" fmla="*/ 24 w 13268"/>
                  <a:gd name="T93" fmla="*/ 2457 h 4966"/>
                  <a:gd name="T94" fmla="*/ 322 w 13268"/>
                  <a:gd name="T95" fmla="*/ 2100 h 4966"/>
                  <a:gd name="T96" fmla="*/ 1400 w 13268"/>
                  <a:gd name="T97" fmla="*/ 1460 h 4966"/>
                  <a:gd name="T98" fmla="*/ 981 w 13268"/>
                  <a:gd name="T99" fmla="*/ 2387 h 4966"/>
                  <a:gd name="T100" fmla="*/ 23 w 13268"/>
                  <a:gd name="T101" fmla="*/ 2184 h 4966"/>
                  <a:gd name="T102" fmla="*/ 23 w 13268"/>
                  <a:gd name="T103" fmla="*/ 2184 h 4966"/>
                  <a:gd name="T104" fmla="*/ 13213 w 13268"/>
                  <a:gd name="T105" fmla="*/ 1010 h 4966"/>
                  <a:gd name="T106" fmla="*/ 11661 w 13268"/>
                  <a:gd name="T107" fmla="*/ 617 h 4966"/>
                  <a:gd name="T108" fmla="*/ 11929 w 13268"/>
                  <a:gd name="T109" fmla="*/ 566 h 4966"/>
                  <a:gd name="T110" fmla="*/ 12607 w 13268"/>
                  <a:gd name="T111" fmla="*/ 812 h 4966"/>
                  <a:gd name="T112" fmla="*/ 10368 w 13268"/>
                  <a:gd name="T113" fmla="*/ 8 h 49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3268" h="4966">
                    <a:moveTo>
                      <a:pt x="5442" y="4944"/>
                    </a:moveTo>
                    <a:cubicBezTo>
                      <a:pt x="5434" y="4932"/>
                      <a:pt x="5452" y="4922"/>
                      <a:pt x="5481" y="4922"/>
                    </a:cubicBezTo>
                    <a:cubicBezTo>
                      <a:pt x="5509" y="4922"/>
                      <a:pt x="5527" y="4932"/>
                      <a:pt x="5519" y="4944"/>
                    </a:cubicBezTo>
                    <a:cubicBezTo>
                      <a:pt x="5512" y="4956"/>
                      <a:pt x="5494" y="4966"/>
                      <a:pt x="5481" y="4966"/>
                    </a:cubicBezTo>
                    <a:cubicBezTo>
                      <a:pt x="5467" y="4966"/>
                      <a:pt x="5449" y="4956"/>
                      <a:pt x="5442" y="4944"/>
                    </a:cubicBezTo>
                    <a:close/>
                    <a:moveTo>
                      <a:pt x="4606" y="4117"/>
                    </a:moveTo>
                    <a:cubicBezTo>
                      <a:pt x="4365" y="3995"/>
                      <a:pt x="4119" y="3881"/>
                      <a:pt x="4058" y="3864"/>
                    </a:cubicBezTo>
                    <a:cubicBezTo>
                      <a:pt x="3932" y="3828"/>
                      <a:pt x="3731" y="3708"/>
                      <a:pt x="3731" y="3668"/>
                    </a:cubicBezTo>
                    <a:cubicBezTo>
                      <a:pt x="3731" y="3622"/>
                      <a:pt x="3533" y="3586"/>
                      <a:pt x="3124" y="3555"/>
                    </a:cubicBezTo>
                    <a:cubicBezTo>
                      <a:pt x="2748" y="3528"/>
                      <a:pt x="2177" y="3428"/>
                      <a:pt x="1995" y="3358"/>
                    </a:cubicBezTo>
                    <a:cubicBezTo>
                      <a:pt x="1866" y="3308"/>
                      <a:pt x="1784" y="3217"/>
                      <a:pt x="1751" y="3084"/>
                    </a:cubicBezTo>
                    <a:cubicBezTo>
                      <a:pt x="1712" y="2930"/>
                      <a:pt x="1669" y="2896"/>
                      <a:pt x="1513" y="2896"/>
                    </a:cubicBezTo>
                    <a:cubicBezTo>
                      <a:pt x="1407" y="2896"/>
                      <a:pt x="1369" y="2913"/>
                      <a:pt x="1281" y="2994"/>
                    </a:cubicBezTo>
                    <a:cubicBezTo>
                      <a:pt x="1195" y="3075"/>
                      <a:pt x="1002" y="3188"/>
                      <a:pt x="950" y="3188"/>
                    </a:cubicBezTo>
                    <a:cubicBezTo>
                      <a:pt x="924" y="3188"/>
                      <a:pt x="938" y="3116"/>
                      <a:pt x="979" y="3037"/>
                    </a:cubicBezTo>
                    <a:cubicBezTo>
                      <a:pt x="1002" y="2992"/>
                      <a:pt x="1021" y="2938"/>
                      <a:pt x="1021" y="2916"/>
                    </a:cubicBezTo>
                    <a:cubicBezTo>
                      <a:pt x="1021" y="2894"/>
                      <a:pt x="1042" y="2844"/>
                      <a:pt x="1067" y="2805"/>
                    </a:cubicBezTo>
                    <a:cubicBezTo>
                      <a:pt x="1101" y="2754"/>
                      <a:pt x="1109" y="2701"/>
                      <a:pt x="1096" y="2608"/>
                    </a:cubicBezTo>
                    <a:lnTo>
                      <a:pt x="1079" y="2481"/>
                    </a:lnTo>
                    <a:lnTo>
                      <a:pt x="1226" y="2387"/>
                    </a:lnTo>
                    <a:cubicBezTo>
                      <a:pt x="1308" y="2335"/>
                      <a:pt x="1441" y="2230"/>
                      <a:pt x="1522" y="2154"/>
                    </a:cubicBezTo>
                    <a:cubicBezTo>
                      <a:pt x="1668" y="2016"/>
                      <a:pt x="1671" y="2015"/>
                      <a:pt x="1818" y="2031"/>
                    </a:cubicBezTo>
                    <a:cubicBezTo>
                      <a:pt x="1925" y="2042"/>
                      <a:pt x="2001" y="2033"/>
                      <a:pt x="2088" y="1997"/>
                    </a:cubicBezTo>
                    <a:cubicBezTo>
                      <a:pt x="2409" y="1865"/>
                      <a:pt x="3255" y="1721"/>
                      <a:pt x="3773" y="1710"/>
                    </a:cubicBezTo>
                    <a:cubicBezTo>
                      <a:pt x="3975" y="1705"/>
                      <a:pt x="4168" y="1693"/>
                      <a:pt x="4202" y="1682"/>
                    </a:cubicBezTo>
                    <a:cubicBezTo>
                      <a:pt x="4275" y="1657"/>
                      <a:pt x="4323" y="1727"/>
                      <a:pt x="4323" y="1857"/>
                    </a:cubicBezTo>
                    <a:cubicBezTo>
                      <a:pt x="4323" y="1961"/>
                      <a:pt x="4363" y="1977"/>
                      <a:pt x="4530" y="1939"/>
                    </a:cubicBezTo>
                    <a:cubicBezTo>
                      <a:pt x="4623" y="1917"/>
                      <a:pt x="4681" y="1917"/>
                      <a:pt x="4728" y="1939"/>
                    </a:cubicBezTo>
                    <a:cubicBezTo>
                      <a:pt x="4783" y="1964"/>
                      <a:pt x="4814" y="1955"/>
                      <a:pt x="4916" y="1887"/>
                    </a:cubicBezTo>
                    <a:cubicBezTo>
                      <a:pt x="5064" y="1787"/>
                      <a:pt x="5086" y="1786"/>
                      <a:pt x="5170" y="1876"/>
                    </a:cubicBezTo>
                    <a:cubicBezTo>
                      <a:pt x="5207" y="1914"/>
                      <a:pt x="5252" y="1946"/>
                      <a:pt x="5271" y="1946"/>
                    </a:cubicBezTo>
                    <a:cubicBezTo>
                      <a:pt x="5314" y="1946"/>
                      <a:pt x="5339" y="2011"/>
                      <a:pt x="5339" y="2118"/>
                    </a:cubicBezTo>
                    <a:cubicBezTo>
                      <a:pt x="5339" y="2228"/>
                      <a:pt x="5378" y="2222"/>
                      <a:pt x="5450" y="2099"/>
                    </a:cubicBezTo>
                    <a:cubicBezTo>
                      <a:pt x="5503" y="2010"/>
                      <a:pt x="5519" y="2000"/>
                      <a:pt x="5593" y="2017"/>
                    </a:cubicBezTo>
                    <a:cubicBezTo>
                      <a:pt x="5671" y="2034"/>
                      <a:pt x="5681" y="2026"/>
                      <a:pt x="5739" y="1907"/>
                    </a:cubicBezTo>
                    <a:cubicBezTo>
                      <a:pt x="5813" y="1754"/>
                      <a:pt x="5788" y="1664"/>
                      <a:pt x="5654" y="1605"/>
                    </a:cubicBezTo>
                    <a:cubicBezTo>
                      <a:pt x="5533" y="1551"/>
                      <a:pt x="5571" y="1523"/>
                      <a:pt x="5763" y="1523"/>
                    </a:cubicBezTo>
                    <a:cubicBezTo>
                      <a:pt x="5855" y="1523"/>
                      <a:pt x="5962" y="1508"/>
                      <a:pt x="6002" y="1490"/>
                    </a:cubicBezTo>
                    <a:cubicBezTo>
                      <a:pt x="6058" y="1464"/>
                      <a:pt x="6177" y="1468"/>
                      <a:pt x="6546" y="1507"/>
                    </a:cubicBezTo>
                    <a:cubicBezTo>
                      <a:pt x="6806" y="1534"/>
                      <a:pt x="7075" y="1574"/>
                      <a:pt x="7144" y="1596"/>
                    </a:cubicBezTo>
                    <a:cubicBezTo>
                      <a:pt x="7212" y="1618"/>
                      <a:pt x="7303" y="1636"/>
                      <a:pt x="7346" y="1636"/>
                    </a:cubicBezTo>
                    <a:cubicBezTo>
                      <a:pt x="7447" y="1636"/>
                      <a:pt x="7648" y="1548"/>
                      <a:pt x="7840" y="1421"/>
                    </a:cubicBezTo>
                    <a:cubicBezTo>
                      <a:pt x="8107" y="1243"/>
                      <a:pt x="8903" y="962"/>
                      <a:pt x="9389" y="873"/>
                    </a:cubicBezTo>
                    <a:cubicBezTo>
                      <a:pt x="9802" y="797"/>
                      <a:pt x="10064" y="676"/>
                      <a:pt x="10155" y="519"/>
                    </a:cubicBezTo>
                    <a:cubicBezTo>
                      <a:pt x="10184" y="467"/>
                      <a:pt x="10197" y="472"/>
                      <a:pt x="10387" y="603"/>
                    </a:cubicBezTo>
                    <a:cubicBezTo>
                      <a:pt x="10497" y="679"/>
                      <a:pt x="10607" y="770"/>
                      <a:pt x="10630" y="805"/>
                    </a:cubicBezTo>
                    <a:cubicBezTo>
                      <a:pt x="10670" y="866"/>
                      <a:pt x="10665" y="872"/>
                      <a:pt x="10501" y="970"/>
                    </a:cubicBezTo>
                    <a:cubicBezTo>
                      <a:pt x="10407" y="1026"/>
                      <a:pt x="10326" y="1071"/>
                      <a:pt x="10319" y="1071"/>
                    </a:cubicBezTo>
                    <a:cubicBezTo>
                      <a:pt x="10294" y="1071"/>
                      <a:pt x="10002" y="1268"/>
                      <a:pt x="9857" y="1383"/>
                    </a:cubicBezTo>
                    <a:cubicBezTo>
                      <a:pt x="9773" y="1449"/>
                      <a:pt x="9640" y="1528"/>
                      <a:pt x="9561" y="1558"/>
                    </a:cubicBezTo>
                    <a:cubicBezTo>
                      <a:pt x="9483" y="1588"/>
                      <a:pt x="9329" y="1680"/>
                      <a:pt x="9219" y="1762"/>
                    </a:cubicBezTo>
                    <a:cubicBezTo>
                      <a:pt x="9110" y="1845"/>
                      <a:pt x="8972" y="1939"/>
                      <a:pt x="8913" y="1972"/>
                    </a:cubicBezTo>
                    <a:cubicBezTo>
                      <a:pt x="8730" y="2075"/>
                      <a:pt x="8660" y="2124"/>
                      <a:pt x="8477" y="2277"/>
                    </a:cubicBezTo>
                    <a:cubicBezTo>
                      <a:pt x="8270" y="2451"/>
                      <a:pt x="8184" y="2491"/>
                      <a:pt x="7838" y="2579"/>
                    </a:cubicBezTo>
                    <a:cubicBezTo>
                      <a:pt x="7699" y="2615"/>
                      <a:pt x="7581" y="2657"/>
                      <a:pt x="7576" y="2674"/>
                    </a:cubicBezTo>
                    <a:cubicBezTo>
                      <a:pt x="7570" y="2691"/>
                      <a:pt x="7599" y="2726"/>
                      <a:pt x="7640" y="2753"/>
                    </a:cubicBezTo>
                    <a:cubicBezTo>
                      <a:pt x="7707" y="2797"/>
                      <a:pt x="7743" y="2798"/>
                      <a:pt x="8029" y="2768"/>
                    </a:cubicBezTo>
                    <a:cubicBezTo>
                      <a:pt x="8357" y="2733"/>
                      <a:pt x="8714" y="2736"/>
                      <a:pt x="8776" y="2775"/>
                    </a:cubicBezTo>
                    <a:cubicBezTo>
                      <a:pt x="8796" y="2787"/>
                      <a:pt x="8847" y="2790"/>
                      <a:pt x="8889" y="2780"/>
                    </a:cubicBezTo>
                    <a:cubicBezTo>
                      <a:pt x="8932" y="2771"/>
                      <a:pt x="9094" y="2795"/>
                      <a:pt x="9257" y="2835"/>
                    </a:cubicBezTo>
                    <a:cubicBezTo>
                      <a:pt x="9578" y="2913"/>
                      <a:pt x="9704" y="2922"/>
                      <a:pt x="9810" y="2874"/>
                    </a:cubicBezTo>
                    <a:cubicBezTo>
                      <a:pt x="9871" y="2846"/>
                      <a:pt x="9894" y="2852"/>
                      <a:pt x="9983" y="2923"/>
                    </a:cubicBezTo>
                    <a:cubicBezTo>
                      <a:pt x="10198" y="3095"/>
                      <a:pt x="10253" y="3164"/>
                      <a:pt x="10244" y="3253"/>
                    </a:cubicBezTo>
                    <a:lnTo>
                      <a:pt x="10236" y="3337"/>
                    </a:lnTo>
                    <a:lnTo>
                      <a:pt x="9954" y="3342"/>
                    </a:lnTo>
                    <a:cubicBezTo>
                      <a:pt x="9774" y="3346"/>
                      <a:pt x="9589" y="3370"/>
                      <a:pt x="9446" y="3407"/>
                    </a:cubicBezTo>
                    <a:cubicBezTo>
                      <a:pt x="9315" y="3441"/>
                      <a:pt x="8951" y="3491"/>
                      <a:pt x="8585" y="3525"/>
                    </a:cubicBezTo>
                    <a:cubicBezTo>
                      <a:pt x="7915" y="3587"/>
                      <a:pt x="7615" y="3628"/>
                      <a:pt x="7534" y="3670"/>
                    </a:cubicBezTo>
                    <a:cubicBezTo>
                      <a:pt x="7450" y="3714"/>
                      <a:pt x="7174" y="3702"/>
                      <a:pt x="7156" y="3654"/>
                    </a:cubicBezTo>
                    <a:cubicBezTo>
                      <a:pt x="7136" y="3602"/>
                      <a:pt x="6997" y="3566"/>
                      <a:pt x="6722" y="3541"/>
                    </a:cubicBezTo>
                    <a:cubicBezTo>
                      <a:pt x="6285" y="3502"/>
                      <a:pt x="5872" y="3379"/>
                      <a:pt x="5637" y="3217"/>
                    </a:cubicBezTo>
                    <a:cubicBezTo>
                      <a:pt x="5493" y="3118"/>
                      <a:pt x="5408" y="3111"/>
                      <a:pt x="5116" y="3177"/>
                    </a:cubicBezTo>
                    <a:cubicBezTo>
                      <a:pt x="4931" y="3219"/>
                      <a:pt x="4900" y="3219"/>
                      <a:pt x="4733" y="3177"/>
                    </a:cubicBezTo>
                    <a:cubicBezTo>
                      <a:pt x="4486" y="3115"/>
                      <a:pt x="4351" y="3116"/>
                      <a:pt x="4353" y="3181"/>
                    </a:cubicBezTo>
                    <a:cubicBezTo>
                      <a:pt x="4354" y="3228"/>
                      <a:pt x="5214" y="3934"/>
                      <a:pt x="5338" y="3989"/>
                    </a:cubicBezTo>
                    <a:cubicBezTo>
                      <a:pt x="5434" y="4032"/>
                      <a:pt x="5404" y="4105"/>
                      <a:pt x="5239" y="4228"/>
                    </a:cubicBezTo>
                    <a:cubicBezTo>
                      <a:pt x="5153" y="4292"/>
                      <a:pt x="5074" y="4344"/>
                      <a:pt x="5063" y="4342"/>
                    </a:cubicBezTo>
                    <a:cubicBezTo>
                      <a:pt x="5052" y="4340"/>
                      <a:pt x="4846" y="4239"/>
                      <a:pt x="4606" y="4117"/>
                    </a:cubicBezTo>
                    <a:close/>
                    <a:moveTo>
                      <a:pt x="4577" y="3682"/>
                    </a:moveTo>
                    <a:cubicBezTo>
                      <a:pt x="4558" y="3658"/>
                      <a:pt x="4530" y="3639"/>
                      <a:pt x="4514" y="3639"/>
                    </a:cubicBezTo>
                    <a:cubicBezTo>
                      <a:pt x="4498" y="3639"/>
                      <a:pt x="4501" y="3658"/>
                      <a:pt x="4521" y="3682"/>
                    </a:cubicBezTo>
                    <a:cubicBezTo>
                      <a:pt x="4540" y="3705"/>
                      <a:pt x="4569" y="3724"/>
                      <a:pt x="4584" y="3724"/>
                    </a:cubicBezTo>
                    <a:cubicBezTo>
                      <a:pt x="4600" y="3724"/>
                      <a:pt x="4597" y="3705"/>
                      <a:pt x="4577" y="3682"/>
                    </a:cubicBezTo>
                    <a:close/>
                    <a:moveTo>
                      <a:pt x="4295" y="3047"/>
                    </a:moveTo>
                    <a:cubicBezTo>
                      <a:pt x="4295" y="3031"/>
                      <a:pt x="4282" y="3019"/>
                      <a:pt x="4267" y="3019"/>
                    </a:cubicBezTo>
                    <a:cubicBezTo>
                      <a:pt x="4251" y="3019"/>
                      <a:pt x="4239" y="3031"/>
                      <a:pt x="4239" y="3047"/>
                    </a:cubicBezTo>
                    <a:cubicBezTo>
                      <a:pt x="4239" y="3062"/>
                      <a:pt x="4251" y="3075"/>
                      <a:pt x="4267" y="3075"/>
                    </a:cubicBezTo>
                    <a:cubicBezTo>
                      <a:pt x="4282" y="3075"/>
                      <a:pt x="4295" y="3062"/>
                      <a:pt x="4295" y="3047"/>
                    </a:cubicBezTo>
                    <a:close/>
                    <a:moveTo>
                      <a:pt x="3871" y="2899"/>
                    </a:moveTo>
                    <a:cubicBezTo>
                      <a:pt x="3837" y="2872"/>
                      <a:pt x="3774" y="2849"/>
                      <a:pt x="3731" y="2849"/>
                    </a:cubicBezTo>
                    <a:cubicBezTo>
                      <a:pt x="3621" y="2849"/>
                      <a:pt x="2798" y="2609"/>
                      <a:pt x="2668" y="2540"/>
                    </a:cubicBezTo>
                    <a:cubicBezTo>
                      <a:pt x="2485" y="2442"/>
                      <a:pt x="2428" y="2476"/>
                      <a:pt x="2505" y="2637"/>
                    </a:cubicBezTo>
                    <a:cubicBezTo>
                      <a:pt x="2554" y="2741"/>
                      <a:pt x="2581" y="2753"/>
                      <a:pt x="2912" y="2818"/>
                    </a:cubicBezTo>
                    <a:cubicBezTo>
                      <a:pt x="2998" y="2835"/>
                      <a:pt x="3149" y="2871"/>
                      <a:pt x="3248" y="2898"/>
                    </a:cubicBezTo>
                    <a:cubicBezTo>
                      <a:pt x="3358" y="2928"/>
                      <a:pt x="3529" y="2948"/>
                      <a:pt x="3681" y="2949"/>
                    </a:cubicBezTo>
                    <a:cubicBezTo>
                      <a:pt x="3926" y="2949"/>
                      <a:pt x="3931" y="2948"/>
                      <a:pt x="3871" y="2899"/>
                    </a:cubicBezTo>
                    <a:close/>
                    <a:moveTo>
                      <a:pt x="3866" y="2638"/>
                    </a:moveTo>
                    <a:cubicBezTo>
                      <a:pt x="3902" y="2502"/>
                      <a:pt x="3893" y="2063"/>
                      <a:pt x="3854" y="1960"/>
                    </a:cubicBezTo>
                    <a:cubicBezTo>
                      <a:pt x="3815" y="1858"/>
                      <a:pt x="3688" y="1942"/>
                      <a:pt x="3532" y="2172"/>
                    </a:cubicBezTo>
                    <a:cubicBezTo>
                      <a:pt x="3495" y="2226"/>
                      <a:pt x="3404" y="2344"/>
                      <a:pt x="3330" y="2434"/>
                    </a:cubicBezTo>
                    <a:cubicBezTo>
                      <a:pt x="3255" y="2524"/>
                      <a:pt x="3195" y="2615"/>
                      <a:pt x="3195" y="2636"/>
                    </a:cubicBezTo>
                    <a:cubicBezTo>
                      <a:pt x="3195" y="2660"/>
                      <a:pt x="3263" y="2686"/>
                      <a:pt x="3385" y="2709"/>
                    </a:cubicBezTo>
                    <a:cubicBezTo>
                      <a:pt x="3490" y="2728"/>
                      <a:pt x="3601" y="2755"/>
                      <a:pt x="3632" y="2767"/>
                    </a:cubicBezTo>
                    <a:cubicBezTo>
                      <a:pt x="3663" y="2780"/>
                      <a:pt x="3720" y="2788"/>
                      <a:pt x="3759" y="2785"/>
                    </a:cubicBezTo>
                    <a:cubicBezTo>
                      <a:pt x="3818" y="2780"/>
                      <a:pt x="3835" y="2756"/>
                      <a:pt x="3866" y="2638"/>
                    </a:cubicBezTo>
                    <a:close/>
                    <a:moveTo>
                      <a:pt x="3152" y="2311"/>
                    </a:moveTo>
                    <a:cubicBezTo>
                      <a:pt x="3406" y="2025"/>
                      <a:pt x="3431" y="1987"/>
                      <a:pt x="3410" y="1931"/>
                    </a:cubicBezTo>
                    <a:cubicBezTo>
                      <a:pt x="3394" y="1890"/>
                      <a:pt x="3354" y="1891"/>
                      <a:pt x="2856" y="1949"/>
                    </a:cubicBezTo>
                    <a:cubicBezTo>
                      <a:pt x="2344" y="2008"/>
                      <a:pt x="1843" y="2209"/>
                      <a:pt x="1784" y="2379"/>
                    </a:cubicBezTo>
                    <a:cubicBezTo>
                      <a:pt x="1748" y="2484"/>
                      <a:pt x="1748" y="2482"/>
                      <a:pt x="1792" y="2482"/>
                    </a:cubicBezTo>
                    <a:cubicBezTo>
                      <a:pt x="1813" y="2482"/>
                      <a:pt x="1858" y="2443"/>
                      <a:pt x="1894" y="2395"/>
                    </a:cubicBezTo>
                    <a:cubicBezTo>
                      <a:pt x="1929" y="2347"/>
                      <a:pt x="2010" y="2285"/>
                      <a:pt x="2073" y="2257"/>
                    </a:cubicBezTo>
                    <a:cubicBezTo>
                      <a:pt x="2174" y="2211"/>
                      <a:pt x="2201" y="2210"/>
                      <a:pt x="2310" y="2242"/>
                    </a:cubicBezTo>
                    <a:cubicBezTo>
                      <a:pt x="2377" y="2263"/>
                      <a:pt x="2492" y="2329"/>
                      <a:pt x="2566" y="2390"/>
                    </a:cubicBezTo>
                    <a:cubicBezTo>
                      <a:pt x="2854" y="2629"/>
                      <a:pt x="2872" y="2627"/>
                      <a:pt x="3152" y="2311"/>
                    </a:cubicBezTo>
                    <a:close/>
                    <a:moveTo>
                      <a:pt x="11992" y="3563"/>
                    </a:moveTo>
                    <a:cubicBezTo>
                      <a:pt x="12042" y="3556"/>
                      <a:pt x="12131" y="3556"/>
                      <a:pt x="12190" y="3562"/>
                    </a:cubicBezTo>
                    <a:cubicBezTo>
                      <a:pt x="12248" y="3569"/>
                      <a:pt x="12207" y="3574"/>
                      <a:pt x="12099" y="3574"/>
                    </a:cubicBezTo>
                    <a:cubicBezTo>
                      <a:pt x="11990" y="3574"/>
                      <a:pt x="11942" y="3569"/>
                      <a:pt x="11992" y="3563"/>
                    </a:cubicBezTo>
                    <a:close/>
                    <a:moveTo>
                      <a:pt x="12339" y="3527"/>
                    </a:moveTo>
                    <a:cubicBezTo>
                      <a:pt x="12362" y="3512"/>
                      <a:pt x="12406" y="3499"/>
                      <a:pt x="12437" y="3499"/>
                    </a:cubicBezTo>
                    <a:cubicBezTo>
                      <a:pt x="12484" y="3499"/>
                      <a:pt x="12486" y="3504"/>
                      <a:pt x="12451" y="3527"/>
                    </a:cubicBezTo>
                    <a:cubicBezTo>
                      <a:pt x="12428" y="3542"/>
                      <a:pt x="12384" y="3554"/>
                      <a:pt x="12353" y="3554"/>
                    </a:cubicBezTo>
                    <a:cubicBezTo>
                      <a:pt x="12306" y="3554"/>
                      <a:pt x="12303" y="3549"/>
                      <a:pt x="12339" y="3527"/>
                    </a:cubicBezTo>
                    <a:close/>
                    <a:moveTo>
                      <a:pt x="11718" y="3499"/>
                    </a:moveTo>
                    <a:cubicBezTo>
                      <a:pt x="11696" y="3485"/>
                      <a:pt x="11686" y="3465"/>
                      <a:pt x="11696" y="3454"/>
                    </a:cubicBezTo>
                    <a:cubicBezTo>
                      <a:pt x="11722" y="3428"/>
                      <a:pt x="11802" y="3461"/>
                      <a:pt x="11802" y="3497"/>
                    </a:cubicBezTo>
                    <a:cubicBezTo>
                      <a:pt x="11802" y="3533"/>
                      <a:pt x="11773" y="3534"/>
                      <a:pt x="11718" y="3499"/>
                    </a:cubicBezTo>
                    <a:close/>
                    <a:moveTo>
                      <a:pt x="389" y="3199"/>
                    </a:moveTo>
                    <a:cubicBezTo>
                      <a:pt x="369" y="3146"/>
                      <a:pt x="394" y="3096"/>
                      <a:pt x="431" y="3119"/>
                    </a:cubicBezTo>
                    <a:cubicBezTo>
                      <a:pt x="464" y="3139"/>
                      <a:pt x="465" y="3244"/>
                      <a:pt x="432" y="3244"/>
                    </a:cubicBezTo>
                    <a:cubicBezTo>
                      <a:pt x="418" y="3244"/>
                      <a:pt x="399" y="3224"/>
                      <a:pt x="389" y="3199"/>
                    </a:cubicBezTo>
                    <a:close/>
                    <a:moveTo>
                      <a:pt x="590" y="3115"/>
                    </a:moveTo>
                    <a:cubicBezTo>
                      <a:pt x="562" y="3077"/>
                      <a:pt x="552" y="3047"/>
                      <a:pt x="568" y="3047"/>
                    </a:cubicBezTo>
                    <a:cubicBezTo>
                      <a:pt x="596" y="3047"/>
                      <a:pt x="667" y="3157"/>
                      <a:pt x="650" y="3173"/>
                    </a:cubicBezTo>
                    <a:cubicBezTo>
                      <a:pt x="645" y="3178"/>
                      <a:pt x="618" y="3152"/>
                      <a:pt x="590" y="3115"/>
                    </a:cubicBezTo>
                    <a:close/>
                    <a:moveTo>
                      <a:pt x="24" y="2457"/>
                    </a:moveTo>
                    <a:cubicBezTo>
                      <a:pt x="14" y="2405"/>
                      <a:pt x="7" y="2335"/>
                      <a:pt x="8" y="2302"/>
                    </a:cubicBezTo>
                    <a:cubicBezTo>
                      <a:pt x="10" y="2269"/>
                      <a:pt x="23" y="2300"/>
                      <a:pt x="37" y="2369"/>
                    </a:cubicBezTo>
                    <a:cubicBezTo>
                      <a:pt x="50" y="2439"/>
                      <a:pt x="57" y="2509"/>
                      <a:pt x="52" y="2524"/>
                    </a:cubicBezTo>
                    <a:cubicBezTo>
                      <a:pt x="47" y="2540"/>
                      <a:pt x="35" y="2509"/>
                      <a:pt x="24" y="2457"/>
                    </a:cubicBezTo>
                    <a:close/>
                    <a:moveTo>
                      <a:pt x="664" y="2432"/>
                    </a:moveTo>
                    <a:cubicBezTo>
                      <a:pt x="614" y="2405"/>
                      <a:pt x="532" y="2330"/>
                      <a:pt x="480" y="2264"/>
                    </a:cubicBezTo>
                    <a:cubicBezTo>
                      <a:pt x="428" y="2198"/>
                      <a:pt x="357" y="2124"/>
                      <a:pt x="322" y="2100"/>
                    </a:cubicBezTo>
                    <a:cubicBezTo>
                      <a:pt x="243" y="2044"/>
                      <a:pt x="241" y="1938"/>
                      <a:pt x="316" y="1769"/>
                    </a:cubicBezTo>
                    <a:cubicBezTo>
                      <a:pt x="368" y="1652"/>
                      <a:pt x="394" y="1630"/>
                      <a:pt x="609" y="1526"/>
                    </a:cubicBezTo>
                    <a:cubicBezTo>
                      <a:pt x="1027" y="1324"/>
                      <a:pt x="1185" y="1310"/>
                      <a:pt x="1400" y="1460"/>
                    </a:cubicBezTo>
                    <a:cubicBezTo>
                      <a:pt x="1544" y="1561"/>
                      <a:pt x="1607" y="1653"/>
                      <a:pt x="1624" y="1791"/>
                    </a:cubicBezTo>
                    <a:cubicBezTo>
                      <a:pt x="1638" y="1902"/>
                      <a:pt x="1635" y="1907"/>
                      <a:pt x="1422" y="2098"/>
                    </a:cubicBezTo>
                    <a:cubicBezTo>
                      <a:pt x="1264" y="2239"/>
                      <a:pt x="1144" y="2318"/>
                      <a:pt x="981" y="2387"/>
                    </a:cubicBezTo>
                    <a:cubicBezTo>
                      <a:pt x="859" y="2439"/>
                      <a:pt x="757" y="2482"/>
                      <a:pt x="756" y="2481"/>
                    </a:cubicBezTo>
                    <a:cubicBezTo>
                      <a:pt x="754" y="2481"/>
                      <a:pt x="713" y="2458"/>
                      <a:pt x="664" y="2432"/>
                    </a:cubicBezTo>
                    <a:close/>
                    <a:moveTo>
                      <a:pt x="23" y="2184"/>
                    </a:moveTo>
                    <a:cubicBezTo>
                      <a:pt x="0" y="2125"/>
                      <a:pt x="1" y="2115"/>
                      <a:pt x="28" y="2115"/>
                    </a:cubicBezTo>
                    <a:cubicBezTo>
                      <a:pt x="40" y="2115"/>
                      <a:pt x="52" y="2141"/>
                      <a:pt x="54" y="2172"/>
                    </a:cubicBezTo>
                    <a:cubicBezTo>
                      <a:pt x="59" y="2240"/>
                      <a:pt x="46" y="2245"/>
                      <a:pt x="23" y="2184"/>
                    </a:cubicBezTo>
                    <a:close/>
                    <a:moveTo>
                      <a:pt x="13178" y="996"/>
                    </a:moveTo>
                    <a:cubicBezTo>
                      <a:pt x="13198" y="988"/>
                      <a:pt x="13229" y="988"/>
                      <a:pt x="13249" y="996"/>
                    </a:cubicBezTo>
                    <a:cubicBezTo>
                      <a:pt x="13268" y="1004"/>
                      <a:pt x="13252" y="1010"/>
                      <a:pt x="13213" y="1010"/>
                    </a:cubicBezTo>
                    <a:cubicBezTo>
                      <a:pt x="13175" y="1010"/>
                      <a:pt x="13159" y="1004"/>
                      <a:pt x="13178" y="996"/>
                    </a:cubicBezTo>
                    <a:close/>
                    <a:moveTo>
                      <a:pt x="12466" y="799"/>
                    </a:moveTo>
                    <a:cubicBezTo>
                      <a:pt x="12356" y="776"/>
                      <a:pt x="11926" y="679"/>
                      <a:pt x="11661" y="617"/>
                    </a:cubicBezTo>
                    <a:cubicBezTo>
                      <a:pt x="11396" y="556"/>
                      <a:pt x="11202" y="482"/>
                      <a:pt x="11300" y="480"/>
                    </a:cubicBezTo>
                    <a:cubicBezTo>
                      <a:pt x="11326" y="479"/>
                      <a:pt x="11427" y="497"/>
                      <a:pt x="11525" y="519"/>
                    </a:cubicBezTo>
                    <a:cubicBezTo>
                      <a:pt x="11623" y="542"/>
                      <a:pt x="11805" y="563"/>
                      <a:pt x="11929" y="566"/>
                    </a:cubicBezTo>
                    <a:cubicBezTo>
                      <a:pt x="12092" y="571"/>
                      <a:pt x="12187" y="589"/>
                      <a:pt x="12268" y="631"/>
                    </a:cubicBezTo>
                    <a:cubicBezTo>
                      <a:pt x="12330" y="663"/>
                      <a:pt x="12451" y="717"/>
                      <a:pt x="12536" y="751"/>
                    </a:cubicBezTo>
                    <a:cubicBezTo>
                      <a:pt x="12667" y="804"/>
                      <a:pt x="12678" y="813"/>
                      <a:pt x="12607" y="812"/>
                    </a:cubicBezTo>
                    <a:cubicBezTo>
                      <a:pt x="12560" y="811"/>
                      <a:pt x="12497" y="805"/>
                      <a:pt x="12466" y="799"/>
                    </a:cubicBezTo>
                    <a:close/>
                    <a:moveTo>
                      <a:pt x="10314" y="10"/>
                    </a:moveTo>
                    <a:cubicBezTo>
                      <a:pt x="10324" y="1"/>
                      <a:pt x="10348" y="0"/>
                      <a:pt x="10368" y="8"/>
                    </a:cubicBezTo>
                    <a:cubicBezTo>
                      <a:pt x="10391" y="17"/>
                      <a:pt x="10384" y="23"/>
                      <a:pt x="10351" y="25"/>
                    </a:cubicBezTo>
                    <a:cubicBezTo>
                      <a:pt x="10321" y="26"/>
                      <a:pt x="10305" y="19"/>
                      <a:pt x="10314" y="10"/>
                    </a:cubicBezTo>
                    <a:close/>
                  </a:path>
                </a:pathLst>
              </a:custGeom>
              <a:solidFill>
                <a:srgbClr val="143B59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" name="Freeform 45"/>
              <p:cNvSpPr>
                <a:spLocks noChangeAspect="1" noEditPoints="1"/>
              </p:cNvSpPr>
              <p:nvPr/>
            </p:nvSpPr>
            <p:spPr bwMode="auto">
              <a:xfrm>
                <a:off x="1314" y="1883"/>
                <a:ext cx="1902" cy="774"/>
              </a:xfrm>
              <a:custGeom>
                <a:avLst/>
                <a:gdLst>
                  <a:gd name="T0" fmla="*/ 5519 w 10640"/>
                  <a:gd name="T1" fmla="*/ 4944 h 4966"/>
                  <a:gd name="T2" fmla="*/ 4606 w 10640"/>
                  <a:gd name="T3" fmla="*/ 4117 h 4966"/>
                  <a:gd name="T4" fmla="*/ 3124 w 10640"/>
                  <a:gd name="T5" fmla="*/ 3555 h 4966"/>
                  <a:gd name="T6" fmla="*/ 1513 w 10640"/>
                  <a:gd name="T7" fmla="*/ 2896 h 4966"/>
                  <a:gd name="T8" fmla="*/ 979 w 10640"/>
                  <a:gd name="T9" fmla="*/ 3037 h 4966"/>
                  <a:gd name="T10" fmla="*/ 1096 w 10640"/>
                  <a:gd name="T11" fmla="*/ 2608 h 4966"/>
                  <a:gd name="T12" fmla="*/ 1523 w 10640"/>
                  <a:gd name="T13" fmla="*/ 2152 h 4966"/>
                  <a:gd name="T14" fmla="*/ 2132 w 10640"/>
                  <a:gd name="T15" fmla="*/ 2004 h 4966"/>
                  <a:gd name="T16" fmla="*/ 4323 w 10640"/>
                  <a:gd name="T17" fmla="*/ 1850 h 4966"/>
                  <a:gd name="T18" fmla="*/ 4916 w 10640"/>
                  <a:gd name="T19" fmla="*/ 1887 h 4966"/>
                  <a:gd name="T20" fmla="*/ 5339 w 10640"/>
                  <a:gd name="T21" fmla="*/ 2118 h 4966"/>
                  <a:gd name="T22" fmla="*/ 5739 w 10640"/>
                  <a:gd name="T23" fmla="*/ 1907 h 4966"/>
                  <a:gd name="T24" fmla="*/ 6002 w 10640"/>
                  <a:gd name="T25" fmla="*/ 1490 h 4966"/>
                  <a:gd name="T26" fmla="*/ 7346 w 10640"/>
                  <a:gd name="T27" fmla="*/ 1636 h 4966"/>
                  <a:gd name="T28" fmla="*/ 10143 w 10640"/>
                  <a:gd name="T29" fmla="*/ 533 h 4966"/>
                  <a:gd name="T30" fmla="*/ 10488 w 10640"/>
                  <a:gd name="T31" fmla="*/ 977 h 4966"/>
                  <a:gd name="T32" fmla="*/ 9561 w 10640"/>
                  <a:gd name="T33" fmla="*/ 1558 h 4966"/>
                  <a:gd name="T34" fmla="*/ 8477 w 10640"/>
                  <a:gd name="T35" fmla="*/ 2277 h 4966"/>
                  <a:gd name="T36" fmla="*/ 7640 w 10640"/>
                  <a:gd name="T37" fmla="*/ 2753 h 4966"/>
                  <a:gd name="T38" fmla="*/ 8889 w 10640"/>
                  <a:gd name="T39" fmla="*/ 2780 h 4966"/>
                  <a:gd name="T40" fmla="*/ 10126 w 10640"/>
                  <a:gd name="T41" fmla="*/ 3093 h 4966"/>
                  <a:gd name="T42" fmla="*/ 9446 w 10640"/>
                  <a:gd name="T43" fmla="*/ 3408 h 4966"/>
                  <a:gd name="T44" fmla="*/ 7156 w 10640"/>
                  <a:gd name="T45" fmla="*/ 3654 h 4966"/>
                  <a:gd name="T46" fmla="*/ 5116 w 10640"/>
                  <a:gd name="T47" fmla="*/ 3177 h 4966"/>
                  <a:gd name="T48" fmla="*/ 5338 w 10640"/>
                  <a:gd name="T49" fmla="*/ 3989 h 4966"/>
                  <a:gd name="T50" fmla="*/ 4606 w 10640"/>
                  <a:gd name="T51" fmla="*/ 4117 h 4966"/>
                  <a:gd name="T52" fmla="*/ 4521 w 10640"/>
                  <a:gd name="T53" fmla="*/ 3682 h 4966"/>
                  <a:gd name="T54" fmla="*/ 4295 w 10640"/>
                  <a:gd name="T55" fmla="*/ 3047 h 4966"/>
                  <a:gd name="T56" fmla="*/ 4267 w 10640"/>
                  <a:gd name="T57" fmla="*/ 3075 h 4966"/>
                  <a:gd name="T58" fmla="*/ 3837 w 10640"/>
                  <a:gd name="T59" fmla="*/ 2814 h 4966"/>
                  <a:gd name="T60" fmla="*/ 3392 w 10640"/>
                  <a:gd name="T61" fmla="*/ 2315 h 4966"/>
                  <a:gd name="T62" fmla="*/ 2947 w 10640"/>
                  <a:gd name="T63" fmla="*/ 2649 h 4966"/>
                  <a:gd name="T64" fmla="*/ 3230 w 10640"/>
                  <a:gd name="T65" fmla="*/ 1903 h 4966"/>
                  <a:gd name="T66" fmla="*/ 1780 w 10640"/>
                  <a:gd name="T67" fmla="*/ 2511 h 4966"/>
                  <a:gd name="T68" fmla="*/ 2562 w 10640"/>
                  <a:gd name="T69" fmla="*/ 2495 h 4966"/>
                  <a:gd name="T70" fmla="*/ 3248 w 10640"/>
                  <a:gd name="T71" fmla="*/ 2898 h 4966"/>
                  <a:gd name="T72" fmla="*/ 3505 w 10640"/>
                  <a:gd name="T73" fmla="*/ 2809 h 4966"/>
                  <a:gd name="T74" fmla="*/ 3505 w 10640"/>
                  <a:gd name="T75" fmla="*/ 2809 h 4966"/>
                  <a:gd name="T76" fmla="*/ 432 w 10640"/>
                  <a:gd name="T77" fmla="*/ 3244 h 4966"/>
                  <a:gd name="T78" fmla="*/ 568 w 10640"/>
                  <a:gd name="T79" fmla="*/ 3047 h 4966"/>
                  <a:gd name="T80" fmla="*/ 24 w 10640"/>
                  <a:gd name="T81" fmla="*/ 2457 h 4966"/>
                  <a:gd name="T82" fmla="*/ 52 w 10640"/>
                  <a:gd name="T83" fmla="*/ 2524 h 4966"/>
                  <a:gd name="T84" fmla="*/ 480 w 10640"/>
                  <a:gd name="T85" fmla="*/ 2264 h 4966"/>
                  <a:gd name="T86" fmla="*/ 609 w 10640"/>
                  <a:gd name="T87" fmla="*/ 1526 h 4966"/>
                  <a:gd name="T88" fmla="*/ 1422 w 10640"/>
                  <a:gd name="T89" fmla="*/ 2098 h 4966"/>
                  <a:gd name="T90" fmla="*/ 664 w 10640"/>
                  <a:gd name="T91" fmla="*/ 2432 h 4966"/>
                  <a:gd name="T92" fmla="*/ 54 w 10640"/>
                  <a:gd name="T93" fmla="*/ 2172 h 4966"/>
                  <a:gd name="T94" fmla="*/ 10368 w 10640"/>
                  <a:gd name="T95" fmla="*/ 8 h 49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640" h="4966">
                    <a:moveTo>
                      <a:pt x="5442" y="4944"/>
                    </a:moveTo>
                    <a:cubicBezTo>
                      <a:pt x="5434" y="4932"/>
                      <a:pt x="5452" y="4922"/>
                      <a:pt x="5481" y="4922"/>
                    </a:cubicBezTo>
                    <a:cubicBezTo>
                      <a:pt x="5509" y="4922"/>
                      <a:pt x="5527" y="4932"/>
                      <a:pt x="5519" y="4944"/>
                    </a:cubicBezTo>
                    <a:cubicBezTo>
                      <a:pt x="5512" y="4956"/>
                      <a:pt x="5494" y="4966"/>
                      <a:pt x="5481" y="4966"/>
                    </a:cubicBezTo>
                    <a:cubicBezTo>
                      <a:pt x="5467" y="4966"/>
                      <a:pt x="5449" y="4956"/>
                      <a:pt x="5442" y="4944"/>
                    </a:cubicBezTo>
                    <a:close/>
                    <a:moveTo>
                      <a:pt x="4606" y="4117"/>
                    </a:moveTo>
                    <a:cubicBezTo>
                      <a:pt x="4365" y="3995"/>
                      <a:pt x="4119" y="3881"/>
                      <a:pt x="4058" y="3864"/>
                    </a:cubicBezTo>
                    <a:cubicBezTo>
                      <a:pt x="3932" y="3828"/>
                      <a:pt x="3731" y="3708"/>
                      <a:pt x="3731" y="3668"/>
                    </a:cubicBezTo>
                    <a:cubicBezTo>
                      <a:pt x="3731" y="3622"/>
                      <a:pt x="3533" y="3586"/>
                      <a:pt x="3124" y="3555"/>
                    </a:cubicBezTo>
                    <a:cubicBezTo>
                      <a:pt x="2748" y="3528"/>
                      <a:pt x="2177" y="3428"/>
                      <a:pt x="1995" y="3358"/>
                    </a:cubicBezTo>
                    <a:cubicBezTo>
                      <a:pt x="1866" y="3308"/>
                      <a:pt x="1784" y="3217"/>
                      <a:pt x="1751" y="3084"/>
                    </a:cubicBezTo>
                    <a:cubicBezTo>
                      <a:pt x="1712" y="2930"/>
                      <a:pt x="1669" y="2896"/>
                      <a:pt x="1513" y="2896"/>
                    </a:cubicBezTo>
                    <a:cubicBezTo>
                      <a:pt x="1407" y="2896"/>
                      <a:pt x="1369" y="2913"/>
                      <a:pt x="1281" y="2994"/>
                    </a:cubicBezTo>
                    <a:cubicBezTo>
                      <a:pt x="1195" y="3075"/>
                      <a:pt x="1002" y="3188"/>
                      <a:pt x="950" y="3188"/>
                    </a:cubicBezTo>
                    <a:cubicBezTo>
                      <a:pt x="924" y="3188"/>
                      <a:pt x="938" y="3116"/>
                      <a:pt x="979" y="3037"/>
                    </a:cubicBezTo>
                    <a:cubicBezTo>
                      <a:pt x="1002" y="2992"/>
                      <a:pt x="1021" y="2938"/>
                      <a:pt x="1021" y="2916"/>
                    </a:cubicBezTo>
                    <a:cubicBezTo>
                      <a:pt x="1021" y="2894"/>
                      <a:pt x="1042" y="2844"/>
                      <a:pt x="1067" y="2805"/>
                    </a:cubicBezTo>
                    <a:cubicBezTo>
                      <a:pt x="1101" y="2754"/>
                      <a:pt x="1109" y="2701"/>
                      <a:pt x="1096" y="2608"/>
                    </a:cubicBezTo>
                    <a:lnTo>
                      <a:pt x="1079" y="2481"/>
                    </a:lnTo>
                    <a:lnTo>
                      <a:pt x="1226" y="2387"/>
                    </a:lnTo>
                    <a:cubicBezTo>
                      <a:pt x="1308" y="2335"/>
                      <a:pt x="1441" y="2229"/>
                      <a:pt x="1523" y="2152"/>
                    </a:cubicBezTo>
                    <a:lnTo>
                      <a:pt x="1672" y="2012"/>
                    </a:lnTo>
                    <a:lnTo>
                      <a:pt x="1836" y="2037"/>
                    </a:lnTo>
                    <a:cubicBezTo>
                      <a:pt x="1973" y="2057"/>
                      <a:pt x="2020" y="2052"/>
                      <a:pt x="2132" y="2004"/>
                    </a:cubicBezTo>
                    <a:cubicBezTo>
                      <a:pt x="2411" y="1885"/>
                      <a:pt x="3341" y="1715"/>
                      <a:pt x="3703" y="1717"/>
                    </a:cubicBezTo>
                    <a:cubicBezTo>
                      <a:pt x="3803" y="1718"/>
                      <a:pt x="3969" y="1708"/>
                      <a:pt x="4069" y="1694"/>
                    </a:cubicBezTo>
                    <a:cubicBezTo>
                      <a:pt x="4280" y="1667"/>
                      <a:pt x="4323" y="1693"/>
                      <a:pt x="4323" y="1850"/>
                    </a:cubicBezTo>
                    <a:cubicBezTo>
                      <a:pt x="4323" y="1961"/>
                      <a:pt x="4361" y="1977"/>
                      <a:pt x="4530" y="1939"/>
                    </a:cubicBezTo>
                    <a:cubicBezTo>
                      <a:pt x="4623" y="1917"/>
                      <a:pt x="4681" y="1917"/>
                      <a:pt x="4728" y="1939"/>
                    </a:cubicBezTo>
                    <a:cubicBezTo>
                      <a:pt x="4783" y="1964"/>
                      <a:pt x="4814" y="1955"/>
                      <a:pt x="4916" y="1887"/>
                    </a:cubicBezTo>
                    <a:cubicBezTo>
                      <a:pt x="5064" y="1787"/>
                      <a:pt x="5086" y="1786"/>
                      <a:pt x="5170" y="1876"/>
                    </a:cubicBezTo>
                    <a:cubicBezTo>
                      <a:pt x="5207" y="1914"/>
                      <a:pt x="5252" y="1946"/>
                      <a:pt x="5271" y="1946"/>
                    </a:cubicBezTo>
                    <a:cubicBezTo>
                      <a:pt x="5314" y="1946"/>
                      <a:pt x="5339" y="2011"/>
                      <a:pt x="5339" y="2118"/>
                    </a:cubicBezTo>
                    <a:cubicBezTo>
                      <a:pt x="5339" y="2228"/>
                      <a:pt x="5378" y="2222"/>
                      <a:pt x="5450" y="2099"/>
                    </a:cubicBezTo>
                    <a:cubicBezTo>
                      <a:pt x="5503" y="2010"/>
                      <a:pt x="5519" y="2000"/>
                      <a:pt x="5593" y="2017"/>
                    </a:cubicBezTo>
                    <a:cubicBezTo>
                      <a:pt x="5671" y="2034"/>
                      <a:pt x="5681" y="2026"/>
                      <a:pt x="5739" y="1907"/>
                    </a:cubicBezTo>
                    <a:cubicBezTo>
                      <a:pt x="5813" y="1754"/>
                      <a:pt x="5788" y="1664"/>
                      <a:pt x="5654" y="1605"/>
                    </a:cubicBezTo>
                    <a:cubicBezTo>
                      <a:pt x="5533" y="1551"/>
                      <a:pt x="5571" y="1523"/>
                      <a:pt x="5763" y="1523"/>
                    </a:cubicBezTo>
                    <a:cubicBezTo>
                      <a:pt x="5855" y="1523"/>
                      <a:pt x="5962" y="1508"/>
                      <a:pt x="6002" y="1490"/>
                    </a:cubicBezTo>
                    <a:cubicBezTo>
                      <a:pt x="6058" y="1464"/>
                      <a:pt x="6177" y="1468"/>
                      <a:pt x="6546" y="1507"/>
                    </a:cubicBezTo>
                    <a:cubicBezTo>
                      <a:pt x="6806" y="1534"/>
                      <a:pt x="7075" y="1574"/>
                      <a:pt x="7144" y="1596"/>
                    </a:cubicBezTo>
                    <a:cubicBezTo>
                      <a:pt x="7212" y="1618"/>
                      <a:pt x="7303" y="1636"/>
                      <a:pt x="7346" y="1636"/>
                    </a:cubicBezTo>
                    <a:cubicBezTo>
                      <a:pt x="7447" y="1636"/>
                      <a:pt x="7648" y="1548"/>
                      <a:pt x="7840" y="1421"/>
                    </a:cubicBezTo>
                    <a:cubicBezTo>
                      <a:pt x="8107" y="1243"/>
                      <a:pt x="8903" y="962"/>
                      <a:pt x="9389" y="873"/>
                    </a:cubicBezTo>
                    <a:cubicBezTo>
                      <a:pt x="9789" y="800"/>
                      <a:pt x="10100" y="659"/>
                      <a:pt x="10143" y="533"/>
                    </a:cubicBezTo>
                    <a:cubicBezTo>
                      <a:pt x="10153" y="503"/>
                      <a:pt x="10209" y="529"/>
                      <a:pt x="10362" y="634"/>
                    </a:cubicBezTo>
                    <a:cubicBezTo>
                      <a:pt x="10475" y="711"/>
                      <a:pt x="10584" y="799"/>
                      <a:pt x="10605" y="829"/>
                    </a:cubicBezTo>
                    <a:cubicBezTo>
                      <a:pt x="10640" y="879"/>
                      <a:pt x="10631" y="891"/>
                      <a:pt x="10488" y="977"/>
                    </a:cubicBezTo>
                    <a:cubicBezTo>
                      <a:pt x="10402" y="1029"/>
                      <a:pt x="10326" y="1071"/>
                      <a:pt x="10320" y="1071"/>
                    </a:cubicBezTo>
                    <a:cubicBezTo>
                      <a:pt x="10294" y="1071"/>
                      <a:pt x="10003" y="1267"/>
                      <a:pt x="9857" y="1383"/>
                    </a:cubicBezTo>
                    <a:cubicBezTo>
                      <a:pt x="9773" y="1449"/>
                      <a:pt x="9640" y="1528"/>
                      <a:pt x="9561" y="1558"/>
                    </a:cubicBezTo>
                    <a:cubicBezTo>
                      <a:pt x="9483" y="1588"/>
                      <a:pt x="9329" y="1680"/>
                      <a:pt x="9219" y="1762"/>
                    </a:cubicBezTo>
                    <a:cubicBezTo>
                      <a:pt x="9110" y="1845"/>
                      <a:pt x="8972" y="1939"/>
                      <a:pt x="8913" y="1972"/>
                    </a:cubicBezTo>
                    <a:cubicBezTo>
                      <a:pt x="8730" y="2075"/>
                      <a:pt x="8660" y="2124"/>
                      <a:pt x="8477" y="2277"/>
                    </a:cubicBezTo>
                    <a:cubicBezTo>
                      <a:pt x="8270" y="2451"/>
                      <a:pt x="8184" y="2491"/>
                      <a:pt x="7838" y="2579"/>
                    </a:cubicBezTo>
                    <a:cubicBezTo>
                      <a:pt x="7699" y="2615"/>
                      <a:pt x="7581" y="2657"/>
                      <a:pt x="7576" y="2674"/>
                    </a:cubicBezTo>
                    <a:cubicBezTo>
                      <a:pt x="7570" y="2691"/>
                      <a:pt x="7599" y="2726"/>
                      <a:pt x="7640" y="2753"/>
                    </a:cubicBezTo>
                    <a:cubicBezTo>
                      <a:pt x="7707" y="2797"/>
                      <a:pt x="7743" y="2798"/>
                      <a:pt x="8029" y="2768"/>
                    </a:cubicBezTo>
                    <a:cubicBezTo>
                      <a:pt x="8357" y="2733"/>
                      <a:pt x="8714" y="2736"/>
                      <a:pt x="8776" y="2775"/>
                    </a:cubicBezTo>
                    <a:cubicBezTo>
                      <a:pt x="8796" y="2787"/>
                      <a:pt x="8847" y="2790"/>
                      <a:pt x="8889" y="2780"/>
                    </a:cubicBezTo>
                    <a:cubicBezTo>
                      <a:pt x="8932" y="2771"/>
                      <a:pt x="9094" y="2795"/>
                      <a:pt x="9257" y="2835"/>
                    </a:cubicBezTo>
                    <a:cubicBezTo>
                      <a:pt x="9572" y="2911"/>
                      <a:pt x="9715" y="2922"/>
                      <a:pt x="9801" y="2876"/>
                    </a:cubicBezTo>
                    <a:cubicBezTo>
                      <a:pt x="9859" y="2845"/>
                      <a:pt x="9859" y="2846"/>
                      <a:pt x="10126" y="3093"/>
                    </a:cubicBezTo>
                    <a:cubicBezTo>
                      <a:pt x="10219" y="3179"/>
                      <a:pt x="10250" y="3280"/>
                      <a:pt x="10195" y="3314"/>
                    </a:cubicBezTo>
                    <a:cubicBezTo>
                      <a:pt x="10180" y="3323"/>
                      <a:pt x="10056" y="3335"/>
                      <a:pt x="9920" y="3340"/>
                    </a:cubicBezTo>
                    <a:cubicBezTo>
                      <a:pt x="9783" y="3345"/>
                      <a:pt x="9570" y="3376"/>
                      <a:pt x="9446" y="3408"/>
                    </a:cubicBezTo>
                    <a:cubicBezTo>
                      <a:pt x="9319" y="3441"/>
                      <a:pt x="8942" y="3492"/>
                      <a:pt x="8585" y="3525"/>
                    </a:cubicBezTo>
                    <a:cubicBezTo>
                      <a:pt x="7915" y="3587"/>
                      <a:pt x="7615" y="3628"/>
                      <a:pt x="7534" y="3670"/>
                    </a:cubicBezTo>
                    <a:cubicBezTo>
                      <a:pt x="7450" y="3714"/>
                      <a:pt x="7174" y="3702"/>
                      <a:pt x="7156" y="3654"/>
                    </a:cubicBezTo>
                    <a:cubicBezTo>
                      <a:pt x="7136" y="3602"/>
                      <a:pt x="6997" y="3566"/>
                      <a:pt x="6722" y="3541"/>
                    </a:cubicBezTo>
                    <a:cubicBezTo>
                      <a:pt x="6285" y="3502"/>
                      <a:pt x="5872" y="3379"/>
                      <a:pt x="5637" y="3217"/>
                    </a:cubicBezTo>
                    <a:cubicBezTo>
                      <a:pt x="5493" y="3118"/>
                      <a:pt x="5408" y="3111"/>
                      <a:pt x="5116" y="3177"/>
                    </a:cubicBezTo>
                    <a:cubicBezTo>
                      <a:pt x="4931" y="3219"/>
                      <a:pt x="4900" y="3219"/>
                      <a:pt x="4733" y="3177"/>
                    </a:cubicBezTo>
                    <a:cubicBezTo>
                      <a:pt x="4486" y="3115"/>
                      <a:pt x="4351" y="3116"/>
                      <a:pt x="4353" y="3181"/>
                    </a:cubicBezTo>
                    <a:cubicBezTo>
                      <a:pt x="4354" y="3228"/>
                      <a:pt x="5214" y="3934"/>
                      <a:pt x="5338" y="3989"/>
                    </a:cubicBezTo>
                    <a:cubicBezTo>
                      <a:pt x="5434" y="4032"/>
                      <a:pt x="5404" y="4105"/>
                      <a:pt x="5239" y="4228"/>
                    </a:cubicBezTo>
                    <a:cubicBezTo>
                      <a:pt x="5153" y="4292"/>
                      <a:pt x="5074" y="4344"/>
                      <a:pt x="5063" y="4342"/>
                    </a:cubicBezTo>
                    <a:cubicBezTo>
                      <a:pt x="5052" y="4340"/>
                      <a:pt x="4846" y="4239"/>
                      <a:pt x="4606" y="4117"/>
                    </a:cubicBezTo>
                    <a:close/>
                    <a:moveTo>
                      <a:pt x="4577" y="3682"/>
                    </a:moveTo>
                    <a:cubicBezTo>
                      <a:pt x="4558" y="3658"/>
                      <a:pt x="4530" y="3639"/>
                      <a:pt x="4514" y="3639"/>
                    </a:cubicBezTo>
                    <a:cubicBezTo>
                      <a:pt x="4498" y="3639"/>
                      <a:pt x="4501" y="3658"/>
                      <a:pt x="4521" y="3682"/>
                    </a:cubicBezTo>
                    <a:cubicBezTo>
                      <a:pt x="4540" y="3705"/>
                      <a:pt x="4569" y="3724"/>
                      <a:pt x="4584" y="3724"/>
                    </a:cubicBezTo>
                    <a:cubicBezTo>
                      <a:pt x="4600" y="3724"/>
                      <a:pt x="4597" y="3705"/>
                      <a:pt x="4577" y="3682"/>
                    </a:cubicBezTo>
                    <a:close/>
                    <a:moveTo>
                      <a:pt x="4295" y="3047"/>
                    </a:moveTo>
                    <a:cubicBezTo>
                      <a:pt x="4295" y="3031"/>
                      <a:pt x="4282" y="3019"/>
                      <a:pt x="4267" y="3019"/>
                    </a:cubicBezTo>
                    <a:cubicBezTo>
                      <a:pt x="4251" y="3019"/>
                      <a:pt x="4239" y="3031"/>
                      <a:pt x="4239" y="3047"/>
                    </a:cubicBezTo>
                    <a:cubicBezTo>
                      <a:pt x="4239" y="3062"/>
                      <a:pt x="4251" y="3075"/>
                      <a:pt x="4267" y="3075"/>
                    </a:cubicBezTo>
                    <a:cubicBezTo>
                      <a:pt x="4282" y="3075"/>
                      <a:pt x="4295" y="3062"/>
                      <a:pt x="4295" y="3047"/>
                    </a:cubicBezTo>
                    <a:close/>
                    <a:moveTo>
                      <a:pt x="3871" y="2899"/>
                    </a:moveTo>
                    <a:cubicBezTo>
                      <a:pt x="3826" y="2863"/>
                      <a:pt x="3817" y="2839"/>
                      <a:pt x="3837" y="2814"/>
                    </a:cubicBezTo>
                    <a:cubicBezTo>
                      <a:pt x="3927" y="2703"/>
                      <a:pt x="3949" y="2090"/>
                      <a:pt x="3868" y="1940"/>
                    </a:cubicBezTo>
                    <a:cubicBezTo>
                      <a:pt x="3811" y="1832"/>
                      <a:pt x="3678" y="1917"/>
                      <a:pt x="3503" y="2172"/>
                    </a:cubicBezTo>
                    <a:cubicBezTo>
                      <a:pt x="3466" y="2226"/>
                      <a:pt x="3416" y="2290"/>
                      <a:pt x="3392" y="2315"/>
                    </a:cubicBezTo>
                    <a:cubicBezTo>
                      <a:pt x="3241" y="2477"/>
                      <a:pt x="3157" y="2615"/>
                      <a:pt x="3177" y="2668"/>
                    </a:cubicBezTo>
                    <a:cubicBezTo>
                      <a:pt x="3192" y="2705"/>
                      <a:pt x="3179" y="2709"/>
                      <a:pt x="3103" y="2693"/>
                    </a:cubicBezTo>
                    <a:cubicBezTo>
                      <a:pt x="3052" y="2682"/>
                      <a:pt x="2982" y="2662"/>
                      <a:pt x="2947" y="2649"/>
                    </a:cubicBezTo>
                    <a:cubicBezTo>
                      <a:pt x="2884" y="2625"/>
                      <a:pt x="2885" y="2623"/>
                      <a:pt x="2991" y="2518"/>
                    </a:cubicBezTo>
                    <a:cubicBezTo>
                      <a:pt x="3203" y="2308"/>
                      <a:pt x="3449" y="2000"/>
                      <a:pt x="3449" y="1943"/>
                    </a:cubicBezTo>
                    <a:cubicBezTo>
                      <a:pt x="3449" y="1888"/>
                      <a:pt x="3438" y="1886"/>
                      <a:pt x="3230" y="1903"/>
                    </a:cubicBezTo>
                    <a:cubicBezTo>
                      <a:pt x="2574" y="1958"/>
                      <a:pt x="2240" y="2032"/>
                      <a:pt x="1971" y="2183"/>
                    </a:cubicBezTo>
                    <a:cubicBezTo>
                      <a:pt x="1834" y="2259"/>
                      <a:pt x="1781" y="2307"/>
                      <a:pt x="1758" y="2373"/>
                    </a:cubicBezTo>
                    <a:cubicBezTo>
                      <a:pt x="1716" y="2494"/>
                      <a:pt x="1718" y="2511"/>
                      <a:pt x="1780" y="2511"/>
                    </a:cubicBezTo>
                    <a:cubicBezTo>
                      <a:pt x="1809" y="2511"/>
                      <a:pt x="1868" y="2465"/>
                      <a:pt x="1911" y="2409"/>
                    </a:cubicBezTo>
                    <a:cubicBezTo>
                      <a:pt x="2014" y="2273"/>
                      <a:pt x="2149" y="2217"/>
                      <a:pt x="2282" y="2254"/>
                    </a:cubicBezTo>
                    <a:cubicBezTo>
                      <a:pt x="2470" y="2306"/>
                      <a:pt x="2741" y="2540"/>
                      <a:pt x="2562" y="2495"/>
                    </a:cubicBezTo>
                    <a:cubicBezTo>
                      <a:pt x="2469" y="2471"/>
                      <a:pt x="2449" y="2521"/>
                      <a:pt x="2505" y="2637"/>
                    </a:cubicBezTo>
                    <a:cubicBezTo>
                      <a:pt x="2554" y="2741"/>
                      <a:pt x="2581" y="2753"/>
                      <a:pt x="2912" y="2818"/>
                    </a:cubicBezTo>
                    <a:cubicBezTo>
                      <a:pt x="2998" y="2835"/>
                      <a:pt x="3149" y="2871"/>
                      <a:pt x="3248" y="2898"/>
                    </a:cubicBezTo>
                    <a:cubicBezTo>
                      <a:pt x="3358" y="2928"/>
                      <a:pt x="3529" y="2948"/>
                      <a:pt x="3681" y="2949"/>
                    </a:cubicBezTo>
                    <a:cubicBezTo>
                      <a:pt x="3926" y="2949"/>
                      <a:pt x="3931" y="2948"/>
                      <a:pt x="3871" y="2899"/>
                    </a:cubicBezTo>
                    <a:close/>
                    <a:moveTo>
                      <a:pt x="3505" y="2809"/>
                    </a:moveTo>
                    <a:cubicBezTo>
                      <a:pt x="3307" y="2754"/>
                      <a:pt x="3281" y="2735"/>
                      <a:pt x="3429" y="2752"/>
                    </a:cubicBezTo>
                    <a:cubicBezTo>
                      <a:pt x="3595" y="2772"/>
                      <a:pt x="3813" y="2846"/>
                      <a:pt x="3703" y="2845"/>
                    </a:cubicBezTo>
                    <a:cubicBezTo>
                      <a:pt x="3664" y="2844"/>
                      <a:pt x="3575" y="2828"/>
                      <a:pt x="3505" y="2809"/>
                    </a:cubicBezTo>
                    <a:close/>
                    <a:moveTo>
                      <a:pt x="389" y="3199"/>
                    </a:moveTo>
                    <a:cubicBezTo>
                      <a:pt x="369" y="3146"/>
                      <a:pt x="394" y="3096"/>
                      <a:pt x="431" y="3119"/>
                    </a:cubicBezTo>
                    <a:cubicBezTo>
                      <a:pt x="464" y="3139"/>
                      <a:pt x="465" y="3244"/>
                      <a:pt x="432" y="3244"/>
                    </a:cubicBezTo>
                    <a:cubicBezTo>
                      <a:pt x="418" y="3244"/>
                      <a:pt x="399" y="3224"/>
                      <a:pt x="389" y="3199"/>
                    </a:cubicBezTo>
                    <a:close/>
                    <a:moveTo>
                      <a:pt x="590" y="3115"/>
                    </a:moveTo>
                    <a:cubicBezTo>
                      <a:pt x="562" y="3077"/>
                      <a:pt x="552" y="3047"/>
                      <a:pt x="568" y="3047"/>
                    </a:cubicBezTo>
                    <a:cubicBezTo>
                      <a:pt x="596" y="3047"/>
                      <a:pt x="667" y="3157"/>
                      <a:pt x="650" y="3173"/>
                    </a:cubicBezTo>
                    <a:cubicBezTo>
                      <a:pt x="645" y="3178"/>
                      <a:pt x="618" y="3152"/>
                      <a:pt x="590" y="3115"/>
                    </a:cubicBezTo>
                    <a:close/>
                    <a:moveTo>
                      <a:pt x="24" y="2457"/>
                    </a:moveTo>
                    <a:cubicBezTo>
                      <a:pt x="14" y="2405"/>
                      <a:pt x="7" y="2335"/>
                      <a:pt x="8" y="2302"/>
                    </a:cubicBezTo>
                    <a:cubicBezTo>
                      <a:pt x="10" y="2269"/>
                      <a:pt x="23" y="2300"/>
                      <a:pt x="37" y="2369"/>
                    </a:cubicBezTo>
                    <a:cubicBezTo>
                      <a:pt x="50" y="2439"/>
                      <a:pt x="57" y="2509"/>
                      <a:pt x="52" y="2524"/>
                    </a:cubicBezTo>
                    <a:cubicBezTo>
                      <a:pt x="47" y="2540"/>
                      <a:pt x="35" y="2509"/>
                      <a:pt x="24" y="2457"/>
                    </a:cubicBezTo>
                    <a:close/>
                    <a:moveTo>
                      <a:pt x="664" y="2432"/>
                    </a:moveTo>
                    <a:cubicBezTo>
                      <a:pt x="614" y="2405"/>
                      <a:pt x="532" y="2330"/>
                      <a:pt x="480" y="2264"/>
                    </a:cubicBezTo>
                    <a:cubicBezTo>
                      <a:pt x="428" y="2198"/>
                      <a:pt x="357" y="2124"/>
                      <a:pt x="322" y="2100"/>
                    </a:cubicBezTo>
                    <a:cubicBezTo>
                      <a:pt x="243" y="2044"/>
                      <a:pt x="241" y="1938"/>
                      <a:pt x="316" y="1769"/>
                    </a:cubicBezTo>
                    <a:cubicBezTo>
                      <a:pt x="368" y="1652"/>
                      <a:pt x="394" y="1630"/>
                      <a:pt x="609" y="1526"/>
                    </a:cubicBezTo>
                    <a:cubicBezTo>
                      <a:pt x="1027" y="1324"/>
                      <a:pt x="1185" y="1310"/>
                      <a:pt x="1400" y="1460"/>
                    </a:cubicBezTo>
                    <a:cubicBezTo>
                      <a:pt x="1544" y="1561"/>
                      <a:pt x="1607" y="1653"/>
                      <a:pt x="1624" y="1791"/>
                    </a:cubicBezTo>
                    <a:cubicBezTo>
                      <a:pt x="1638" y="1902"/>
                      <a:pt x="1635" y="1907"/>
                      <a:pt x="1422" y="2098"/>
                    </a:cubicBezTo>
                    <a:cubicBezTo>
                      <a:pt x="1264" y="2239"/>
                      <a:pt x="1144" y="2318"/>
                      <a:pt x="981" y="2387"/>
                    </a:cubicBezTo>
                    <a:cubicBezTo>
                      <a:pt x="859" y="2439"/>
                      <a:pt x="757" y="2482"/>
                      <a:pt x="756" y="2481"/>
                    </a:cubicBezTo>
                    <a:cubicBezTo>
                      <a:pt x="754" y="2481"/>
                      <a:pt x="713" y="2458"/>
                      <a:pt x="664" y="2432"/>
                    </a:cubicBezTo>
                    <a:close/>
                    <a:moveTo>
                      <a:pt x="23" y="2184"/>
                    </a:moveTo>
                    <a:cubicBezTo>
                      <a:pt x="0" y="2125"/>
                      <a:pt x="1" y="2115"/>
                      <a:pt x="28" y="2115"/>
                    </a:cubicBezTo>
                    <a:cubicBezTo>
                      <a:pt x="40" y="2115"/>
                      <a:pt x="52" y="2141"/>
                      <a:pt x="54" y="2172"/>
                    </a:cubicBezTo>
                    <a:cubicBezTo>
                      <a:pt x="59" y="2240"/>
                      <a:pt x="46" y="2245"/>
                      <a:pt x="23" y="2184"/>
                    </a:cubicBezTo>
                    <a:close/>
                    <a:moveTo>
                      <a:pt x="10314" y="10"/>
                    </a:moveTo>
                    <a:cubicBezTo>
                      <a:pt x="10324" y="1"/>
                      <a:pt x="10348" y="0"/>
                      <a:pt x="10368" y="8"/>
                    </a:cubicBezTo>
                    <a:cubicBezTo>
                      <a:pt x="10391" y="17"/>
                      <a:pt x="10384" y="23"/>
                      <a:pt x="10351" y="25"/>
                    </a:cubicBezTo>
                    <a:cubicBezTo>
                      <a:pt x="10321" y="26"/>
                      <a:pt x="10305" y="19"/>
                      <a:pt x="10314" y="10"/>
                    </a:cubicBezTo>
                    <a:close/>
                  </a:path>
                </a:pathLst>
              </a:custGeom>
              <a:solidFill>
                <a:srgbClr val="312F2C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" name="Freeform 46"/>
              <p:cNvSpPr>
                <a:spLocks noChangeAspect="1" noEditPoints="1"/>
              </p:cNvSpPr>
              <p:nvPr/>
            </p:nvSpPr>
            <p:spPr bwMode="auto">
              <a:xfrm>
                <a:off x="1314" y="1966"/>
                <a:ext cx="1895" cy="691"/>
              </a:xfrm>
              <a:custGeom>
                <a:avLst/>
                <a:gdLst>
                  <a:gd name="T0" fmla="*/ 5519 w 10598"/>
                  <a:gd name="T1" fmla="*/ 4410 h 4432"/>
                  <a:gd name="T2" fmla="*/ 4857 w 10598"/>
                  <a:gd name="T3" fmla="*/ 3668 h 4432"/>
                  <a:gd name="T4" fmla="*/ 3218 w 10598"/>
                  <a:gd name="T5" fmla="*/ 3005 h 4432"/>
                  <a:gd name="T6" fmla="*/ 1514 w 10598"/>
                  <a:gd name="T7" fmla="*/ 2333 h 4432"/>
                  <a:gd name="T8" fmla="*/ 1021 w 10598"/>
                  <a:gd name="T9" fmla="*/ 2499 h 4432"/>
                  <a:gd name="T10" fmla="*/ 1142 w 10598"/>
                  <a:gd name="T11" fmla="*/ 2060 h 4432"/>
                  <a:gd name="T12" fmla="*/ 1773 w 10598"/>
                  <a:gd name="T13" fmla="*/ 1525 h 4432"/>
                  <a:gd name="T14" fmla="*/ 1816 w 10598"/>
                  <a:gd name="T15" fmla="*/ 1723 h 4432"/>
                  <a:gd name="T16" fmla="*/ 2135 w 10598"/>
                  <a:gd name="T17" fmla="*/ 1735 h 4432"/>
                  <a:gd name="T18" fmla="*/ 2608 w 10598"/>
                  <a:gd name="T19" fmla="*/ 2269 h 4432"/>
                  <a:gd name="T20" fmla="*/ 3987 w 10598"/>
                  <a:gd name="T21" fmla="*/ 2499 h 4432"/>
                  <a:gd name="T22" fmla="*/ 4110 w 10598"/>
                  <a:gd name="T23" fmla="*/ 2076 h 4432"/>
                  <a:gd name="T24" fmla="*/ 4352 w 10598"/>
                  <a:gd name="T25" fmla="*/ 1476 h 4432"/>
                  <a:gd name="T26" fmla="*/ 4917 w 10598"/>
                  <a:gd name="T27" fmla="*/ 1401 h 4432"/>
                  <a:gd name="T28" fmla="*/ 5310 w 10598"/>
                  <a:gd name="T29" fmla="*/ 1624 h 4432"/>
                  <a:gd name="T30" fmla="*/ 5761 w 10598"/>
                  <a:gd name="T31" fmla="*/ 1444 h 4432"/>
                  <a:gd name="T32" fmla="*/ 5816 w 10598"/>
                  <a:gd name="T33" fmla="*/ 1017 h 4432"/>
                  <a:gd name="T34" fmla="*/ 7506 w 10598"/>
                  <a:gd name="T35" fmla="*/ 1104 h 4432"/>
                  <a:gd name="T36" fmla="*/ 8712 w 10598"/>
                  <a:gd name="T37" fmla="*/ 547 h 4432"/>
                  <a:gd name="T38" fmla="*/ 10203 w 10598"/>
                  <a:gd name="T39" fmla="*/ 0 h 4432"/>
                  <a:gd name="T40" fmla="*/ 10286 w 10598"/>
                  <a:gd name="T41" fmla="*/ 524 h 4432"/>
                  <a:gd name="T42" fmla="*/ 9267 w 10598"/>
                  <a:gd name="T43" fmla="*/ 1146 h 4432"/>
                  <a:gd name="T44" fmla="*/ 7588 w 10598"/>
                  <a:gd name="T45" fmla="*/ 2062 h 4432"/>
                  <a:gd name="T46" fmla="*/ 6886 w 10598"/>
                  <a:gd name="T47" fmla="*/ 2184 h 4432"/>
                  <a:gd name="T48" fmla="*/ 5847 w 10598"/>
                  <a:gd name="T49" fmla="*/ 2442 h 4432"/>
                  <a:gd name="T50" fmla="*/ 4733 w 10598"/>
                  <a:gd name="T51" fmla="*/ 2615 h 4432"/>
                  <a:gd name="T52" fmla="*/ 4394 w 10598"/>
                  <a:gd name="T53" fmla="*/ 2315 h 4432"/>
                  <a:gd name="T54" fmla="*/ 4218 w 10598"/>
                  <a:gd name="T55" fmla="*/ 2243 h 4432"/>
                  <a:gd name="T56" fmla="*/ 4270 w 10598"/>
                  <a:gd name="T57" fmla="*/ 2597 h 4432"/>
                  <a:gd name="T58" fmla="*/ 5336 w 10598"/>
                  <a:gd name="T59" fmla="*/ 3499 h 4432"/>
                  <a:gd name="T60" fmla="*/ 4857 w 10598"/>
                  <a:gd name="T61" fmla="*/ 3668 h 4432"/>
                  <a:gd name="T62" fmla="*/ 4352 w 10598"/>
                  <a:gd name="T63" fmla="*/ 3057 h 4432"/>
                  <a:gd name="T64" fmla="*/ 7159 w 10598"/>
                  <a:gd name="T65" fmla="*/ 3079 h 4432"/>
                  <a:gd name="T66" fmla="*/ 5595 w 10598"/>
                  <a:gd name="T67" fmla="*/ 2587 h 4432"/>
                  <a:gd name="T68" fmla="*/ 6694 w 10598"/>
                  <a:gd name="T69" fmla="*/ 2342 h 4432"/>
                  <a:gd name="T70" fmla="*/ 7418 w 10598"/>
                  <a:gd name="T71" fmla="*/ 2197 h 4432"/>
                  <a:gd name="T72" fmla="*/ 8751 w 10598"/>
                  <a:gd name="T73" fmla="*/ 2271 h 4432"/>
                  <a:gd name="T74" fmla="*/ 9807 w 10598"/>
                  <a:gd name="T75" fmla="*/ 2374 h 4432"/>
                  <a:gd name="T76" fmla="*/ 9913 w 10598"/>
                  <a:gd name="T77" fmla="*/ 2772 h 4432"/>
                  <a:gd name="T78" fmla="*/ 7500 w 10598"/>
                  <a:gd name="T79" fmla="*/ 3108 h 4432"/>
                  <a:gd name="T80" fmla="*/ 3957 w 10598"/>
                  <a:gd name="T81" fmla="*/ 2146 h 4432"/>
                  <a:gd name="T82" fmla="*/ 3009 w 10598"/>
                  <a:gd name="T83" fmla="*/ 2077 h 4432"/>
                  <a:gd name="T84" fmla="*/ 3009 w 10598"/>
                  <a:gd name="T85" fmla="*/ 2077 h 4432"/>
                  <a:gd name="T86" fmla="*/ 37 w 10598"/>
                  <a:gd name="T87" fmla="*/ 1835 h 4432"/>
                  <a:gd name="T88" fmla="*/ 664 w 10598"/>
                  <a:gd name="T89" fmla="*/ 1856 h 4432"/>
                  <a:gd name="T90" fmla="*/ 346 w 10598"/>
                  <a:gd name="T91" fmla="*/ 1246 h 4432"/>
                  <a:gd name="T92" fmla="*/ 1120 w 10598"/>
                  <a:gd name="T93" fmla="*/ 848 h 4432"/>
                  <a:gd name="T94" fmla="*/ 1412 w 10598"/>
                  <a:gd name="T95" fmla="*/ 1515 h 4432"/>
                  <a:gd name="T96" fmla="*/ 23 w 10598"/>
                  <a:gd name="T97" fmla="*/ 1650 h 4432"/>
                  <a:gd name="T98" fmla="*/ 23 w 10598"/>
                  <a:gd name="T99" fmla="*/ 1650 h 4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598" h="4432">
                    <a:moveTo>
                      <a:pt x="5442" y="4410"/>
                    </a:moveTo>
                    <a:cubicBezTo>
                      <a:pt x="5434" y="4398"/>
                      <a:pt x="5452" y="4388"/>
                      <a:pt x="5481" y="4388"/>
                    </a:cubicBezTo>
                    <a:cubicBezTo>
                      <a:pt x="5509" y="4388"/>
                      <a:pt x="5527" y="4398"/>
                      <a:pt x="5519" y="4410"/>
                    </a:cubicBezTo>
                    <a:cubicBezTo>
                      <a:pt x="5512" y="4422"/>
                      <a:pt x="5494" y="4432"/>
                      <a:pt x="5481" y="4432"/>
                    </a:cubicBezTo>
                    <a:cubicBezTo>
                      <a:pt x="5467" y="4432"/>
                      <a:pt x="5449" y="4422"/>
                      <a:pt x="5442" y="4410"/>
                    </a:cubicBezTo>
                    <a:close/>
                    <a:moveTo>
                      <a:pt x="4857" y="3668"/>
                    </a:moveTo>
                    <a:cubicBezTo>
                      <a:pt x="4506" y="3486"/>
                      <a:pt x="4110" y="3303"/>
                      <a:pt x="4067" y="3303"/>
                    </a:cubicBezTo>
                    <a:cubicBezTo>
                      <a:pt x="4014" y="3303"/>
                      <a:pt x="3849" y="3203"/>
                      <a:pt x="3754" y="3113"/>
                    </a:cubicBezTo>
                    <a:cubicBezTo>
                      <a:pt x="3684" y="3047"/>
                      <a:pt x="3645" y="3039"/>
                      <a:pt x="3218" y="3005"/>
                    </a:cubicBezTo>
                    <a:cubicBezTo>
                      <a:pt x="2739" y="2966"/>
                      <a:pt x="2254" y="2883"/>
                      <a:pt x="2039" y="2804"/>
                    </a:cubicBezTo>
                    <a:cubicBezTo>
                      <a:pt x="1886" y="2748"/>
                      <a:pt x="1793" y="2645"/>
                      <a:pt x="1769" y="2507"/>
                    </a:cubicBezTo>
                    <a:cubicBezTo>
                      <a:pt x="1745" y="2368"/>
                      <a:pt x="1698" y="2336"/>
                      <a:pt x="1514" y="2333"/>
                    </a:cubicBezTo>
                    <a:cubicBezTo>
                      <a:pt x="1370" y="2331"/>
                      <a:pt x="1351" y="2339"/>
                      <a:pt x="1267" y="2432"/>
                    </a:cubicBezTo>
                    <a:cubicBezTo>
                      <a:pt x="1165" y="2545"/>
                      <a:pt x="993" y="2622"/>
                      <a:pt x="993" y="2555"/>
                    </a:cubicBezTo>
                    <a:cubicBezTo>
                      <a:pt x="993" y="2534"/>
                      <a:pt x="1006" y="2508"/>
                      <a:pt x="1021" y="2499"/>
                    </a:cubicBezTo>
                    <a:cubicBezTo>
                      <a:pt x="1037" y="2489"/>
                      <a:pt x="1050" y="2456"/>
                      <a:pt x="1050" y="2425"/>
                    </a:cubicBezTo>
                    <a:cubicBezTo>
                      <a:pt x="1050" y="2395"/>
                      <a:pt x="1073" y="2322"/>
                      <a:pt x="1102" y="2265"/>
                    </a:cubicBezTo>
                    <a:cubicBezTo>
                      <a:pt x="1135" y="2199"/>
                      <a:pt x="1150" y="2123"/>
                      <a:pt x="1142" y="2060"/>
                    </a:cubicBezTo>
                    <a:cubicBezTo>
                      <a:pt x="1130" y="1963"/>
                      <a:pt x="1136" y="1955"/>
                      <a:pt x="1308" y="1843"/>
                    </a:cubicBezTo>
                    <a:cubicBezTo>
                      <a:pt x="1407" y="1779"/>
                      <a:pt x="1531" y="1682"/>
                      <a:pt x="1584" y="1626"/>
                    </a:cubicBezTo>
                    <a:cubicBezTo>
                      <a:pt x="1657" y="1551"/>
                      <a:pt x="1705" y="1525"/>
                      <a:pt x="1773" y="1525"/>
                    </a:cubicBezTo>
                    <a:cubicBezTo>
                      <a:pt x="1867" y="1525"/>
                      <a:pt x="1920" y="1564"/>
                      <a:pt x="1869" y="1595"/>
                    </a:cubicBezTo>
                    <a:cubicBezTo>
                      <a:pt x="1853" y="1605"/>
                      <a:pt x="1840" y="1638"/>
                      <a:pt x="1840" y="1668"/>
                    </a:cubicBezTo>
                    <a:cubicBezTo>
                      <a:pt x="1840" y="1698"/>
                      <a:pt x="1829" y="1723"/>
                      <a:pt x="1816" y="1723"/>
                    </a:cubicBezTo>
                    <a:cubicBezTo>
                      <a:pt x="1782" y="1723"/>
                      <a:pt x="1727" y="1854"/>
                      <a:pt x="1727" y="1936"/>
                    </a:cubicBezTo>
                    <a:cubicBezTo>
                      <a:pt x="1727" y="2045"/>
                      <a:pt x="1815" y="2021"/>
                      <a:pt x="1933" y="1879"/>
                    </a:cubicBezTo>
                    <a:cubicBezTo>
                      <a:pt x="2006" y="1791"/>
                      <a:pt x="2067" y="1748"/>
                      <a:pt x="2135" y="1735"/>
                    </a:cubicBezTo>
                    <a:cubicBezTo>
                      <a:pt x="2248" y="1714"/>
                      <a:pt x="2406" y="1760"/>
                      <a:pt x="2473" y="1833"/>
                    </a:cubicBezTo>
                    <a:cubicBezTo>
                      <a:pt x="2514" y="1879"/>
                      <a:pt x="2515" y="1887"/>
                      <a:pt x="2476" y="1902"/>
                    </a:cubicBezTo>
                    <a:cubicBezTo>
                      <a:pt x="2371" y="1942"/>
                      <a:pt x="2480" y="2246"/>
                      <a:pt x="2608" y="2269"/>
                    </a:cubicBezTo>
                    <a:cubicBezTo>
                      <a:pt x="2845" y="2313"/>
                      <a:pt x="3008" y="2349"/>
                      <a:pt x="3181" y="2398"/>
                    </a:cubicBezTo>
                    <a:cubicBezTo>
                      <a:pt x="3290" y="2428"/>
                      <a:pt x="3493" y="2459"/>
                      <a:pt x="3633" y="2467"/>
                    </a:cubicBezTo>
                    <a:cubicBezTo>
                      <a:pt x="3772" y="2474"/>
                      <a:pt x="3932" y="2489"/>
                      <a:pt x="3987" y="2499"/>
                    </a:cubicBezTo>
                    <a:cubicBezTo>
                      <a:pt x="4088" y="2519"/>
                      <a:pt x="4089" y="2518"/>
                      <a:pt x="4076" y="2431"/>
                    </a:cubicBezTo>
                    <a:cubicBezTo>
                      <a:pt x="4069" y="2383"/>
                      <a:pt x="4073" y="2322"/>
                      <a:pt x="4086" y="2294"/>
                    </a:cubicBezTo>
                    <a:cubicBezTo>
                      <a:pt x="4099" y="2267"/>
                      <a:pt x="4110" y="2169"/>
                      <a:pt x="4110" y="2076"/>
                    </a:cubicBezTo>
                    <a:cubicBezTo>
                      <a:pt x="4112" y="1910"/>
                      <a:pt x="4113" y="1908"/>
                      <a:pt x="4196" y="1901"/>
                    </a:cubicBezTo>
                    <a:cubicBezTo>
                      <a:pt x="4312" y="1892"/>
                      <a:pt x="4352" y="1824"/>
                      <a:pt x="4352" y="1636"/>
                    </a:cubicBezTo>
                    <a:lnTo>
                      <a:pt x="4352" y="1476"/>
                    </a:lnTo>
                    <a:lnTo>
                      <a:pt x="4500" y="1454"/>
                    </a:lnTo>
                    <a:cubicBezTo>
                      <a:pt x="4581" y="1442"/>
                      <a:pt x="4661" y="1435"/>
                      <a:pt x="4676" y="1440"/>
                    </a:cubicBezTo>
                    <a:cubicBezTo>
                      <a:pt x="4798" y="1475"/>
                      <a:pt x="4837" y="1469"/>
                      <a:pt x="4917" y="1401"/>
                    </a:cubicBezTo>
                    <a:cubicBezTo>
                      <a:pt x="5022" y="1313"/>
                      <a:pt x="5101" y="1307"/>
                      <a:pt x="5142" y="1384"/>
                    </a:cubicBezTo>
                    <a:cubicBezTo>
                      <a:pt x="5158" y="1415"/>
                      <a:pt x="5190" y="1440"/>
                      <a:pt x="5212" y="1440"/>
                    </a:cubicBezTo>
                    <a:cubicBezTo>
                      <a:pt x="5266" y="1440"/>
                      <a:pt x="5292" y="1490"/>
                      <a:pt x="5310" y="1624"/>
                    </a:cubicBezTo>
                    <a:cubicBezTo>
                      <a:pt x="5330" y="1769"/>
                      <a:pt x="5393" y="1772"/>
                      <a:pt x="5462" y="1630"/>
                    </a:cubicBezTo>
                    <a:cubicBezTo>
                      <a:pt x="5510" y="1531"/>
                      <a:pt x="5521" y="1525"/>
                      <a:pt x="5608" y="1541"/>
                    </a:cubicBezTo>
                    <a:cubicBezTo>
                      <a:pt x="5696" y="1558"/>
                      <a:pt x="5706" y="1551"/>
                      <a:pt x="5761" y="1444"/>
                    </a:cubicBezTo>
                    <a:cubicBezTo>
                      <a:pt x="5844" y="1282"/>
                      <a:pt x="5838" y="1149"/>
                      <a:pt x="5745" y="1075"/>
                    </a:cubicBezTo>
                    <a:lnTo>
                      <a:pt x="5670" y="1017"/>
                    </a:lnTo>
                    <a:lnTo>
                      <a:pt x="5816" y="1017"/>
                    </a:lnTo>
                    <a:cubicBezTo>
                      <a:pt x="5896" y="1017"/>
                      <a:pt x="5985" y="1002"/>
                      <a:pt x="6014" y="984"/>
                    </a:cubicBezTo>
                    <a:cubicBezTo>
                      <a:pt x="6078" y="944"/>
                      <a:pt x="6938" y="1025"/>
                      <a:pt x="7144" y="1090"/>
                    </a:cubicBezTo>
                    <a:cubicBezTo>
                      <a:pt x="7287" y="1136"/>
                      <a:pt x="7435" y="1141"/>
                      <a:pt x="7506" y="1104"/>
                    </a:cubicBezTo>
                    <a:cubicBezTo>
                      <a:pt x="7533" y="1090"/>
                      <a:pt x="7612" y="1050"/>
                      <a:pt x="7682" y="1017"/>
                    </a:cubicBezTo>
                    <a:cubicBezTo>
                      <a:pt x="7752" y="983"/>
                      <a:pt x="7834" y="933"/>
                      <a:pt x="7865" y="906"/>
                    </a:cubicBezTo>
                    <a:cubicBezTo>
                      <a:pt x="7938" y="841"/>
                      <a:pt x="8421" y="637"/>
                      <a:pt x="8712" y="547"/>
                    </a:cubicBezTo>
                    <a:cubicBezTo>
                      <a:pt x="9146" y="412"/>
                      <a:pt x="9193" y="400"/>
                      <a:pt x="9389" y="368"/>
                    </a:cubicBezTo>
                    <a:cubicBezTo>
                      <a:pt x="9683" y="320"/>
                      <a:pt x="9987" y="203"/>
                      <a:pt x="10103" y="94"/>
                    </a:cubicBezTo>
                    <a:lnTo>
                      <a:pt x="10203" y="0"/>
                    </a:lnTo>
                    <a:lnTo>
                      <a:pt x="10304" y="70"/>
                    </a:lnTo>
                    <a:cubicBezTo>
                      <a:pt x="10491" y="199"/>
                      <a:pt x="10598" y="301"/>
                      <a:pt x="10580" y="331"/>
                    </a:cubicBezTo>
                    <a:cubicBezTo>
                      <a:pt x="10570" y="347"/>
                      <a:pt x="10438" y="434"/>
                      <a:pt x="10286" y="524"/>
                    </a:cubicBezTo>
                    <a:cubicBezTo>
                      <a:pt x="10134" y="613"/>
                      <a:pt x="9934" y="746"/>
                      <a:pt x="9841" y="819"/>
                    </a:cubicBezTo>
                    <a:cubicBezTo>
                      <a:pt x="9748" y="891"/>
                      <a:pt x="9604" y="974"/>
                      <a:pt x="9521" y="1004"/>
                    </a:cubicBezTo>
                    <a:cubicBezTo>
                      <a:pt x="9438" y="1034"/>
                      <a:pt x="9324" y="1098"/>
                      <a:pt x="9267" y="1146"/>
                    </a:cubicBezTo>
                    <a:cubicBezTo>
                      <a:pt x="9151" y="1244"/>
                      <a:pt x="8938" y="1390"/>
                      <a:pt x="8756" y="1497"/>
                    </a:cubicBezTo>
                    <a:cubicBezTo>
                      <a:pt x="8690" y="1536"/>
                      <a:pt x="8577" y="1622"/>
                      <a:pt x="8504" y="1688"/>
                    </a:cubicBezTo>
                    <a:cubicBezTo>
                      <a:pt x="8295" y="1880"/>
                      <a:pt x="7853" y="2061"/>
                      <a:pt x="7588" y="2062"/>
                    </a:cubicBezTo>
                    <a:cubicBezTo>
                      <a:pt x="7539" y="2062"/>
                      <a:pt x="7436" y="2081"/>
                      <a:pt x="7360" y="2104"/>
                    </a:cubicBezTo>
                    <a:cubicBezTo>
                      <a:pt x="7284" y="2127"/>
                      <a:pt x="7173" y="2146"/>
                      <a:pt x="7114" y="2146"/>
                    </a:cubicBezTo>
                    <a:cubicBezTo>
                      <a:pt x="7055" y="2146"/>
                      <a:pt x="6952" y="2163"/>
                      <a:pt x="6886" y="2184"/>
                    </a:cubicBezTo>
                    <a:cubicBezTo>
                      <a:pt x="6819" y="2205"/>
                      <a:pt x="6707" y="2238"/>
                      <a:pt x="6638" y="2258"/>
                    </a:cubicBezTo>
                    <a:cubicBezTo>
                      <a:pt x="6568" y="2277"/>
                      <a:pt x="6479" y="2306"/>
                      <a:pt x="6440" y="2321"/>
                    </a:cubicBezTo>
                    <a:cubicBezTo>
                      <a:pt x="6341" y="2362"/>
                      <a:pt x="6064" y="2418"/>
                      <a:pt x="5847" y="2442"/>
                    </a:cubicBezTo>
                    <a:cubicBezTo>
                      <a:pt x="5747" y="2453"/>
                      <a:pt x="5594" y="2485"/>
                      <a:pt x="5509" y="2513"/>
                    </a:cubicBezTo>
                    <a:cubicBezTo>
                      <a:pt x="5423" y="2541"/>
                      <a:pt x="5255" y="2585"/>
                      <a:pt x="5134" y="2612"/>
                    </a:cubicBezTo>
                    <a:cubicBezTo>
                      <a:pt x="4929" y="2657"/>
                      <a:pt x="4900" y="2657"/>
                      <a:pt x="4733" y="2615"/>
                    </a:cubicBezTo>
                    <a:cubicBezTo>
                      <a:pt x="4633" y="2590"/>
                      <a:pt x="4505" y="2569"/>
                      <a:pt x="4449" y="2569"/>
                    </a:cubicBezTo>
                    <a:cubicBezTo>
                      <a:pt x="4348" y="2569"/>
                      <a:pt x="4346" y="2567"/>
                      <a:pt x="4361" y="2478"/>
                    </a:cubicBezTo>
                    <a:cubicBezTo>
                      <a:pt x="4369" y="2427"/>
                      <a:pt x="4384" y="2354"/>
                      <a:pt x="4394" y="2315"/>
                    </a:cubicBezTo>
                    <a:cubicBezTo>
                      <a:pt x="4404" y="2272"/>
                      <a:pt x="4395" y="2223"/>
                      <a:pt x="4370" y="2189"/>
                    </a:cubicBezTo>
                    <a:cubicBezTo>
                      <a:pt x="4334" y="2140"/>
                      <a:pt x="4321" y="2138"/>
                      <a:pt x="4249" y="2171"/>
                    </a:cubicBezTo>
                    <a:cubicBezTo>
                      <a:pt x="4175" y="2204"/>
                      <a:pt x="4173" y="2210"/>
                      <a:pt x="4218" y="2243"/>
                    </a:cubicBezTo>
                    <a:cubicBezTo>
                      <a:pt x="4282" y="2290"/>
                      <a:pt x="4280" y="2328"/>
                      <a:pt x="4206" y="2428"/>
                    </a:cubicBezTo>
                    <a:cubicBezTo>
                      <a:pt x="4156" y="2496"/>
                      <a:pt x="4151" y="2518"/>
                      <a:pt x="4181" y="2554"/>
                    </a:cubicBezTo>
                    <a:cubicBezTo>
                      <a:pt x="4201" y="2578"/>
                      <a:pt x="4241" y="2597"/>
                      <a:pt x="4270" y="2597"/>
                    </a:cubicBezTo>
                    <a:cubicBezTo>
                      <a:pt x="4303" y="2597"/>
                      <a:pt x="4323" y="2617"/>
                      <a:pt x="4323" y="2649"/>
                    </a:cubicBezTo>
                    <a:cubicBezTo>
                      <a:pt x="4323" y="2682"/>
                      <a:pt x="4499" y="2840"/>
                      <a:pt x="4810" y="3088"/>
                    </a:cubicBezTo>
                    <a:cubicBezTo>
                      <a:pt x="5078" y="3301"/>
                      <a:pt x="5315" y="3486"/>
                      <a:pt x="5336" y="3499"/>
                    </a:cubicBezTo>
                    <a:cubicBezTo>
                      <a:pt x="5388" y="3530"/>
                      <a:pt x="5365" y="3562"/>
                      <a:pt x="5203" y="3678"/>
                    </a:cubicBezTo>
                    <a:lnTo>
                      <a:pt x="5067" y="3776"/>
                    </a:lnTo>
                    <a:lnTo>
                      <a:pt x="4857" y="3668"/>
                    </a:lnTo>
                    <a:close/>
                    <a:moveTo>
                      <a:pt x="4916" y="3362"/>
                    </a:moveTo>
                    <a:cubicBezTo>
                      <a:pt x="4916" y="3329"/>
                      <a:pt x="4756" y="3189"/>
                      <a:pt x="4632" y="3114"/>
                    </a:cubicBezTo>
                    <a:cubicBezTo>
                      <a:pt x="4498" y="3033"/>
                      <a:pt x="4352" y="3003"/>
                      <a:pt x="4352" y="3057"/>
                    </a:cubicBezTo>
                    <a:cubicBezTo>
                      <a:pt x="4352" y="3112"/>
                      <a:pt x="4392" y="3143"/>
                      <a:pt x="4637" y="3274"/>
                    </a:cubicBezTo>
                    <a:cubicBezTo>
                      <a:pt x="4848" y="3387"/>
                      <a:pt x="4916" y="3408"/>
                      <a:pt x="4916" y="3362"/>
                    </a:cubicBezTo>
                    <a:close/>
                    <a:moveTo>
                      <a:pt x="7159" y="3079"/>
                    </a:moveTo>
                    <a:cubicBezTo>
                      <a:pt x="7115" y="3035"/>
                      <a:pt x="7024" y="3014"/>
                      <a:pt x="6736" y="2980"/>
                    </a:cubicBezTo>
                    <a:cubicBezTo>
                      <a:pt x="6535" y="2957"/>
                      <a:pt x="6297" y="2918"/>
                      <a:pt x="6208" y="2895"/>
                    </a:cubicBezTo>
                    <a:cubicBezTo>
                      <a:pt x="5943" y="2825"/>
                      <a:pt x="5552" y="2629"/>
                      <a:pt x="5595" y="2587"/>
                    </a:cubicBezTo>
                    <a:cubicBezTo>
                      <a:pt x="5603" y="2578"/>
                      <a:pt x="5705" y="2558"/>
                      <a:pt x="5820" y="2542"/>
                    </a:cubicBezTo>
                    <a:cubicBezTo>
                      <a:pt x="6165" y="2493"/>
                      <a:pt x="6364" y="2454"/>
                      <a:pt x="6468" y="2415"/>
                    </a:cubicBezTo>
                    <a:cubicBezTo>
                      <a:pt x="6523" y="2394"/>
                      <a:pt x="6624" y="2362"/>
                      <a:pt x="6694" y="2342"/>
                    </a:cubicBezTo>
                    <a:cubicBezTo>
                      <a:pt x="6764" y="2323"/>
                      <a:pt x="6875" y="2290"/>
                      <a:pt x="6942" y="2269"/>
                    </a:cubicBezTo>
                    <a:cubicBezTo>
                      <a:pt x="7009" y="2248"/>
                      <a:pt x="7122" y="2231"/>
                      <a:pt x="7194" y="2231"/>
                    </a:cubicBezTo>
                    <a:cubicBezTo>
                      <a:pt x="7266" y="2231"/>
                      <a:pt x="7367" y="2215"/>
                      <a:pt x="7418" y="2197"/>
                    </a:cubicBezTo>
                    <a:cubicBezTo>
                      <a:pt x="7502" y="2167"/>
                      <a:pt x="7521" y="2170"/>
                      <a:pt x="7602" y="2229"/>
                    </a:cubicBezTo>
                    <a:cubicBezTo>
                      <a:pt x="7691" y="2296"/>
                      <a:pt x="7693" y="2296"/>
                      <a:pt x="8032" y="2262"/>
                    </a:cubicBezTo>
                    <a:cubicBezTo>
                      <a:pt x="8378" y="2227"/>
                      <a:pt x="8686" y="2231"/>
                      <a:pt x="8751" y="2271"/>
                    </a:cubicBezTo>
                    <a:cubicBezTo>
                      <a:pt x="8770" y="2283"/>
                      <a:pt x="8827" y="2285"/>
                      <a:pt x="8876" y="2276"/>
                    </a:cubicBezTo>
                    <a:cubicBezTo>
                      <a:pt x="8931" y="2266"/>
                      <a:pt x="9081" y="2287"/>
                      <a:pt x="9257" y="2329"/>
                    </a:cubicBezTo>
                    <a:cubicBezTo>
                      <a:pt x="9568" y="2405"/>
                      <a:pt x="9698" y="2415"/>
                      <a:pt x="9807" y="2374"/>
                    </a:cubicBezTo>
                    <a:cubicBezTo>
                      <a:pt x="9867" y="2351"/>
                      <a:pt x="9897" y="2368"/>
                      <a:pt x="10052" y="2512"/>
                    </a:cubicBezTo>
                    <a:cubicBezTo>
                      <a:pt x="10150" y="2603"/>
                      <a:pt x="10223" y="2693"/>
                      <a:pt x="10216" y="2714"/>
                    </a:cubicBezTo>
                    <a:cubicBezTo>
                      <a:pt x="10207" y="2742"/>
                      <a:pt x="10119" y="2758"/>
                      <a:pt x="9913" y="2772"/>
                    </a:cubicBezTo>
                    <a:cubicBezTo>
                      <a:pt x="9753" y="2783"/>
                      <a:pt x="9602" y="2800"/>
                      <a:pt x="9577" y="2811"/>
                    </a:cubicBezTo>
                    <a:cubicBezTo>
                      <a:pt x="9454" y="2861"/>
                      <a:pt x="9274" y="2889"/>
                      <a:pt x="8543" y="2968"/>
                    </a:cubicBezTo>
                    <a:cubicBezTo>
                      <a:pt x="7540" y="3077"/>
                      <a:pt x="7532" y="3078"/>
                      <a:pt x="7500" y="3108"/>
                    </a:cubicBezTo>
                    <a:cubicBezTo>
                      <a:pt x="7448" y="3157"/>
                      <a:pt x="7218" y="3137"/>
                      <a:pt x="7159" y="3079"/>
                    </a:cubicBezTo>
                    <a:close/>
                    <a:moveTo>
                      <a:pt x="3885" y="2314"/>
                    </a:moveTo>
                    <a:cubicBezTo>
                      <a:pt x="3850" y="2258"/>
                      <a:pt x="3898" y="2146"/>
                      <a:pt x="3957" y="2146"/>
                    </a:cubicBezTo>
                    <a:cubicBezTo>
                      <a:pt x="4019" y="2146"/>
                      <a:pt x="4029" y="2203"/>
                      <a:pt x="3984" y="2289"/>
                    </a:cubicBezTo>
                    <a:cubicBezTo>
                      <a:pt x="3951" y="2349"/>
                      <a:pt x="3913" y="2359"/>
                      <a:pt x="3885" y="2314"/>
                    </a:cubicBezTo>
                    <a:close/>
                    <a:moveTo>
                      <a:pt x="3009" y="2077"/>
                    </a:moveTo>
                    <a:cubicBezTo>
                      <a:pt x="2958" y="2040"/>
                      <a:pt x="2958" y="2036"/>
                      <a:pt x="3004" y="2018"/>
                    </a:cubicBezTo>
                    <a:cubicBezTo>
                      <a:pt x="3032" y="2007"/>
                      <a:pt x="3073" y="2014"/>
                      <a:pt x="3096" y="2033"/>
                    </a:cubicBezTo>
                    <a:cubicBezTo>
                      <a:pt x="3190" y="2111"/>
                      <a:pt x="3110" y="2151"/>
                      <a:pt x="3009" y="2077"/>
                    </a:cubicBezTo>
                    <a:close/>
                    <a:moveTo>
                      <a:pt x="24" y="1923"/>
                    </a:moveTo>
                    <a:cubicBezTo>
                      <a:pt x="14" y="1871"/>
                      <a:pt x="7" y="1801"/>
                      <a:pt x="8" y="1768"/>
                    </a:cubicBezTo>
                    <a:cubicBezTo>
                      <a:pt x="10" y="1735"/>
                      <a:pt x="23" y="1766"/>
                      <a:pt x="37" y="1835"/>
                    </a:cubicBezTo>
                    <a:cubicBezTo>
                      <a:pt x="50" y="1905"/>
                      <a:pt x="57" y="1975"/>
                      <a:pt x="52" y="1990"/>
                    </a:cubicBezTo>
                    <a:cubicBezTo>
                      <a:pt x="47" y="2006"/>
                      <a:pt x="35" y="1975"/>
                      <a:pt x="24" y="1923"/>
                    </a:cubicBezTo>
                    <a:close/>
                    <a:moveTo>
                      <a:pt x="664" y="1856"/>
                    </a:moveTo>
                    <a:cubicBezTo>
                      <a:pt x="630" y="1837"/>
                      <a:pt x="560" y="1767"/>
                      <a:pt x="508" y="1701"/>
                    </a:cubicBezTo>
                    <a:cubicBezTo>
                      <a:pt x="456" y="1635"/>
                      <a:pt x="385" y="1562"/>
                      <a:pt x="350" y="1538"/>
                    </a:cubicBezTo>
                    <a:cubicBezTo>
                      <a:pt x="272" y="1483"/>
                      <a:pt x="271" y="1401"/>
                      <a:pt x="346" y="1246"/>
                    </a:cubicBezTo>
                    <a:cubicBezTo>
                      <a:pt x="394" y="1146"/>
                      <a:pt x="432" y="1113"/>
                      <a:pt x="565" y="1055"/>
                    </a:cubicBezTo>
                    <a:cubicBezTo>
                      <a:pt x="653" y="1016"/>
                      <a:pt x="744" y="968"/>
                      <a:pt x="767" y="949"/>
                    </a:cubicBezTo>
                    <a:cubicBezTo>
                      <a:pt x="821" y="904"/>
                      <a:pt x="1019" y="848"/>
                      <a:pt x="1120" y="848"/>
                    </a:cubicBezTo>
                    <a:cubicBezTo>
                      <a:pt x="1218" y="848"/>
                      <a:pt x="1481" y="996"/>
                      <a:pt x="1538" y="1084"/>
                    </a:cubicBezTo>
                    <a:cubicBezTo>
                      <a:pt x="1594" y="1169"/>
                      <a:pt x="1631" y="1356"/>
                      <a:pt x="1591" y="1356"/>
                    </a:cubicBezTo>
                    <a:cubicBezTo>
                      <a:pt x="1575" y="1356"/>
                      <a:pt x="1494" y="1427"/>
                      <a:pt x="1412" y="1515"/>
                    </a:cubicBezTo>
                    <a:cubicBezTo>
                      <a:pt x="1300" y="1634"/>
                      <a:pt x="1202" y="1702"/>
                      <a:pt x="1028" y="1783"/>
                    </a:cubicBezTo>
                    <a:cubicBezTo>
                      <a:pt x="773" y="1902"/>
                      <a:pt x="754" y="1906"/>
                      <a:pt x="664" y="1856"/>
                    </a:cubicBezTo>
                    <a:close/>
                    <a:moveTo>
                      <a:pt x="23" y="1650"/>
                    </a:moveTo>
                    <a:cubicBezTo>
                      <a:pt x="0" y="1591"/>
                      <a:pt x="1" y="1581"/>
                      <a:pt x="28" y="1581"/>
                    </a:cubicBezTo>
                    <a:cubicBezTo>
                      <a:pt x="40" y="1581"/>
                      <a:pt x="52" y="1607"/>
                      <a:pt x="54" y="1638"/>
                    </a:cubicBezTo>
                    <a:cubicBezTo>
                      <a:pt x="59" y="1706"/>
                      <a:pt x="46" y="1711"/>
                      <a:pt x="23" y="1650"/>
                    </a:cubicBezTo>
                    <a:close/>
                  </a:path>
                </a:pathLst>
              </a:custGeom>
              <a:solidFill>
                <a:srgbClr val="24211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1" name="Group 47"/>
            <p:cNvGrpSpPr>
              <a:grpSpLocks noChangeAspect="1"/>
            </p:cNvGrpSpPr>
            <p:nvPr/>
          </p:nvGrpSpPr>
          <p:grpSpPr bwMode="auto">
            <a:xfrm>
              <a:off x="1403" y="213"/>
              <a:ext cx="722" cy="228"/>
              <a:chOff x="1292" y="1344"/>
              <a:chExt cx="722" cy="228"/>
            </a:xfrm>
          </p:grpSpPr>
          <p:sp>
            <p:nvSpPr>
              <p:cNvPr id="12" name="Freeform 48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8 w 4037"/>
                  <a:gd name="T1" fmla="*/ 1425 h 1464"/>
                  <a:gd name="T2" fmla="*/ 188 w 4037"/>
                  <a:gd name="T3" fmla="*/ 1116 h 1464"/>
                  <a:gd name="T4" fmla="*/ 135 w 4037"/>
                  <a:gd name="T5" fmla="*/ 1056 h 1464"/>
                  <a:gd name="T6" fmla="*/ 9 w 4037"/>
                  <a:gd name="T7" fmla="*/ 864 h 1464"/>
                  <a:gd name="T8" fmla="*/ 110 w 4037"/>
                  <a:gd name="T9" fmla="*/ 779 h 1464"/>
                  <a:gd name="T10" fmla="*/ 201 w 4037"/>
                  <a:gd name="T11" fmla="*/ 709 h 1464"/>
                  <a:gd name="T12" fmla="*/ 634 w 4037"/>
                  <a:gd name="T13" fmla="*/ 270 h 1464"/>
                  <a:gd name="T14" fmla="*/ 1006 w 4037"/>
                  <a:gd name="T15" fmla="*/ 228 h 1464"/>
                  <a:gd name="T16" fmla="*/ 2522 w 4037"/>
                  <a:gd name="T17" fmla="*/ 106 h 1464"/>
                  <a:gd name="T18" fmla="*/ 3755 w 4037"/>
                  <a:gd name="T19" fmla="*/ 0 h 1464"/>
                  <a:gd name="T20" fmla="*/ 3839 w 4037"/>
                  <a:gd name="T21" fmla="*/ 80 h 1464"/>
                  <a:gd name="T22" fmla="*/ 3971 w 4037"/>
                  <a:gd name="T23" fmla="*/ 339 h 1464"/>
                  <a:gd name="T24" fmla="*/ 3901 w 4037"/>
                  <a:gd name="T25" fmla="*/ 968 h 1464"/>
                  <a:gd name="T26" fmla="*/ 2134 w 4037"/>
                  <a:gd name="T27" fmla="*/ 1335 h 1464"/>
                  <a:gd name="T28" fmla="*/ 468 w 4037"/>
                  <a:gd name="T29" fmla="*/ 1425 h 1464"/>
                  <a:gd name="T30" fmla="*/ 307 w 4037"/>
                  <a:gd name="T31" fmla="*/ 627 h 1464"/>
                  <a:gd name="T32" fmla="*/ 336 w 4037"/>
                  <a:gd name="T33" fmla="*/ 482 h 1464"/>
                  <a:gd name="T34" fmla="*/ 238 w 4037"/>
                  <a:gd name="T35" fmla="*/ 732 h 1464"/>
                  <a:gd name="T36" fmla="*/ 307 w 4037"/>
                  <a:gd name="T37" fmla="*/ 627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037" h="1464">
                    <a:moveTo>
                      <a:pt x="468" y="1425"/>
                    </a:moveTo>
                    <a:cubicBezTo>
                      <a:pt x="395" y="1395"/>
                      <a:pt x="213" y="1194"/>
                      <a:pt x="188" y="1116"/>
                    </a:cubicBezTo>
                    <a:cubicBezTo>
                      <a:pt x="178" y="1083"/>
                      <a:pt x="154" y="1056"/>
                      <a:pt x="135" y="1056"/>
                    </a:cubicBezTo>
                    <a:cubicBezTo>
                      <a:pt x="75" y="1056"/>
                      <a:pt x="0" y="942"/>
                      <a:pt x="9" y="864"/>
                    </a:cubicBezTo>
                    <a:cubicBezTo>
                      <a:pt x="16" y="802"/>
                      <a:pt x="34" y="787"/>
                      <a:pt x="110" y="779"/>
                    </a:cubicBezTo>
                    <a:cubicBezTo>
                      <a:pt x="182" y="772"/>
                      <a:pt x="201" y="758"/>
                      <a:pt x="201" y="709"/>
                    </a:cubicBezTo>
                    <a:cubicBezTo>
                      <a:pt x="202" y="564"/>
                      <a:pt x="430" y="332"/>
                      <a:pt x="634" y="270"/>
                    </a:cubicBezTo>
                    <a:cubicBezTo>
                      <a:pt x="683" y="255"/>
                      <a:pt x="850" y="236"/>
                      <a:pt x="1006" y="228"/>
                    </a:cubicBezTo>
                    <a:cubicBezTo>
                      <a:pt x="1161" y="219"/>
                      <a:pt x="1843" y="164"/>
                      <a:pt x="2522" y="106"/>
                    </a:cubicBezTo>
                    <a:lnTo>
                      <a:pt x="3755" y="0"/>
                    </a:lnTo>
                    <a:lnTo>
                      <a:pt x="3839" y="80"/>
                    </a:lnTo>
                    <a:cubicBezTo>
                      <a:pt x="3894" y="133"/>
                      <a:pt x="3938" y="219"/>
                      <a:pt x="3971" y="339"/>
                    </a:cubicBezTo>
                    <a:cubicBezTo>
                      <a:pt x="4037" y="584"/>
                      <a:pt x="4014" y="792"/>
                      <a:pt x="3901" y="968"/>
                    </a:cubicBezTo>
                    <a:cubicBezTo>
                      <a:pt x="3730" y="1234"/>
                      <a:pt x="3876" y="1203"/>
                      <a:pt x="2134" y="1335"/>
                    </a:cubicBezTo>
                    <a:cubicBezTo>
                      <a:pt x="439" y="1464"/>
                      <a:pt x="550" y="1458"/>
                      <a:pt x="468" y="1425"/>
                    </a:cubicBezTo>
                    <a:close/>
                    <a:moveTo>
                      <a:pt x="307" y="627"/>
                    </a:moveTo>
                    <a:cubicBezTo>
                      <a:pt x="337" y="539"/>
                      <a:pt x="350" y="473"/>
                      <a:pt x="336" y="482"/>
                    </a:cubicBezTo>
                    <a:cubicBezTo>
                      <a:pt x="303" y="502"/>
                      <a:pt x="256" y="624"/>
                      <a:pt x="238" y="732"/>
                    </a:cubicBezTo>
                    <a:cubicBezTo>
                      <a:pt x="218" y="853"/>
                      <a:pt x="244" y="813"/>
                      <a:pt x="307" y="627"/>
                    </a:cubicBezTo>
                    <a:close/>
                  </a:path>
                </a:pathLst>
              </a:custGeom>
              <a:solidFill>
                <a:srgbClr val="D2EA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" name="Freeform 49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8 w 4037"/>
                  <a:gd name="T1" fmla="*/ 1425 h 1464"/>
                  <a:gd name="T2" fmla="*/ 188 w 4037"/>
                  <a:gd name="T3" fmla="*/ 1116 h 1464"/>
                  <a:gd name="T4" fmla="*/ 135 w 4037"/>
                  <a:gd name="T5" fmla="*/ 1056 h 1464"/>
                  <a:gd name="T6" fmla="*/ 9 w 4037"/>
                  <a:gd name="T7" fmla="*/ 864 h 1464"/>
                  <a:gd name="T8" fmla="*/ 110 w 4037"/>
                  <a:gd name="T9" fmla="*/ 779 h 1464"/>
                  <a:gd name="T10" fmla="*/ 201 w 4037"/>
                  <a:gd name="T11" fmla="*/ 709 h 1464"/>
                  <a:gd name="T12" fmla="*/ 634 w 4037"/>
                  <a:gd name="T13" fmla="*/ 270 h 1464"/>
                  <a:gd name="T14" fmla="*/ 1006 w 4037"/>
                  <a:gd name="T15" fmla="*/ 228 h 1464"/>
                  <a:gd name="T16" fmla="*/ 2522 w 4037"/>
                  <a:gd name="T17" fmla="*/ 106 h 1464"/>
                  <a:gd name="T18" fmla="*/ 3755 w 4037"/>
                  <a:gd name="T19" fmla="*/ 0 h 1464"/>
                  <a:gd name="T20" fmla="*/ 3839 w 4037"/>
                  <a:gd name="T21" fmla="*/ 80 h 1464"/>
                  <a:gd name="T22" fmla="*/ 3971 w 4037"/>
                  <a:gd name="T23" fmla="*/ 339 h 1464"/>
                  <a:gd name="T24" fmla="*/ 3901 w 4037"/>
                  <a:gd name="T25" fmla="*/ 968 h 1464"/>
                  <a:gd name="T26" fmla="*/ 2134 w 4037"/>
                  <a:gd name="T27" fmla="*/ 1335 h 1464"/>
                  <a:gd name="T28" fmla="*/ 468 w 4037"/>
                  <a:gd name="T29" fmla="*/ 1425 h 1464"/>
                  <a:gd name="T30" fmla="*/ 298 w 4037"/>
                  <a:gd name="T31" fmla="*/ 686 h 1464"/>
                  <a:gd name="T32" fmla="*/ 330 w 4037"/>
                  <a:gd name="T33" fmla="*/ 563 h 1464"/>
                  <a:gd name="T34" fmla="*/ 343 w 4037"/>
                  <a:gd name="T35" fmla="*/ 477 h 1464"/>
                  <a:gd name="T36" fmla="*/ 229 w 4037"/>
                  <a:gd name="T37" fmla="*/ 755 h 1464"/>
                  <a:gd name="T38" fmla="*/ 269 w 4037"/>
                  <a:gd name="T39" fmla="*/ 759 h 1464"/>
                  <a:gd name="T40" fmla="*/ 298 w 4037"/>
                  <a:gd name="T41" fmla="*/ 686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37" h="1464">
                    <a:moveTo>
                      <a:pt x="468" y="1425"/>
                    </a:moveTo>
                    <a:cubicBezTo>
                      <a:pt x="395" y="1395"/>
                      <a:pt x="213" y="1194"/>
                      <a:pt x="188" y="1116"/>
                    </a:cubicBezTo>
                    <a:cubicBezTo>
                      <a:pt x="178" y="1083"/>
                      <a:pt x="154" y="1056"/>
                      <a:pt x="135" y="1056"/>
                    </a:cubicBezTo>
                    <a:cubicBezTo>
                      <a:pt x="75" y="1056"/>
                      <a:pt x="0" y="942"/>
                      <a:pt x="9" y="864"/>
                    </a:cubicBezTo>
                    <a:cubicBezTo>
                      <a:pt x="16" y="802"/>
                      <a:pt x="34" y="787"/>
                      <a:pt x="110" y="779"/>
                    </a:cubicBezTo>
                    <a:cubicBezTo>
                      <a:pt x="182" y="772"/>
                      <a:pt x="201" y="758"/>
                      <a:pt x="201" y="709"/>
                    </a:cubicBezTo>
                    <a:cubicBezTo>
                      <a:pt x="202" y="564"/>
                      <a:pt x="430" y="332"/>
                      <a:pt x="634" y="270"/>
                    </a:cubicBezTo>
                    <a:cubicBezTo>
                      <a:pt x="683" y="255"/>
                      <a:pt x="850" y="236"/>
                      <a:pt x="1006" y="228"/>
                    </a:cubicBezTo>
                    <a:cubicBezTo>
                      <a:pt x="1161" y="219"/>
                      <a:pt x="1843" y="164"/>
                      <a:pt x="2522" y="106"/>
                    </a:cubicBezTo>
                    <a:lnTo>
                      <a:pt x="3755" y="0"/>
                    </a:lnTo>
                    <a:lnTo>
                      <a:pt x="3839" y="80"/>
                    </a:lnTo>
                    <a:cubicBezTo>
                      <a:pt x="3894" y="133"/>
                      <a:pt x="3938" y="219"/>
                      <a:pt x="3971" y="339"/>
                    </a:cubicBezTo>
                    <a:cubicBezTo>
                      <a:pt x="4037" y="584"/>
                      <a:pt x="4014" y="792"/>
                      <a:pt x="3901" y="968"/>
                    </a:cubicBezTo>
                    <a:cubicBezTo>
                      <a:pt x="3730" y="1234"/>
                      <a:pt x="3876" y="1203"/>
                      <a:pt x="2134" y="1335"/>
                    </a:cubicBezTo>
                    <a:cubicBezTo>
                      <a:pt x="439" y="1464"/>
                      <a:pt x="550" y="1458"/>
                      <a:pt x="468" y="1425"/>
                    </a:cubicBezTo>
                    <a:close/>
                    <a:moveTo>
                      <a:pt x="298" y="686"/>
                    </a:moveTo>
                    <a:cubicBezTo>
                      <a:pt x="291" y="676"/>
                      <a:pt x="306" y="620"/>
                      <a:pt x="330" y="563"/>
                    </a:cubicBezTo>
                    <a:cubicBezTo>
                      <a:pt x="354" y="506"/>
                      <a:pt x="360" y="467"/>
                      <a:pt x="343" y="477"/>
                    </a:cubicBezTo>
                    <a:cubicBezTo>
                      <a:pt x="303" y="502"/>
                      <a:pt x="229" y="682"/>
                      <a:pt x="229" y="755"/>
                    </a:cubicBezTo>
                    <a:cubicBezTo>
                      <a:pt x="229" y="812"/>
                      <a:pt x="230" y="812"/>
                      <a:pt x="269" y="759"/>
                    </a:cubicBezTo>
                    <a:cubicBezTo>
                      <a:pt x="291" y="729"/>
                      <a:pt x="304" y="696"/>
                      <a:pt x="298" y="686"/>
                    </a:cubicBezTo>
                    <a:close/>
                  </a:path>
                </a:pathLst>
              </a:custGeom>
              <a:solidFill>
                <a:srgbClr val="AAD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" name="Freeform 50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8 w 4037"/>
                  <a:gd name="T1" fmla="*/ 1425 h 1464"/>
                  <a:gd name="T2" fmla="*/ 188 w 4037"/>
                  <a:gd name="T3" fmla="*/ 1116 h 1464"/>
                  <a:gd name="T4" fmla="*/ 135 w 4037"/>
                  <a:gd name="T5" fmla="*/ 1056 h 1464"/>
                  <a:gd name="T6" fmla="*/ 9 w 4037"/>
                  <a:gd name="T7" fmla="*/ 864 h 1464"/>
                  <a:gd name="T8" fmla="*/ 110 w 4037"/>
                  <a:gd name="T9" fmla="*/ 779 h 1464"/>
                  <a:gd name="T10" fmla="*/ 201 w 4037"/>
                  <a:gd name="T11" fmla="*/ 709 h 1464"/>
                  <a:gd name="T12" fmla="*/ 634 w 4037"/>
                  <a:gd name="T13" fmla="*/ 270 h 1464"/>
                  <a:gd name="T14" fmla="*/ 1006 w 4037"/>
                  <a:gd name="T15" fmla="*/ 228 h 1464"/>
                  <a:gd name="T16" fmla="*/ 2522 w 4037"/>
                  <a:gd name="T17" fmla="*/ 106 h 1464"/>
                  <a:gd name="T18" fmla="*/ 3755 w 4037"/>
                  <a:gd name="T19" fmla="*/ 0 h 1464"/>
                  <a:gd name="T20" fmla="*/ 3839 w 4037"/>
                  <a:gd name="T21" fmla="*/ 80 h 1464"/>
                  <a:gd name="T22" fmla="*/ 3971 w 4037"/>
                  <a:gd name="T23" fmla="*/ 339 h 1464"/>
                  <a:gd name="T24" fmla="*/ 3901 w 4037"/>
                  <a:gd name="T25" fmla="*/ 968 h 1464"/>
                  <a:gd name="T26" fmla="*/ 2134 w 4037"/>
                  <a:gd name="T27" fmla="*/ 1335 h 1464"/>
                  <a:gd name="T28" fmla="*/ 468 w 4037"/>
                  <a:gd name="T29" fmla="*/ 1425 h 1464"/>
                  <a:gd name="T30" fmla="*/ 298 w 4037"/>
                  <a:gd name="T31" fmla="*/ 686 h 1464"/>
                  <a:gd name="T32" fmla="*/ 330 w 4037"/>
                  <a:gd name="T33" fmla="*/ 563 h 1464"/>
                  <a:gd name="T34" fmla="*/ 343 w 4037"/>
                  <a:gd name="T35" fmla="*/ 477 h 1464"/>
                  <a:gd name="T36" fmla="*/ 229 w 4037"/>
                  <a:gd name="T37" fmla="*/ 755 h 1464"/>
                  <a:gd name="T38" fmla="*/ 269 w 4037"/>
                  <a:gd name="T39" fmla="*/ 759 h 1464"/>
                  <a:gd name="T40" fmla="*/ 298 w 4037"/>
                  <a:gd name="T41" fmla="*/ 686 h 1464"/>
                  <a:gd name="T42" fmla="*/ 1274 w 4037"/>
                  <a:gd name="T43" fmla="*/ 407 h 1464"/>
                  <a:gd name="T44" fmla="*/ 3320 w 4037"/>
                  <a:gd name="T45" fmla="*/ 278 h 1464"/>
                  <a:gd name="T46" fmla="*/ 3814 w 4037"/>
                  <a:gd name="T47" fmla="*/ 222 h 1464"/>
                  <a:gd name="T48" fmla="*/ 3669 w 4037"/>
                  <a:gd name="T49" fmla="*/ 127 h 1464"/>
                  <a:gd name="T50" fmla="*/ 2431 w 4037"/>
                  <a:gd name="T51" fmla="*/ 199 h 1464"/>
                  <a:gd name="T52" fmla="*/ 1895 w 4037"/>
                  <a:gd name="T53" fmla="*/ 238 h 1464"/>
                  <a:gd name="T54" fmla="*/ 1274 w 4037"/>
                  <a:gd name="T55" fmla="*/ 292 h 1464"/>
                  <a:gd name="T56" fmla="*/ 517 w 4037"/>
                  <a:gd name="T57" fmla="*/ 432 h 1464"/>
                  <a:gd name="T58" fmla="*/ 684 w 4037"/>
                  <a:gd name="T59" fmla="*/ 454 h 1464"/>
                  <a:gd name="T60" fmla="*/ 1274 w 4037"/>
                  <a:gd name="T61" fmla="*/ 407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037" h="1464">
                    <a:moveTo>
                      <a:pt x="468" y="1425"/>
                    </a:moveTo>
                    <a:cubicBezTo>
                      <a:pt x="395" y="1395"/>
                      <a:pt x="213" y="1194"/>
                      <a:pt x="188" y="1116"/>
                    </a:cubicBezTo>
                    <a:cubicBezTo>
                      <a:pt x="178" y="1083"/>
                      <a:pt x="154" y="1056"/>
                      <a:pt x="135" y="1056"/>
                    </a:cubicBezTo>
                    <a:cubicBezTo>
                      <a:pt x="75" y="1056"/>
                      <a:pt x="0" y="942"/>
                      <a:pt x="9" y="864"/>
                    </a:cubicBezTo>
                    <a:cubicBezTo>
                      <a:pt x="16" y="802"/>
                      <a:pt x="34" y="787"/>
                      <a:pt x="110" y="779"/>
                    </a:cubicBezTo>
                    <a:cubicBezTo>
                      <a:pt x="182" y="772"/>
                      <a:pt x="201" y="758"/>
                      <a:pt x="201" y="709"/>
                    </a:cubicBezTo>
                    <a:cubicBezTo>
                      <a:pt x="202" y="564"/>
                      <a:pt x="430" y="332"/>
                      <a:pt x="634" y="270"/>
                    </a:cubicBezTo>
                    <a:cubicBezTo>
                      <a:pt x="683" y="255"/>
                      <a:pt x="850" y="236"/>
                      <a:pt x="1006" y="228"/>
                    </a:cubicBezTo>
                    <a:cubicBezTo>
                      <a:pt x="1161" y="219"/>
                      <a:pt x="1843" y="164"/>
                      <a:pt x="2522" y="106"/>
                    </a:cubicBezTo>
                    <a:lnTo>
                      <a:pt x="3755" y="0"/>
                    </a:lnTo>
                    <a:lnTo>
                      <a:pt x="3839" y="80"/>
                    </a:lnTo>
                    <a:cubicBezTo>
                      <a:pt x="3894" y="133"/>
                      <a:pt x="3938" y="219"/>
                      <a:pt x="3971" y="339"/>
                    </a:cubicBezTo>
                    <a:cubicBezTo>
                      <a:pt x="4037" y="584"/>
                      <a:pt x="4014" y="792"/>
                      <a:pt x="3901" y="968"/>
                    </a:cubicBezTo>
                    <a:cubicBezTo>
                      <a:pt x="3730" y="1234"/>
                      <a:pt x="3876" y="1203"/>
                      <a:pt x="2134" y="1335"/>
                    </a:cubicBezTo>
                    <a:cubicBezTo>
                      <a:pt x="439" y="1464"/>
                      <a:pt x="550" y="1458"/>
                      <a:pt x="468" y="1425"/>
                    </a:cubicBezTo>
                    <a:close/>
                    <a:moveTo>
                      <a:pt x="298" y="686"/>
                    </a:moveTo>
                    <a:cubicBezTo>
                      <a:pt x="291" y="676"/>
                      <a:pt x="306" y="620"/>
                      <a:pt x="330" y="563"/>
                    </a:cubicBezTo>
                    <a:cubicBezTo>
                      <a:pt x="354" y="506"/>
                      <a:pt x="360" y="467"/>
                      <a:pt x="343" y="477"/>
                    </a:cubicBezTo>
                    <a:cubicBezTo>
                      <a:pt x="303" y="502"/>
                      <a:pt x="229" y="682"/>
                      <a:pt x="229" y="755"/>
                    </a:cubicBezTo>
                    <a:cubicBezTo>
                      <a:pt x="229" y="812"/>
                      <a:pt x="230" y="812"/>
                      <a:pt x="269" y="759"/>
                    </a:cubicBezTo>
                    <a:cubicBezTo>
                      <a:pt x="291" y="729"/>
                      <a:pt x="304" y="696"/>
                      <a:pt x="298" y="686"/>
                    </a:cubicBezTo>
                    <a:close/>
                    <a:moveTo>
                      <a:pt x="1274" y="407"/>
                    </a:moveTo>
                    <a:cubicBezTo>
                      <a:pt x="1797" y="371"/>
                      <a:pt x="2990" y="295"/>
                      <a:pt x="3320" y="278"/>
                    </a:cubicBezTo>
                    <a:cubicBezTo>
                      <a:pt x="3611" y="263"/>
                      <a:pt x="3814" y="240"/>
                      <a:pt x="3814" y="222"/>
                    </a:cubicBezTo>
                    <a:cubicBezTo>
                      <a:pt x="3814" y="180"/>
                      <a:pt x="3703" y="108"/>
                      <a:pt x="3669" y="127"/>
                    </a:cubicBezTo>
                    <a:cubicBezTo>
                      <a:pt x="3629" y="149"/>
                      <a:pt x="3411" y="162"/>
                      <a:pt x="2431" y="199"/>
                    </a:cubicBezTo>
                    <a:cubicBezTo>
                      <a:pt x="2144" y="209"/>
                      <a:pt x="1902" y="227"/>
                      <a:pt x="1895" y="238"/>
                    </a:cubicBezTo>
                    <a:cubicBezTo>
                      <a:pt x="1887" y="249"/>
                      <a:pt x="1607" y="274"/>
                      <a:pt x="1274" y="292"/>
                    </a:cubicBezTo>
                    <a:cubicBezTo>
                      <a:pt x="682" y="325"/>
                      <a:pt x="544" y="351"/>
                      <a:pt x="517" y="432"/>
                    </a:cubicBezTo>
                    <a:cubicBezTo>
                      <a:pt x="507" y="464"/>
                      <a:pt x="539" y="468"/>
                      <a:pt x="684" y="454"/>
                    </a:cubicBezTo>
                    <a:cubicBezTo>
                      <a:pt x="783" y="444"/>
                      <a:pt x="1049" y="423"/>
                      <a:pt x="1274" y="407"/>
                    </a:cubicBezTo>
                    <a:close/>
                  </a:path>
                </a:pathLst>
              </a:custGeom>
              <a:solidFill>
                <a:srgbClr val="A8D2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" name="Freeform 51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8 w 4037"/>
                  <a:gd name="T1" fmla="*/ 1425 h 1464"/>
                  <a:gd name="T2" fmla="*/ 188 w 4037"/>
                  <a:gd name="T3" fmla="*/ 1116 h 1464"/>
                  <a:gd name="T4" fmla="*/ 135 w 4037"/>
                  <a:gd name="T5" fmla="*/ 1056 h 1464"/>
                  <a:gd name="T6" fmla="*/ 9 w 4037"/>
                  <a:gd name="T7" fmla="*/ 864 h 1464"/>
                  <a:gd name="T8" fmla="*/ 110 w 4037"/>
                  <a:gd name="T9" fmla="*/ 779 h 1464"/>
                  <a:gd name="T10" fmla="*/ 201 w 4037"/>
                  <a:gd name="T11" fmla="*/ 709 h 1464"/>
                  <a:gd name="T12" fmla="*/ 634 w 4037"/>
                  <a:gd name="T13" fmla="*/ 270 h 1464"/>
                  <a:gd name="T14" fmla="*/ 1006 w 4037"/>
                  <a:gd name="T15" fmla="*/ 228 h 1464"/>
                  <a:gd name="T16" fmla="*/ 2522 w 4037"/>
                  <a:gd name="T17" fmla="*/ 106 h 1464"/>
                  <a:gd name="T18" fmla="*/ 3755 w 4037"/>
                  <a:gd name="T19" fmla="*/ 0 h 1464"/>
                  <a:gd name="T20" fmla="*/ 3839 w 4037"/>
                  <a:gd name="T21" fmla="*/ 80 h 1464"/>
                  <a:gd name="T22" fmla="*/ 3971 w 4037"/>
                  <a:gd name="T23" fmla="*/ 339 h 1464"/>
                  <a:gd name="T24" fmla="*/ 3901 w 4037"/>
                  <a:gd name="T25" fmla="*/ 968 h 1464"/>
                  <a:gd name="T26" fmla="*/ 2134 w 4037"/>
                  <a:gd name="T27" fmla="*/ 1335 h 1464"/>
                  <a:gd name="T28" fmla="*/ 468 w 4037"/>
                  <a:gd name="T29" fmla="*/ 1425 h 1464"/>
                  <a:gd name="T30" fmla="*/ 298 w 4037"/>
                  <a:gd name="T31" fmla="*/ 686 h 1464"/>
                  <a:gd name="T32" fmla="*/ 330 w 4037"/>
                  <a:gd name="T33" fmla="*/ 563 h 1464"/>
                  <a:gd name="T34" fmla="*/ 343 w 4037"/>
                  <a:gd name="T35" fmla="*/ 477 h 1464"/>
                  <a:gd name="T36" fmla="*/ 229 w 4037"/>
                  <a:gd name="T37" fmla="*/ 755 h 1464"/>
                  <a:gd name="T38" fmla="*/ 269 w 4037"/>
                  <a:gd name="T39" fmla="*/ 759 h 1464"/>
                  <a:gd name="T40" fmla="*/ 298 w 4037"/>
                  <a:gd name="T41" fmla="*/ 686 h 1464"/>
                  <a:gd name="T42" fmla="*/ 949 w 4037"/>
                  <a:gd name="T43" fmla="*/ 437 h 1464"/>
                  <a:gd name="T44" fmla="*/ 3334 w 4037"/>
                  <a:gd name="T45" fmla="*/ 278 h 1464"/>
                  <a:gd name="T46" fmla="*/ 3814 w 4037"/>
                  <a:gd name="T47" fmla="*/ 222 h 1464"/>
                  <a:gd name="T48" fmla="*/ 3754 w 4037"/>
                  <a:gd name="T49" fmla="*/ 150 h 1464"/>
                  <a:gd name="T50" fmla="*/ 3126 w 4037"/>
                  <a:gd name="T51" fmla="*/ 123 h 1464"/>
                  <a:gd name="T52" fmla="*/ 2360 w 4037"/>
                  <a:gd name="T53" fmla="*/ 181 h 1464"/>
                  <a:gd name="T54" fmla="*/ 1432 w 4037"/>
                  <a:gd name="T55" fmla="*/ 256 h 1464"/>
                  <a:gd name="T56" fmla="*/ 516 w 4037"/>
                  <a:gd name="T57" fmla="*/ 446 h 1464"/>
                  <a:gd name="T58" fmla="*/ 601 w 4037"/>
                  <a:gd name="T59" fmla="*/ 482 h 1464"/>
                  <a:gd name="T60" fmla="*/ 949 w 4037"/>
                  <a:gd name="T61" fmla="*/ 437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037" h="1464">
                    <a:moveTo>
                      <a:pt x="468" y="1425"/>
                    </a:moveTo>
                    <a:cubicBezTo>
                      <a:pt x="395" y="1395"/>
                      <a:pt x="213" y="1194"/>
                      <a:pt x="188" y="1116"/>
                    </a:cubicBezTo>
                    <a:cubicBezTo>
                      <a:pt x="178" y="1083"/>
                      <a:pt x="154" y="1056"/>
                      <a:pt x="135" y="1056"/>
                    </a:cubicBezTo>
                    <a:cubicBezTo>
                      <a:pt x="75" y="1056"/>
                      <a:pt x="0" y="942"/>
                      <a:pt x="9" y="864"/>
                    </a:cubicBezTo>
                    <a:cubicBezTo>
                      <a:pt x="16" y="802"/>
                      <a:pt x="34" y="787"/>
                      <a:pt x="110" y="779"/>
                    </a:cubicBezTo>
                    <a:cubicBezTo>
                      <a:pt x="182" y="772"/>
                      <a:pt x="201" y="758"/>
                      <a:pt x="201" y="709"/>
                    </a:cubicBezTo>
                    <a:cubicBezTo>
                      <a:pt x="202" y="564"/>
                      <a:pt x="430" y="332"/>
                      <a:pt x="634" y="270"/>
                    </a:cubicBezTo>
                    <a:cubicBezTo>
                      <a:pt x="683" y="255"/>
                      <a:pt x="850" y="236"/>
                      <a:pt x="1006" y="228"/>
                    </a:cubicBezTo>
                    <a:cubicBezTo>
                      <a:pt x="1161" y="219"/>
                      <a:pt x="1843" y="164"/>
                      <a:pt x="2522" y="106"/>
                    </a:cubicBezTo>
                    <a:lnTo>
                      <a:pt x="3755" y="0"/>
                    </a:lnTo>
                    <a:lnTo>
                      <a:pt x="3839" y="80"/>
                    </a:lnTo>
                    <a:cubicBezTo>
                      <a:pt x="3894" y="133"/>
                      <a:pt x="3938" y="219"/>
                      <a:pt x="3971" y="339"/>
                    </a:cubicBezTo>
                    <a:cubicBezTo>
                      <a:pt x="4037" y="584"/>
                      <a:pt x="4014" y="792"/>
                      <a:pt x="3901" y="968"/>
                    </a:cubicBezTo>
                    <a:cubicBezTo>
                      <a:pt x="3730" y="1234"/>
                      <a:pt x="3876" y="1203"/>
                      <a:pt x="2134" y="1335"/>
                    </a:cubicBezTo>
                    <a:cubicBezTo>
                      <a:pt x="439" y="1464"/>
                      <a:pt x="550" y="1458"/>
                      <a:pt x="468" y="1425"/>
                    </a:cubicBezTo>
                    <a:close/>
                    <a:moveTo>
                      <a:pt x="298" y="686"/>
                    </a:moveTo>
                    <a:cubicBezTo>
                      <a:pt x="291" y="676"/>
                      <a:pt x="306" y="620"/>
                      <a:pt x="330" y="563"/>
                    </a:cubicBezTo>
                    <a:cubicBezTo>
                      <a:pt x="354" y="506"/>
                      <a:pt x="360" y="467"/>
                      <a:pt x="343" y="477"/>
                    </a:cubicBezTo>
                    <a:cubicBezTo>
                      <a:pt x="303" y="502"/>
                      <a:pt x="229" y="682"/>
                      <a:pt x="229" y="755"/>
                    </a:cubicBezTo>
                    <a:cubicBezTo>
                      <a:pt x="229" y="812"/>
                      <a:pt x="230" y="812"/>
                      <a:pt x="269" y="759"/>
                    </a:cubicBezTo>
                    <a:cubicBezTo>
                      <a:pt x="291" y="729"/>
                      <a:pt x="304" y="696"/>
                      <a:pt x="298" y="686"/>
                    </a:cubicBezTo>
                    <a:close/>
                    <a:moveTo>
                      <a:pt x="949" y="437"/>
                    </a:moveTo>
                    <a:cubicBezTo>
                      <a:pt x="1167" y="412"/>
                      <a:pt x="2581" y="318"/>
                      <a:pt x="3334" y="278"/>
                    </a:cubicBezTo>
                    <a:cubicBezTo>
                      <a:pt x="3612" y="263"/>
                      <a:pt x="3814" y="240"/>
                      <a:pt x="3814" y="222"/>
                    </a:cubicBezTo>
                    <a:cubicBezTo>
                      <a:pt x="3814" y="215"/>
                      <a:pt x="3787" y="183"/>
                      <a:pt x="3754" y="150"/>
                    </a:cubicBezTo>
                    <a:cubicBezTo>
                      <a:pt x="3694" y="90"/>
                      <a:pt x="3689" y="90"/>
                      <a:pt x="3126" y="123"/>
                    </a:cubicBezTo>
                    <a:cubicBezTo>
                      <a:pt x="2813" y="141"/>
                      <a:pt x="2469" y="167"/>
                      <a:pt x="2360" y="181"/>
                    </a:cubicBezTo>
                    <a:cubicBezTo>
                      <a:pt x="2252" y="195"/>
                      <a:pt x="1834" y="228"/>
                      <a:pt x="1432" y="256"/>
                    </a:cubicBezTo>
                    <a:cubicBezTo>
                      <a:pt x="671" y="307"/>
                      <a:pt x="537" y="335"/>
                      <a:pt x="516" y="446"/>
                    </a:cubicBezTo>
                    <a:cubicBezTo>
                      <a:pt x="507" y="492"/>
                      <a:pt x="519" y="497"/>
                      <a:pt x="601" y="482"/>
                    </a:cubicBezTo>
                    <a:cubicBezTo>
                      <a:pt x="653" y="473"/>
                      <a:pt x="809" y="452"/>
                      <a:pt x="949" y="437"/>
                    </a:cubicBezTo>
                    <a:close/>
                  </a:path>
                </a:pathLst>
              </a:custGeom>
              <a:solidFill>
                <a:srgbClr val="A2C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" name="Freeform 52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8 w 4037"/>
                  <a:gd name="T1" fmla="*/ 1425 h 1464"/>
                  <a:gd name="T2" fmla="*/ 188 w 4037"/>
                  <a:gd name="T3" fmla="*/ 1116 h 1464"/>
                  <a:gd name="T4" fmla="*/ 135 w 4037"/>
                  <a:gd name="T5" fmla="*/ 1056 h 1464"/>
                  <a:gd name="T6" fmla="*/ 9 w 4037"/>
                  <a:gd name="T7" fmla="*/ 864 h 1464"/>
                  <a:gd name="T8" fmla="*/ 110 w 4037"/>
                  <a:gd name="T9" fmla="*/ 779 h 1464"/>
                  <a:gd name="T10" fmla="*/ 201 w 4037"/>
                  <a:gd name="T11" fmla="*/ 709 h 1464"/>
                  <a:gd name="T12" fmla="*/ 634 w 4037"/>
                  <a:gd name="T13" fmla="*/ 270 h 1464"/>
                  <a:gd name="T14" fmla="*/ 1006 w 4037"/>
                  <a:gd name="T15" fmla="*/ 228 h 1464"/>
                  <a:gd name="T16" fmla="*/ 2522 w 4037"/>
                  <a:gd name="T17" fmla="*/ 106 h 1464"/>
                  <a:gd name="T18" fmla="*/ 3755 w 4037"/>
                  <a:gd name="T19" fmla="*/ 0 h 1464"/>
                  <a:gd name="T20" fmla="*/ 3839 w 4037"/>
                  <a:gd name="T21" fmla="*/ 80 h 1464"/>
                  <a:gd name="T22" fmla="*/ 3971 w 4037"/>
                  <a:gd name="T23" fmla="*/ 339 h 1464"/>
                  <a:gd name="T24" fmla="*/ 3901 w 4037"/>
                  <a:gd name="T25" fmla="*/ 968 h 1464"/>
                  <a:gd name="T26" fmla="*/ 2134 w 4037"/>
                  <a:gd name="T27" fmla="*/ 1335 h 1464"/>
                  <a:gd name="T28" fmla="*/ 468 w 4037"/>
                  <a:gd name="T29" fmla="*/ 1425 h 1464"/>
                  <a:gd name="T30" fmla="*/ 298 w 4037"/>
                  <a:gd name="T31" fmla="*/ 686 h 1464"/>
                  <a:gd name="T32" fmla="*/ 330 w 4037"/>
                  <a:gd name="T33" fmla="*/ 563 h 1464"/>
                  <a:gd name="T34" fmla="*/ 343 w 4037"/>
                  <a:gd name="T35" fmla="*/ 477 h 1464"/>
                  <a:gd name="T36" fmla="*/ 229 w 4037"/>
                  <a:gd name="T37" fmla="*/ 755 h 1464"/>
                  <a:gd name="T38" fmla="*/ 269 w 4037"/>
                  <a:gd name="T39" fmla="*/ 759 h 1464"/>
                  <a:gd name="T40" fmla="*/ 298 w 4037"/>
                  <a:gd name="T41" fmla="*/ 686 h 1464"/>
                  <a:gd name="T42" fmla="*/ 1203 w 4037"/>
                  <a:gd name="T43" fmla="*/ 452 h 1464"/>
                  <a:gd name="T44" fmla="*/ 2022 w 4037"/>
                  <a:gd name="T45" fmla="*/ 396 h 1464"/>
                  <a:gd name="T46" fmla="*/ 3066 w 4037"/>
                  <a:gd name="T47" fmla="*/ 322 h 1464"/>
                  <a:gd name="T48" fmla="*/ 3595 w 4037"/>
                  <a:gd name="T49" fmla="*/ 295 h 1464"/>
                  <a:gd name="T50" fmla="*/ 3759 w 4037"/>
                  <a:gd name="T51" fmla="*/ 148 h 1464"/>
                  <a:gd name="T52" fmla="*/ 3145 w 4037"/>
                  <a:gd name="T53" fmla="*/ 122 h 1464"/>
                  <a:gd name="T54" fmla="*/ 2346 w 4037"/>
                  <a:gd name="T55" fmla="*/ 182 h 1464"/>
                  <a:gd name="T56" fmla="*/ 1443 w 4037"/>
                  <a:gd name="T57" fmla="*/ 253 h 1464"/>
                  <a:gd name="T58" fmla="*/ 659 w 4037"/>
                  <a:gd name="T59" fmla="*/ 328 h 1464"/>
                  <a:gd name="T60" fmla="*/ 621 w 4037"/>
                  <a:gd name="T61" fmla="*/ 509 h 1464"/>
                  <a:gd name="T62" fmla="*/ 1203 w 4037"/>
                  <a:gd name="T63" fmla="*/ 452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037" h="1464">
                    <a:moveTo>
                      <a:pt x="468" y="1425"/>
                    </a:moveTo>
                    <a:cubicBezTo>
                      <a:pt x="395" y="1395"/>
                      <a:pt x="213" y="1194"/>
                      <a:pt x="188" y="1116"/>
                    </a:cubicBezTo>
                    <a:cubicBezTo>
                      <a:pt x="178" y="1083"/>
                      <a:pt x="154" y="1056"/>
                      <a:pt x="135" y="1056"/>
                    </a:cubicBezTo>
                    <a:cubicBezTo>
                      <a:pt x="75" y="1056"/>
                      <a:pt x="0" y="942"/>
                      <a:pt x="9" y="864"/>
                    </a:cubicBezTo>
                    <a:cubicBezTo>
                      <a:pt x="16" y="802"/>
                      <a:pt x="34" y="787"/>
                      <a:pt x="110" y="779"/>
                    </a:cubicBezTo>
                    <a:cubicBezTo>
                      <a:pt x="182" y="772"/>
                      <a:pt x="201" y="758"/>
                      <a:pt x="201" y="709"/>
                    </a:cubicBezTo>
                    <a:cubicBezTo>
                      <a:pt x="202" y="564"/>
                      <a:pt x="430" y="332"/>
                      <a:pt x="634" y="270"/>
                    </a:cubicBezTo>
                    <a:cubicBezTo>
                      <a:pt x="683" y="255"/>
                      <a:pt x="850" y="236"/>
                      <a:pt x="1006" y="228"/>
                    </a:cubicBezTo>
                    <a:cubicBezTo>
                      <a:pt x="1161" y="219"/>
                      <a:pt x="1843" y="164"/>
                      <a:pt x="2522" y="106"/>
                    </a:cubicBezTo>
                    <a:lnTo>
                      <a:pt x="3755" y="0"/>
                    </a:lnTo>
                    <a:lnTo>
                      <a:pt x="3839" y="80"/>
                    </a:lnTo>
                    <a:cubicBezTo>
                      <a:pt x="3894" y="133"/>
                      <a:pt x="3938" y="219"/>
                      <a:pt x="3971" y="339"/>
                    </a:cubicBezTo>
                    <a:cubicBezTo>
                      <a:pt x="4037" y="584"/>
                      <a:pt x="4014" y="792"/>
                      <a:pt x="3901" y="968"/>
                    </a:cubicBezTo>
                    <a:cubicBezTo>
                      <a:pt x="3730" y="1234"/>
                      <a:pt x="3876" y="1203"/>
                      <a:pt x="2134" y="1335"/>
                    </a:cubicBezTo>
                    <a:cubicBezTo>
                      <a:pt x="439" y="1464"/>
                      <a:pt x="550" y="1458"/>
                      <a:pt x="468" y="1425"/>
                    </a:cubicBezTo>
                    <a:close/>
                    <a:moveTo>
                      <a:pt x="298" y="686"/>
                    </a:moveTo>
                    <a:cubicBezTo>
                      <a:pt x="291" y="676"/>
                      <a:pt x="306" y="620"/>
                      <a:pt x="330" y="563"/>
                    </a:cubicBezTo>
                    <a:cubicBezTo>
                      <a:pt x="354" y="506"/>
                      <a:pt x="360" y="467"/>
                      <a:pt x="343" y="477"/>
                    </a:cubicBezTo>
                    <a:cubicBezTo>
                      <a:pt x="303" y="502"/>
                      <a:pt x="229" y="682"/>
                      <a:pt x="229" y="755"/>
                    </a:cubicBezTo>
                    <a:cubicBezTo>
                      <a:pt x="229" y="812"/>
                      <a:pt x="230" y="812"/>
                      <a:pt x="269" y="759"/>
                    </a:cubicBezTo>
                    <a:cubicBezTo>
                      <a:pt x="291" y="729"/>
                      <a:pt x="304" y="696"/>
                      <a:pt x="298" y="686"/>
                    </a:cubicBezTo>
                    <a:close/>
                    <a:moveTo>
                      <a:pt x="1203" y="452"/>
                    </a:moveTo>
                    <a:cubicBezTo>
                      <a:pt x="1467" y="430"/>
                      <a:pt x="1835" y="405"/>
                      <a:pt x="2022" y="396"/>
                    </a:cubicBezTo>
                    <a:cubicBezTo>
                      <a:pt x="2383" y="379"/>
                      <a:pt x="2572" y="366"/>
                      <a:pt x="3066" y="322"/>
                    </a:cubicBezTo>
                    <a:cubicBezTo>
                      <a:pt x="3237" y="307"/>
                      <a:pt x="3475" y="295"/>
                      <a:pt x="3595" y="295"/>
                    </a:cubicBezTo>
                    <a:cubicBezTo>
                      <a:pt x="3835" y="294"/>
                      <a:pt x="3867" y="265"/>
                      <a:pt x="3759" y="148"/>
                    </a:cubicBezTo>
                    <a:cubicBezTo>
                      <a:pt x="3704" y="90"/>
                      <a:pt x="3696" y="90"/>
                      <a:pt x="3145" y="122"/>
                    </a:cubicBezTo>
                    <a:cubicBezTo>
                      <a:pt x="2837" y="140"/>
                      <a:pt x="2478" y="167"/>
                      <a:pt x="2346" y="182"/>
                    </a:cubicBezTo>
                    <a:cubicBezTo>
                      <a:pt x="2214" y="196"/>
                      <a:pt x="1808" y="229"/>
                      <a:pt x="1443" y="253"/>
                    </a:cubicBezTo>
                    <a:cubicBezTo>
                      <a:pt x="1078" y="277"/>
                      <a:pt x="725" y="311"/>
                      <a:pt x="659" y="328"/>
                    </a:cubicBezTo>
                    <a:cubicBezTo>
                      <a:pt x="457" y="380"/>
                      <a:pt x="423" y="541"/>
                      <a:pt x="621" y="509"/>
                    </a:cubicBezTo>
                    <a:cubicBezTo>
                      <a:pt x="677" y="499"/>
                      <a:pt x="939" y="474"/>
                      <a:pt x="1203" y="452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Freeform 53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9 w 4038"/>
                  <a:gd name="T1" fmla="*/ 1424 h 1464"/>
                  <a:gd name="T2" fmla="*/ 196 w 4038"/>
                  <a:gd name="T3" fmla="*/ 1108 h 1464"/>
                  <a:gd name="T4" fmla="*/ 127 w 4038"/>
                  <a:gd name="T5" fmla="*/ 1028 h 1464"/>
                  <a:gd name="T6" fmla="*/ 10 w 4038"/>
                  <a:gd name="T7" fmla="*/ 866 h 1464"/>
                  <a:gd name="T8" fmla="*/ 111 w 4038"/>
                  <a:gd name="T9" fmla="*/ 779 h 1464"/>
                  <a:gd name="T10" fmla="*/ 202 w 4038"/>
                  <a:gd name="T11" fmla="*/ 709 h 1464"/>
                  <a:gd name="T12" fmla="*/ 635 w 4038"/>
                  <a:gd name="T13" fmla="*/ 270 h 1464"/>
                  <a:gd name="T14" fmla="*/ 1007 w 4038"/>
                  <a:gd name="T15" fmla="*/ 228 h 1464"/>
                  <a:gd name="T16" fmla="*/ 2523 w 4038"/>
                  <a:gd name="T17" fmla="*/ 106 h 1464"/>
                  <a:gd name="T18" fmla="*/ 3756 w 4038"/>
                  <a:gd name="T19" fmla="*/ 0 h 1464"/>
                  <a:gd name="T20" fmla="*/ 3840 w 4038"/>
                  <a:gd name="T21" fmla="*/ 80 h 1464"/>
                  <a:gd name="T22" fmla="*/ 3972 w 4038"/>
                  <a:gd name="T23" fmla="*/ 339 h 1464"/>
                  <a:gd name="T24" fmla="*/ 3902 w 4038"/>
                  <a:gd name="T25" fmla="*/ 968 h 1464"/>
                  <a:gd name="T26" fmla="*/ 2135 w 4038"/>
                  <a:gd name="T27" fmla="*/ 1335 h 1464"/>
                  <a:gd name="T28" fmla="*/ 469 w 4038"/>
                  <a:gd name="T29" fmla="*/ 1424 h 1464"/>
                  <a:gd name="T30" fmla="*/ 132 w 4038"/>
                  <a:gd name="T31" fmla="*/ 808 h 1464"/>
                  <a:gd name="T32" fmla="*/ 82 w 4038"/>
                  <a:gd name="T33" fmla="*/ 827 h 1464"/>
                  <a:gd name="T34" fmla="*/ 98 w 4038"/>
                  <a:gd name="T35" fmla="*/ 843 h 1464"/>
                  <a:gd name="T36" fmla="*/ 132 w 4038"/>
                  <a:gd name="T37" fmla="*/ 808 h 1464"/>
                  <a:gd name="T38" fmla="*/ 299 w 4038"/>
                  <a:gd name="T39" fmla="*/ 686 h 1464"/>
                  <a:gd name="T40" fmla="*/ 331 w 4038"/>
                  <a:gd name="T41" fmla="*/ 563 h 1464"/>
                  <a:gd name="T42" fmla="*/ 344 w 4038"/>
                  <a:gd name="T43" fmla="*/ 477 h 1464"/>
                  <a:gd name="T44" fmla="*/ 230 w 4038"/>
                  <a:gd name="T45" fmla="*/ 755 h 1464"/>
                  <a:gd name="T46" fmla="*/ 270 w 4038"/>
                  <a:gd name="T47" fmla="*/ 759 h 1464"/>
                  <a:gd name="T48" fmla="*/ 299 w 4038"/>
                  <a:gd name="T49" fmla="*/ 686 h 1464"/>
                  <a:gd name="T50" fmla="*/ 1204 w 4038"/>
                  <a:gd name="T51" fmla="*/ 452 h 1464"/>
                  <a:gd name="T52" fmla="*/ 2023 w 4038"/>
                  <a:gd name="T53" fmla="*/ 396 h 1464"/>
                  <a:gd name="T54" fmla="*/ 3067 w 4038"/>
                  <a:gd name="T55" fmla="*/ 322 h 1464"/>
                  <a:gd name="T56" fmla="*/ 3596 w 4038"/>
                  <a:gd name="T57" fmla="*/ 295 h 1464"/>
                  <a:gd name="T58" fmla="*/ 3760 w 4038"/>
                  <a:gd name="T59" fmla="*/ 148 h 1464"/>
                  <a:gd name="T60" fmla="*/ 3146 w 4038"/>
                  <a:gd name="T61" fmla="*/ 122 h 1464"/>
                  <a:gd name="T62" fmla="*/ 2347 w 4038"/>
                  <a:gd name="T63" fmla="*/ 182 h 1464"/>
                  <a:gd name="T64" fmla="*/ 1444 w 4038"/>
                  <a:gd name="T65" fmla="*/ 253 h 1464"/>
                  <a:gd name="T66" fmla="*/ 660 w 4038"/>
                  <a:gd name="T67" fmla="*/ 328 h 1464"/>
                  <a:gd name="T68" fmla="*/ 622 w 4038"/>
                  <a:gd name="T69" fmla="*/ 509 h 1464"/>
                  <a:gd name="T70" fmla="*/ 1204 w 4038"/>
                  <a:gd name="T71" fmla="*/ 452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038" h="1464">
                    <a:moveTo>
                      <a:pt x="469" y="1424"/>
                    </a:moveTo>
                    <a:cubicBezTo>
                      <a:pt x="391" y="1393"/>
                      <a:pt x="231" y="1208"/>
                      <a:pt x="196" y="1108"/>
                    </a:cubicBezTo>
                    <a:cubicBezTo>
                      <a:pt x="181" y="1064"/>
                      <a:pt x="150" y="1028"/>
                      <a:pt x="127" y="1028"/>
                    </a:cubicBezTo>
                    <a:cubicBezTo>
                      <a:pt x="58" y="1028"/>
                      <a:pt x="0" y="949"/>
                      <a:pt x="10" y="866"/>
                    </a:cubicBezTo>
                    <a:cubicBezTo>
                      <a:pt x="17" y="801"/>
                      <a:pt x="34" y="787"/>
                      <a:pt x="111" y="779"/>
                    </a:cubicBezTo>
                    <a:cubicBezTo>
                      <a:pt x="183" y="772"/>
                      <a:pt x="202" y="758"/>
                      <a:pt x="202" y="709"/>
                    </a:cubicBezTo>
                    <a:cubicBezTo>
                      <a:pt x="203" y="564"/>
                      <a:pt x="431" y="332"/>
                      <a:pt x="635" y="270"/>
                    </a:cubicBezTo>
                    <a:cubicBezTo>
                      <a:pt x="684" y="255"/>
                      <a:pt x="851" y="236"/>
                      <a:pt x="1007" y="228"/>
                    </a:cubicBezTo>
                    <a:cubicBezTo>
                      <a:pt x="1162" y="219"/>
                      <a:pt x="1844" y="164"/>
                      <a:pt x="2523" y="106"/>
                    </a:cubicBezTo>
                    <a:lnTo>
                      <a:pt x="3756" y="0"/>
                    </a:lnTo>
                    <a:lnTo>
                      <a:pt x="3840" y="80"/>
                    </a:lnTo>
                    <a:cubicBezTo>
                      <a:pt x="3895" y="133"/>
                      <a:pt x="3939" y="219"/>
                      <a:pt x="3972" y="339"/>
                    </a:cubicBezTo>
                    <a:cubicBezTo>
                      <a:pt x="4038" y="584"/>
                      <a:pt x="4015" y="792"/>
                      <a:pt x="3902" y="968"/>
                    </a:cubicBezTo>
                    <a:cubicBezTo>
                      <a:pt x="3731" y="1234"/>
                      <a:pt x="3877" y="1203"/>
                      <a:pt x="2135" y="1335"/>
                    </a:cubicBezTo>
                    <a:cubicBezTo>
                      <a:pt x="439" y="1464"/>
                      <a:pt x="551" y="1458"/>
                      <a:pt x="469" y="1424"/>
                    </a:cubicBezTo>
                    <a:close/>
                    <a:moveTo>
                      <a:pt x="132" y="808"/>
                    </a:moveTo>
                    <a:cubicBezTo>
                      <a:pt x="124" y="799"/>
                      <a:pt x="101" y="808"/>
                      <a:pt x="82" y="827"/>
                    </a:cubicBezTo>
                    <a:cubicBezTo>
                      <a:pt x="54" y="855"/>
                      <a:pt x="57" y="858"/>
                      <a:pt x="98" y="843"/>
                    </a:cubicBezTo>
                    <a:cubicBezTo>
                      <a:pt x="125" y="832"/>
                      <a:pt x="141" y="817"/>
                      <a:pt x="132" y="808"/>
                    </a:cubicBezTo>
                    <a:close/>
                    <a:moveTo>
                      <a:pt x="299" y="686"/>
                    </a:moveTo>
                    <a:cubicBezTo>
                      <a:pt x="292" y="676"/>
                      <a:pt x="307" y="620"/>
                      <a:pt x="331" y="563"/>
                    </a:cubicBezTo>
                    <a:cubicBezTo>
                      <a:pt x="355" y="506"/>
                      <a:pt x="361" y="467"/>
                      <a:pt x="344" y="477"/>
                    </a:cubicBezTo>
                    <a:cubicBezTo>
                      <a:pt x="304" y="502"/>
                      <a:pt x="230" y="682"/>
                      <a:pt x="230" y="755"/>
                    </a:cubicBezTo>
                    <a:cubicBezTo>
                      <a:pt x="230" y="812"/>
                      <a:pt x="231" y="812"/>
                      <a:pt x="270" y="759"/>
                    </a:cubicBezTo>
                    <a:cubicBezTo>
                      <a:pt x="292" y="729"/>
                      <a:pt x="305" y="696"/>
                      <a:pt x="299" y="686"/>
                    </a:cubicBezTo>
                    <a:close/>
                    <a:moveTo>
                      <a:pt x="1204" y="452"/>
                    </a:moveTo>
                    <a:cubicBezTo>
                      <a:pt x="1468" y="430"/>
                      <a:pt x="1836" y="405"/>
                      <a:pt x="2023" y="396"/>
                    </a:cubicBezTo>
                    <a:cubicBezTo>
                      <a:pt x="2384" y="379"/>
                      <a:pt x="2573" y="366"/>
                      <a:pt x="3067" y="322"/>
                    </a:cubicBezTo>
                    <a:cubicBezTo>
                      <a:pt x="3238" y="307"/>
                      <a:pt x="3476" y="295"/>
                      <a:pt x="3596" y="295"/>
                    </a:cubicBezTo>
                    <a:cubicBezTo>
                      <a:pt x="3836" y="294"/>
                      <a:pt x="3868" y="265"/>
                      <a:pt x="3760" y="148"/>
                    </a:cubicBezTo>
                    <a:cubicBezTo>
                      <a:pt x="3705" y="90"/>
                      <a:pt x="3697" y="90"/>
                      <a:pt x="3146" y="122"/>
                    </a:cubicBezTo>
                    <a:cubicBezTo>
                      <a:pt x="2838" y="140"/>
                      <a:pt x="2479" y="167"/>
                      <a:pt x="2347" y="182"/>
                    </a:cubicBezTo>
                    <a:cubicBezTo>
                      <a:pt x="2215" y="196"/>
                      <a:pt x="1809" y="229"/>
                      <a:pt x="1444" y="253"/>
                    </a:cubicBezTo>
                    <a:cubicBezTo>
                      <a:pt x="1079" y="277"/>
                      <a:pt x="726" y="311"/>
                      <a:pt x="660" y="328"/>
                    </a:cubicBezTo>
                    <a:cubicBezTo>
                      <a:pt x="458" y="380"/>
                      <a:pt x="424" y="541"/>
                      <a:pt x="622" y="509"/>
                    </a:cubicBezTo>
                    <a:cubicBezTo>
                      <a:pt x="678" y="499"/>
                      <a:pt x="940" y="474"/>
                      <a:pt x="1204" y="452"/>
                    </a:cubicBezTo>
                    <a:close/>
                  </a:path>
                </a:pathLst>
              </a:custGeom>
              <a:solidFill>
                <a:srgbClr val="9EC2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" name="Freeform 54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9 w 4038"/>
                  <a:gd name="T1" fmla="*/ 1424 h 1464"/>
                  <a:gd name="T2" fmla="*/ 196 w 4038"/>
                  <a:gd name="T3" fmla="*/ 1108 h 1464"/>
                  <a:gd name="T4" fmla="*/ 127 w 4038"/>
                  <a:gd name="T5" fmla="*/ 1028 h 1464"/>
                  <a:gd name="T6" fmla="*/ 10 w 4038"/>
                  <a:gd name="T7" fmla="*/ 866 h 1464"/>
                  <a:gd name="T8" fmla="*/ 111 w 4038"/>
                  <a:gd name="T9" fmla="*/ 779 h 1464"/>
                  <a:gd name="T10" fmla="*/ 202 w 4038"/>
                  <a:gd name="T11" fmla="*/ 709 h 1464"/>
                  <a:gd name="T12" fmla="*/ 635 w 4038"/>
                  <a:gd name="T13" fmla="*/ 270 h 1464"/>
                  <a:gd name="T14" fmla="*/ 1007 w 4038"/>
                  <a:gd name="T15" fmla="*/ 228 h 1464"/>
                  <a:gd name="T16" fmla="*/ 2523 w 4038"/>
                  <a:gd name="T17" fmla="*/ 106 h 1464"/>
                  <a:gd name="T18" fmla="*/ 3756 w 4038"/>
                  <a:gd name="T19" fmla="*/ 0 h 1464"/>
                  <a:gd name="T20" fmla="*/ 3840 w 4038"/>
                  <a:gd name="T21" fmla="*/ 80 h 1464"/>
                  <a:gd name="T22" fmla="*/ 3972 w 4038"/>
                  <a:gd name="T23" fmla="*/ 339 h 1464"/>
                  <a:gd name="T24" fmla="*/ 3902 w 4038"/>
                  <a:gd name="T25" fmla="*/ 968 h 1464"/>
                  <a:gd name="T26" fmla="*/ 2135 w 4038"/>
                  <a:gd name="T27" fmla="*/ 1335 h 1464"/>
                  <a:gd name="T28" fmla="*/ 469 w 4038"/>
                  <a:gd name="T29" fmla="*/ 1424 h 1464"/>
                  <a:gd name="T30" fmla="*/ 1883 w 4038"/>
                  <a:gd name="T31" fmla="*/ 1211 h 1464"/>
                  <a:gd name="T32" fmla="*/ 3481 w 4038"/>
                  <a:gd name="T33" fmla="*/ 1115 h 1464"/>
                  <a:gd name="T34" fmla="*/ 3750 w 4038"/>
                  <a:gd name="T35" fmla="*/ 1041 h 1464"/>
                  <a:gd name="T36" fmla="*/ 3829 w 4038"/>
                  <a:gd name="T37" fmla="*/ 969 h 1464"/>
                  <a:gd name="T38" fmla="*/ 3744 w 4038"/>
                  <a:gd name="T39" fmla="*/ 984 h 1464"/>
                  <a:gd name="T40" fmla="*/ 3109 w 4038"/>
                  <a:gd name="T41" fmla="*/ 1018 h 1464"/>
                  <a:gd name="T42" fmla="*/ 2460 w 4038"/>
                  <a:gd name="T43" fmla="*/ 1043 h 1464"/>
                  <a:gd name="T44" fmla="*/ 2065 w 4038"/>
                  <a:gd name="T45" fmla="*/ 1067 h 1464"/>
                  <a:gd name="T46" fmla="*/ 1331 w 4038"/>
                  <a:gd name="T47" fmla="*/ 1117 h 1464"/>
                  <a:gd name="T48" fmla="*/ 731 w 4038"/>
                  <a:gd name="T49" fmla="*/ 1148 h 1464"/>
                  <a:gd name="T50" fmla="*/ 552 w 4038"/>
                  <a:gd name="T51" fmla="*/ 1241 h 1464"/>
                  <a:gd name="T52" fmla="*/ 1883 w 4038"/>
                  <a:gd name="T53" fmla="*/ 1211 h 1464"/>
                  <a:gd name="T54" fmla="*/ 132 w 4038"/>
                  <a:gd name="T55" fmla="*/ 808 h 1464"/>
                  <a:gd name="T56" fmla="*/ 82 w 4038"/>
                  <a:gd name="T57" fmla="*/ 827 h 1464"/>
                  <a:gd name="T58" fmla="*/ 98 w 4038"/>
                  <a:gd name="T59" fmla="*/ 843 h 1464"/>
                  <a:gd name="T60" fmla="*/ 132 w 4038"/>
                  <a:gd name="T61" fmla="*/ 808 h 1464"/>
                  <a:gd name="T62" fmla="*/ 299 w 4038"/>
                  <a:gd name="T63" fmla="*/ 686 h 1464"/>
                  <a:gd name="T64" fmla="*/ 331 w 4038"/>
                  <a:gd name="T65" fmla="*/ 563 h 1464"/>
                  <a:gd name="T66" fmla="*/ 344 w 4038"/>
                  <a:gd name="T67" fmla="*/ 477 h 1464"/>
                  <a:gd name="T68" fmla="*/ 230 w 4038"/>
                  <a:gd name="T69" fmla="*/ 755 h 1464"/>
                  <a:gd name="T70" fmla="*/ 270 w 4038"/>
                  <a:gd name="T71" fmla="*/ 759 h 1464"/>
                  <a:gd name="T72" fmla="*/ 299 w 4038"/>
                  <a:gd name="T73" fmla="*/ 686 h 1464"/>
                  <a:gd name="T74" fmla="*/ 1204 w 4038"/>
                  <a:gd name="T75" fmla="*/ 452 h 1464"/>
                  <a:gd name="T76" fmla="*/ 2023 w 4038"/>
                  <a:gd name="T77" fmla="*/ 396 h 1464"/>
                  <a:gd name="T78" fmla="*/ 3067 w 4038"/>
                  <a:gd name="T79" fmla="*/ 322 h 1464"/>
                  <a:gd name="T80" fmla="*/ 3596 w 4038"/>
                  <a:gd name="T81" fmla="*/ 295 h 1464"/>
                  <a:gd name="T82" fmla="*/ 3760 w 4038"/>
                  <a:gd name="T83" fmla="*/ 148 h 1464"/>
                  <a:gd name="T84" fmla="*/ 3146 w 4038"/>
                  <a:gd name="T85" fmla="*/ 122 h 1464"/>
                  <a:gd name="T86" fmla="*/ 2347 w 4038"/>
                  <a:gd name="T87" fmla="*/ 182 h 1464"/>
                  <a:gd name="T88" fmla="*/ 1444 w 4038"/>
                  <a:gd name="T89" fmla="*/ 253 h 1464"/>
                  <a:gd name="T90" fmla="*/ 660 w 4038"/>
                  <a:gd name="T91" fmla="*/ 328 h 1464"/>
                  <a:gd name="T92" fmla="*/ 622 w 4038"/>
                  <a:gd name="T93" fmla="*/ 509 h 1464"/>
                  <a:gd name="T94" fmla="*/ 1204 w 4038"/>
                  <a:gd name="T95" fmla="*/ 452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038" h="1464">
                    <a:moveTo>
                      <a:pt x="469" y="1424"/>
                    </a:moveTo>
                    <a:cubicBezTo>
                      <a:pt x="391" y="1393"/>
                      <a:pt x="231" y="1208"/>
                      <a:pt x="196" y="1108"/>
                    </a:cubicBezTo>
                    <a:cubicBezTo>
                      <a:pt x="181" y="1064"/>
                      <a:pt x="150" y="1028"/>
                      <a:pt x="127" y="1028"/>
                    </a:cubicBezTo>
                    <a:cubicBezTo>
                      <a:pt x="58" y="1028"/>
                      <a:pt x="0" y="949"/>
                      <a:pt x="10" y="866"/>
                    </a:cubicBezTo>
                    <a:cubicBezTo>
                      <a:pt x="17" y="801"/>
                      <a:pt x="34" y="787"/>
                      <a:pt x="111" y="779"/>
                    </a:cubicBezTo>
                    <a:cubicBezTo>
                      <a:pt x="183" y="772"/>
                      <a:pt x="202" y="758"/>
                      <a:pt x="202" y="709"/>
                    </a:cubicBezTo>
                    <a:cubicBezTo>
                      <a:pt x="203" y="564"/>
                      <a:pt x="431" y="332"/>
                      <a:pt x="635" y="270"/>
                    </a:cubicBezTo>
                    <a:cubicBezTo>
                      <a:pt x="684" y="255"/>
                      <a:pt x="851" y="236"/>
                      <a:pt x="1007" y="228"/>
                    </a:cubicBezTo>
                    <a:cubicBezTo>
                      <a:pt x="1162" y="219"/>
                      <a:pt x="1844" y="164"/>
                      <a:pt x="2523" y="106"/>
                    </a:cubicBezTo>
                    <a:lnTo>
                      <a:pt x="3756" y="0"/>
                    </a:lnTo>
                    <a:lnTo>
                      <a:pt x="3840" y="80"/>
                    </a:lnTo>
                    <a:cubicBezTo>
                      <a:pt x="3895" y="133"/>
                      <a:pt x="3939" y="219"/>
                      <a:pt x="3972" y="339"/>
                    </a:cubicBezTo>
                    <a:cubicBezTo>
                      <a:pt x="4038" y="584"/>
                      <a:pt x="4015" y="792"/>
                      <a:pt x="3902" y="968"/>
                    </a:cubicBezTo>
                    <a:cubicBezTo>
                      <a:pt x="3731" y="1234"/>
                      <a:pt x="3877" y="1203"/>
                      <a:pt x="2135" y="1335"/>
                    </a:cubicBezTo>
                    <a:cubicBezTo>
                      <a:pt x="439" y="1464"/>
                      <a:pt x="551" y="1458"/>
                      <a:pt x="469" y="1424"/>
                    </a:cubicBezTo>
                    <a:close/>
                    <a:moveTo>
                      <a:pt x="1883" y="1211"/>
                    </a:moveTo>
                    <a:cubicBezTo>
                      <a:pt x="2944" y="1134"/>
                      <a:pt x="3188" y="1119"/>
                      <a:pt x="3481" y="1115"/>
                    </a:cubicBezTo>
                    <a:cubicBezTo>
                      <a:pt x="3643" y="1113"/>
                      <a:pt x="3682" y="1102"/>
                      <a:pt x="3750" y="1041"/>
                    </a:cubicBezTo>
                    <a:lnTo>
                      <a:pt x="3829" y="969"/>
                    </a:lnTo>
                    <a:lnTo>
                      <a:pt x="3744" y="984"/>
                    </a:lnTo>
                    <a:cubicBezTo>
                      <a:pt x="3698" y="992"/>
                      <a:pt x="3412" y="1007"/>
                      <a:pt x="3109" y="1018"/>
                    </a:cubicBezTo>
                    <a:cubicBezTo>
                      <a:pt x="2806" y="1028"/>
                      <a:pt x="2514" y="1040"/>
                      <a:pt x="2460" y="1043"/>
                    </a:cubicBezTo>
                    <a:cubicBezTo>
                      <a:pt x="2406" y="1047"/>
                      <a:pt x="2228" y="1058"/>
                      <a:pt x="2065" y="1067"/>
                    </a:cubicBezTo>
                    <a:cubicBezTo>
                      <a:pt x="1902" y="1077"/>
                      <a:pt x="1572" y="1099"/>
                      <a:pt x="1331" y="1117"/>
                    </a:cubicBezTo>
                    <a:cubicBezTo>
                      <a:pt x="1091" y="1135"/>
                      <a:pt x="821" y="1149"/>
                      <a:pt x="731" y="1148"/>
                    </a:cubicBezTo>
                    <a:cubicBezTo>
                      <a:pt x="566" y="1146"/>
                      <a:pt x="524" y="1168"/>
                      <a:pt x="552" y="1241"/>
                    </a:cubicBezTo>
                    <a:cubicBezTo>
                      <a:pt x="574" y="1298"/>
                      <a:pt x="722" y="1295"/>
                      <a:pt x="1883" y="1211"/>
                    </a:cubicBezTo>
                    <a:close/>
                    <a:moveTo>
                      <a:pt x="132" y="808"/>
                    </a:moveTo>
                    <a:cubicBezTo>
                      <a:pt x="124" y="799"/>
                      <a:pt x="101" y="808"/>
                      <a:pt x="82" y="827"/>
                    </a:cubicBezTo>
                    <a:cubicBezTo>
                      <a:pt x="54" y="855"/>
                      <a:pt x="57" y="858"/>
                      <a:pt x="98" y="843"/>
                    </a:cubicBezTo>
                    <a:cubicBezTo>
                      <a:pt x="125" y="832"/>
                      <a:pt x="141" y="817"/>
                      <a:pt x="132" y="808"/>
                    </a:cubicBezTo>
                    <a:close/>
                    <a:moveTo>
                      <a:pt x="299" y="686"/>
                    </a:moveTo>
                    <a:cubicBezTo>
                      <a:pt x="292" y="676"/>
                      <a:pt x="307" y="620"/>
                      <a:pt x="331" y="563"/>
                    </a:cubicBezTo>
                    <a:cubicBezTo>
                      <a:pt x="355" y="506"/>
                      <a:pt x="361" y="467"/>
                      <a:pt x="344" y="477"/>
                    </a:cubicBezTo>
                    <a:cubicBezTo>
                      <a:pt x="304" y="502"/>
                      <a:pt x="230" y="682"/>
                      <a:pt x="230" y="755"/>
                    </a:cubicBezTo>
                    <a:cubicBezTo>
                      <a:pt x="230" y="812"/>
                      <a:pt x="231" y="812"/>
                      <a:pt x="270" y="759"/>
                    </a:cubicBezTo>
                    <a:cubicBezTo>
                      <a:pt x="292" y="729"/>
                      <a:pt x="305" y="696"/>
                      <a:pt x="299" y="686"/>
                    </a:cubicBezTo>
                    <a:close/>
                    <a:moveTo>
                      <a:pt x="1204" y="452"/>
                    </a:moveTo>
                    <a:cubicBezTo>
                      <a:pt x="1468" y="430"/>
                      <a:pt x="1836" y="405"/>
                      <a:pt x="2023" y="396"/>
                    </a:cubicBezTo>
                    <a:cubicBezTo>
                      <a:pt x="2384" y="379"/>
                      <a:pt x="2573" y="366"/>
                      <a:pt x="3067" y="322"/>
                    </a:cubicBezTo>
                    <a:cubicBezTo>
                      <a:pt x="3238" y="307"/>
                      <a:pt x="3476" y="295"/>
                      <a:pt x="3596" y="295"/>
                    </a:cubicBezTo>
                    <a:cubicBezTo>
                      <a:pt x="3836" y="294"/>
                      <a:pt x="3868" y="265"/>
                      <a:pt x="3760" y="148"/>
                    </a:cubicBezTo>
                    <a:cubicBezTo>
                      <a:pt x="3705" y="90"/>
                      <a:pt x="3697" y="90"/>
                      <a:pt x="3146" y="122"/>
                    </a:cubicBezTo>
                    <a:cubicBezTo>
                      <a:pt x="2838" y="140"/>
                      <a:pt x="2479" y="167"/>
                      <a:pt x="2347" y="182"/>
                    </a:cubicBezTo>
                    <a:cubicBezTo>
                      <a:pt x="2215" y="196"/>
                      <a:pt x="1809" y="229"/>
                      <a:pt x="1444" y="253"/>
                    </a:cubicBezTo>
                    <a:cubicBezTo>
                      <a:pt x="1079" y="277"/>
                      <a:pt x="726" y="311"/>
                      <a:pt x="660" y="328"/>
                    </a:cubicBezTo>
                    <a:cubicBezTo>
                      <a:pt x="458" y="380"/>
                      <a:pt x="424" y="541"/>
                      <a:pt x="622" y="509"/>
                    </a:cubicBezTo>
                    <a:cubicBezTo>
                      <a:pt x="678" y="499"/>
                      <a:pt x="940" y="474"/>
                      <a:pt x="1204" y="452"/>
                    </a:cubicBezTo>
                    <a:close/>
                  </a:path>
                </a:pathLst>
              </a:custGeom>
              <a:solidFill>
                <a:srgbClr val="80C2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" name="Freeform 55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9 w 4038"/>
                  <a:gd name="T1" fmla="*/ 1424 h 1464"/>
                  <a:gd name="T2" fmla="*/ 196 w 4038"/>
                  <a:gd name="T3" fmla="*/ 1108 h 1464"/>
                  <a:gd name="T4" fmla="*/ 127 w 4038"/>
                  <a:gd name="T5" fmla="*/ 1028 h 1464"/>
                  <a:gd name="T6" fmla="*/ 10 w 4038"/>
                  <a:gd name="T7" fmla="*/ 866 h 1464"/>
                  <a:gd name="T8" fmla="*/ 111 w 4038"/>
                  <a:gd name="T9" fmla="*/ 779 h 1464"/>
                  <a:gd name="T10" fmla="*/ 202 w 4038"/>
                  <a:gd name="T11" fmla="*/ 709 h 1464"/>
                  <a:gd name="T12" fmla="*/ 635 w 4038"/>
                  <a:gd name="T13" fmla="*/ 270 h 1464"/>
                  <a:gd name="T14" fmla="*/ 1007 w 4038"/>
                  <a:gd name="T15" fmla="*/ 228 h 1464"/>
                  <a:gd name="T16" fmla="*/ 2523 w 4038"/>
                  <a:gd name="T17" fmla="*/ 106 h 1464"/>
                  <a:gd name="T18" fmla="*/ 3756 w 4038"/>
                  <a:gd name="T19" fmla="*/ 0 h 1464"/>
                  <a:gd name="T20" fmla="*/ 3840 w 4038"/>
                  <a:gd name="T21" fmla="*/ 80 h 1464"/>
                  <a:gd name="T22" fmla="*/ 3972 w 4038"/>
                  <a:gd name="T23" fmla="*/ 339 h 1464"/>
                  <a:gd name="T24" fmla="*/ 3902 w 4038"/>
                  <a:gd name="T25" fmla="*/ 968 h 1464"/>
                  <a:gd name="T26" fmla="*/ 2135 w 4038"/>
                  <a:gd name="T27" fmla="*/ 1335 h 1464"/>
                  <a:gd name="T28" fmla="*/ 469 w 4038"/>
                  <a:gd name="T29" fmla="*/ 1424 h 1464"/>
                  <a:gd name="T30" fmla="*/ 1883 w 4038"/>
                  <a:gd name="T31" fmla="*/ 1211 h 1464"/>
                  <a:gd name="T32" fmla="*/ 3481 w 4038"/>
                  <a:gd name="T33" fmla="*/ 1115 h 1464"/>
                  <a:gd name="T34" fmla="*/ 3750 w 4038"/>
                  <a:gd name="T35" fmla="*/ 1041 h 1464"/>
                  <a:gd name="T36" fmla="*/ 3829 w 4038"/>
                  <a:gd name="T37" fmla="*/ 969 h 1464"/>
                  <a:gd name="T38" fmla="*/ 3744 w 4038"/>
                  <a:gd name="T39" fmla="*/ 984 h 1464"/>
                  <a:gd name="T40" fmla="*/ 3109 w 4038"/>
                  <a:gd name="T41" fmla="*/ 1018 h 1464"/>
                  <a:gd name="T42" fmla="*/ 2460 w 4038"/>
                  <a:gd name="T43" fmla="*/ 1043 h 1464"/>
                  <a:gd name="T44" fmla="*/ 2065 w 4038"/>
                  <a:gd name="T45" fmla="*/ 1067 h 1464"/>
                  <a:gd name="T46" fmla="*/ 1331 w 4038"/>
                  <a:gd name="T47" fmla="*/ 1117 h 1464"/>
                  <a:gd name="T48" fmla="*/ 731 w 4038"/>
                  <a:gd name="T49" fmla="*/ 1148 h 1464"/>
                  <a:gd name="T50" fmla="*/ 552 w 4038"/>
                  <a:gd name="T51" fmla="*/ 1241 h 1464"/>
                  <a:gd name="T52" fmla="*/ 1883 w 4038"/>
                  <a:gd name="T53" fmla="*/ 1211 h 1464"/>
                  <a:gd name="T54" fmla="*/ 132 w 4038"/>
                  <a:gd name="T55" fmla="*/ 808 h 1464"/>
                  <a:gd name="T56" fmla="*/ 82 w 4038"/>
                  <a:gd name="T57" fmla="*/ 827 h 1464"/>
                  <a:gd name="T58" fmla="*/ 98 w 4038"/>
                  <a:gd name="T59" fmla="*/ 843 h 1464"/>
                  <a:gd name="T60" fmla="*/ 132 w 4038"/>
                  <a:gd name="T61" fmla="*/ 808 h 1464"/>
                  <a:gd name="T62" fmla="*/ 303 w 4038"/>
                  <a:gd name="T63" fmla="*/ 675 h 1464"/>
                  <a:gd name="T64" fmla="*/ 340 w 4038"/>
                  <a:gd name="T65" fmla="*/ 555 h 1464"/>
                  <a:gd name="T66" fmla="*/ 341 w 4038"/>
                  <a:gd name="T67" fmla="*/ 479 h 1464"/>
                  <a:gd name="T68" fmla="*/ 232 w 4038"/>
                  <a:gd name="T69" fmla="*/ 771 h 1464"/>
                  <a:gd name="T70" fmla="*/ 234 w 4038"/>
                  <a:gd name="T71" fmla="*/ 845 h 1464"/>
                  <a:gd name="T72" fmla="*/ 265 w 4038"/>
                  <a:gd name="T73" fmla="*/ 774 h 1464"/>
                  <a:gd name="T74" fmla="*/ 303 w 4038"/>
                  <a:gd name="T75" fmla="*/ 675 h 1464"/>
                  <a:gd name="T76" fmla="*/ 1204 w 4038"/>
                  <a:gd name="T77" fmla="*/ 452 h 1464"/>
                  <a:gd name="T78" fmla="*/ 2023 w 4038"/>
                  <a:gd name="T79" fmla="*/ 396 h 1464"/>
                  <a:gd name="T80" fmla="*/ 3067 w 4038"/>
                  <a:gd name="T81" fmla="*/ 322 h 1464"/>
                  <a:gd name="T82" fmla="*/ 3596 w 4038"/>
                  <a:gd name="T83" fmla="*/ 295 h 1464"/>
                  <a:gd name="T84" fmla="*/ 3760 w 4038"/>
                  <a:gd name="T85" fmla="*/ 148 h 1464"/>
                  <a:gd name="T86" fmla="*/ 3146 w 4038"/>
                  <a:gd name="T87" fmla="*/ 122 h 1464"/>
                  <a:gd name="T88" fmla="*/ 2347 w 4038"/>
                  <a:gd name="T89" fmla="*/ 182 h 1464"/>
                  <a:gd name="T90" fmla="*/ 1444 w 4038"/>
                  <a:gd name="T91" fmla="*/ 253 h 1464"/>
                  <a:gd name="T92" fmla="*/ 660 w 4038"/>
                  <a:gd name="T93" fmla="*/ 328 h 1464"/>
                  <a:gd name="T94" fmla="*/ 622 w 4038"/>
                  <a:gd name="T95" fmla="*/ 509 h 1464"/>
                  <a:gd name="T96" fmla="*/ 1204 w 4038"/>
                  <a:gd name="T97" fmla="*/ 452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038" h="1464">
                    <a:moveTo>
                      <a:pt x="469" y="1424"/>
                    </a:moveTo>
                    <a:cubicBezTo>
                      <a:pt x="391" y="1393"/>
                      <a:pt x="231" y="1208"/>
                      <a:pt x="196" y="1108"/>
                    </a:cubicBezTo>
                    <a:cubicBezTo>
                      <a:pt x="181" y="1064"/>
                      <a:pt x="150" y="1028"/>
                      <a:pt x="127" y="1028"/>
                    </a:cubicBezTo>
                    <a:cubicBezTo>
                      <a:pt x="58" y="1028"/>
                      <a:pt x="0" y="949"/>
                      <a:pt x="10" y="866"/>
                    </a:cubicBezTo>
                    <a:cubicBezTo>
                      <a:pt x="17" y="801"/>
                      <a:pt x="34" y="787"/>
                      <a:pt x="111" y="779"/>
                    </a:cubicBezTo>
                    <a:cubicBezTo>
                      <a:pt x="183" y="772"/>
                      <a:pt x="202" y="758"/>
                      <a:pt x="202" y="709"/>
                    </a:cubicBezTo>
                    <a:cubicBezTo>
                      <a:pt x="203" y="564"/>
                      <a:pt x="431" y="332"/>
                      <a:pt x="635" y="270"/>
                    </a:cubicBezTo>
                    <a:cubicBezTo>
                      <a:pt x="684" y="255"/>
                      <a:pt x="851" y="236"/>
                      <a:pt x="1007" y="228"/>
                    </a:cubicBezTo>
                    <a:cubicBezTo>
                      <a:pt x="1162" y="219"/>
                      <a:pt x="1844" y="164"/>
                      <a:pt x="2523" y="106"/>
                    </a:cubicBezTo>
                    <a:lnTo>
                      <a:pt x="3756" y="0"/>
                    </a:lnTo>
                    <a:lnTo>
                      <a:pt x="3840" y="80"/>
                    </a:lnTo>
                    <a:cubicBezTo>
                      <a:pt x="3895" y="133"/>
                      <a:pt x="3939" y="219"/>
                      <a:pt x="3972" y="339"/>
                    </a:cubicBezTo>
                    <a:cubicBezTo>
                      <a:pt x="4038" y="584"/>
                      <a:pt x="4015" y="792"/>
                      <a:pt x="3902" y="968"/>
                    </a:cubicBezTo>
                    <a:cubicBezTo>
                      <a:pt x="3731" y="1234"/>
                      <a:pt x="3877" y="1203"/>
                      <a:pt x="2135" y="1335"/>
                    </a:cubicBezTo>
                    <a:cubicBezTo>
                      <a:pt x="439" y="1464"/>
                      <a:pt x="551" y="1458"/>
                      <a:pt x="469" y="1424"/>
                    </a:cubicBezTo>
                    <a:close/>
                    <a:moveTo>
                      <a:pt x="1883" y="1211"/>
                    </a:moveTo>
                    <a:cubicBezTo>
                      <a:pt x="2944" y="1134"/>
                      <a:pt x="3188" y="1119"/>
                      <a:pt x="3481" y="1115"/>
                    </a:cubicBezTo>
                    <a:cubicBezTo>
                      <a:pt x="3643" y="1113"/>
                      <a:pt x="3682" y="1102"/>
                      <a:pt x="3750" y="1041"/>
                    </a:cubicBezTo>
                    <a:lnTo>
                      <a:pt x="3829" y="969"/>
                    </a:lnTo>
                    <a:lnTo>
                      <a:pt x="3744" y="984"/>
                    </a:lnTo>
                    <a:cubicBezTo>
                      <a:pt x="3698" y="992"/>
                      <a:pt x="3412" y="1007"/>
                      <a:pt x="3109" y="1018"/>
                    </a:cubicBezTo>
                    <a:cubicBezTo>
                      <a:pt x="2806" y="1028"/>
                      <a:pt x="2514" y="1040"/>
                      <a:pt x="2460" y="1043"/>
                    </a:cubicBezTo>
                    <a:cubicBezTo>
                      <a:pt x="2406" y="1047"/>
                      <a:pt x="2228" y="1058"/>
                      <a:pt x="2065" y="1067"/>
                    </a:cubicBezTo>
                    <a:cubicBezTo>
                      <a:pt x="1902" y="1077"/>
                      <a:pt x="1572" y="1099"/>
                      <a:pt x="1331" y="1117"/>
                    </a:cubicBezTo>
                    <a:cubicBezTo>
                      <a:pt x="1091" y="1135"/>
                      <a:pt x="821" y="1149"/>
                      <a:pt x="731" y="1148"/>
                    </a:cubicBezTo>
                    <a:cubicBezTo>
                      <a:pt x="566" y="1146"/>
                      <a:pt x="524" y="1168"/>
                      <a:pt x="552" y="1241"/>
                    </a:cubicBezTo>
                    <a:cubicBezTo>
                      <a:pt x="574" y="1298"/>
                      <a:pt x="722" y="1295"/>
                      <a:pt x="1883" y="1211"/>
                    </a:cubicBezTo>
                    <a:close/>
                    <a:moveTo>
                      <a:pt x="132" y="808"/>
                    </a:moveTo>
                    <a:cubicBezTo>
                      <a:pt x="124" y="799"/>
                      <a:pt x="101" y="808"/>
                      <a:pt x="82" y="827"/>
                    </a:cubicBezTo>
                    <a:cubicBezTo>
                      <a:pt x="54" y="855"/>
                      <a:pt x="57" y="858"/>
                      <a:pt x="98" y="843"/>
                    </a:cubicBezTo>
                    <a:cubicBezTo>
                      <a:pt x="125" y="832"/>
                      <a:pt x="141" y="817"/>
                      <a:pt x="132" y="808"/>
                    </a:cubicBezTo>
                    <a:close/>
                    <a:moveTo>
                      <a:pt x="303" y="675"/>
                    </a:moveTo>
                    <a:cubicBezTo>
                      <a:pt x="308" y="660"/>
                      <a:pt x="324" y="606"/>
                      <a:pt x="340" y="555"/>
                    </a:cubicBezTo>
                    <a:cubicBezTo>
                      <a:pt x="357" y="499"/>
                      <a:pt x="357" y="469"/>
                      <a:pt x="341" y="479"/>
                    </a:cubicBezTo>
                    <a:cubicBezTo>
                      <a:pt x="299" y="505"/>
                      <a:pt x="230" y="689"/>
                      <a:pt x="232" y="771"/>
                    </a:cubicBezTo>
                    <a:lnTo>
                      <a:pt x="234" y="845"/>
                    </a:lnTo>
                    <a:lnTo>
                      <a:pt x="265" y="774"/>
                    </a:lnTo>
                    <a:cubicBezTo>
                      <a:pt x="282" y="735"/>
                      <a:pt x="299" y="691"/>
                      <a:pt x="303" y="675"/>
                    </a:cubicBezTo>
                    <a:close/>
                    <a:moveTo>
                      <a:pt x="1204" y="452"/>
                    </a:moveTo>
                    <a:cubicBezTo>
                      <a:pt x="1468" y="430"/>
                      <a:pt x="1836" y="405"/>
                      <a:pt x="2023" y="396"/>
                    </a:cubicBezTo>
                    <a:cubicBezTo>
                      <a:pt x="2384" y="379"/>
                      <a:pt x="2573" y="366"/>
                      <a:pt x="3067" y="322"/>
                    </a:cubicBezTo>
                    <a:cubicBezTo>
                      <a:pt x="3238" y="307"/>
                      <a:pt x="3476" y="295"/>
                      <a:pt x="3596" y="295"/>
                    </a:cubicBezTo>
                    <a:cubicBezTo>
                      <a:pt x="3836" y="294"/>
                      <a:pt x="3868" y="265"/>
                      <a:pt x="3760" y="148"/>
                    </a:cubicBezTo>
                    <a:cubicBezTo>
                      <a:pt x="3705" y="90"/>
                      <a:pt x="3697" y="90"/>
                      <a:pt x="3146" y="122"/>
                    </a:cubicBezTo>
                    <a:cubicBezTo>
                      <a:pt x="2838" y="140"/>
                      <a:pt x="2479" y="167"/>
                      <a:pt x="2347" y="182"/>
                    </a:cubicBezTo>
                    <a:cubicBezTo>
                      <a:pt x="2215" y="196"/>
                      <a:pt x="1809" y="229"/>
                      <a:pt x="1444" y="253"/>
                    </a:cubicBezTo>
                    <a:cubicBezTo>
                      <a:pt x="1079" y="277"/>
                      <a:pt x="726" y="311"/>
                      <a:pt x="660" y="328"/>
                    </a:cubicBezTo>
                    <a:cubicBezTo>
                      <a:pt x="458" y="380"/>
                      <a:pt x="424" y="541"/>
                      <a:pt x="622" y="509"/>
                    </a:cubicBezTo>
                    <a:cubicBezTo>
                      <a:pt x="678" y="499"/>
                      <a:pt x="940" y="474"/>
                      <a:pt x="1204" y="452"/>
                    </a:cubicBezTo>
                    <a:close/>
                  </a:path>
                </a:pathLst>
              </a:custGeom>
              <a:solidFill>
                <a:srgbClr val="9ABC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" name="Freeform 56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9 w 4038"/>
                  <a:gd name="T1" fmla="*/ 1424 h 1464"/>
                  <a:gd name="T2" fmla="*/ 196 w 4038"/>
                  <a:gd name="T3" fmla="*/ 1108 h 1464"/>
                  <a:gd name="T4" fmla="*/ 127 w 4038"/>
                  <a:gd name="T5" fmla="*/ 1028 h 1464"/>
                  <a:gd name="T6" fmla="*/ 10 w 4038"/>
                  <a:gd name="T7" fmla="*/ 866 h 1464"/>
                  <a:gd name="T8" fmla="*/ 111 w 4038"/>
                  <a:gd name="T9" fmla="*/ 779 h 1464"/>
                  <a:gd name="T10" fmla="*/ 202 w 4038"/>
                  <a:gd name="T11" fmla="*/ 709 h 1464"/>
                  <a:gd name="T12" fmla="*/ 635 w 4038"/>
                  <a:gd name="T13" fmla="*/ 270 h 1464"/>
                  <a:gd name="T14" fmla="*/ 1007 w 4038"/>
                  <a:gd name="T15" fmla="*/ 228 h 1464"/>
                  <a:gd name="T16" fmla="*/ 2523 w 4038"/>
                  <a:gd name="T17" fmla="*/ 106 h 1464"/>
                  <a:gd name="T18" fmla="*/ 3756 w 4038"/>
                  <a:gd name="T19" fmla="*/ 0 h 1464"/>
                  <a:gd name="T20" fmla="*/ 3840 w 4038"/>
                  <a:gd name="T21" fmla="*/ 80 h 1464"/>
                  <a:gd name="T22" fmla="*/ 3972 w 4038"/>
                  <a:gd name="T23" fmla="*/ 339 h 1464"/>
                  <a:gd name="T24" fmla="*/ 3902 w 4038"/>
                  <a:gd name="T25" fmla="*/ 968 h 1464"/>
                  <a:gd name="T26" fmla="*/ 2135 w 4038"/>
                  <a:gd name="T27" fmla="*/ 1335 h 1464"/>
                  <a:gd name="T28" fmla="*/ 469 w 4038"/>
                  <a:gd name="T29" fmla="*/ 1424 h 1464"/>
                  <a:gd name="T30" fmla="*/ 1869 w 4038"/>
                  <a:gd name="T31" fmla="*/ 1211 h 1464"/>
                  <a:gd name="T32" fmla="*/ 3246 w 4038"/>
                  <a:gd name="T33" fmla="*/ 1124 h 1464"/>
                  <a:gd name="T34" fmla="*/ 3784 w 4038"/>
                  <a:gd name="T35" fmla="*/ 1029 h 1464"/>
                  <a:gd name="T36" fmla="*/ 3827 w 4038"/>
                  <a:gd name="T37" fmla="*/ 964 h 1464"/>
                  <a:gd name="T38" fmla="*/ 3447 w 4038"/>
                  <a:gd name="T39" fmla="*/ 982 h 1464"/>
                  <a:gd name="T40" fmla="*/ 1769 w 4038"/>
                  <a:gd name="T41" fmla="*/ 1083 h 1464"/>
                  <a:gd name="T42" fmla="*/ 1002 w 4038"/>
                  <a:gd name="T43" fmla="*/ 1130 h 1464"/>
                  <a:gd name="T44" fmla="*/ 539 w 4038"/>
                  <a:gd name="T45" fmla="*/ 1238 h 1464"/>
                  <a:gd name="T46" fmla="*/ 1869 w 4038"/>
                  <a:gd name="T47" fmla="*/ 1211 h 1464"/>
                  <a:gd name="T48" fmla="*/ 132 w 4038"/>
                  <a:gd name="T49" fmla="*/ 808 h 1464"/>
                  <a:gd name="T50" fmla="*/ 82 w 4038"/>
                  <a:gd name="T51" fmla="*/ 827 h 1464"/>
                  <a:gd name="T52" fmla="*/ 98 w 4038"/>
                  <a:gd name="T53" fmla="*/ 843 h 1464"/>
                  <a:gd name="T54" fmla="*/ 132 w 4038"/>
                  <a:gd name="T55" fmla="*/ 808 h 1464"/>
                  <a:gd name="T56" fmla="*/ 303 w 4038"/>
                  <a:gd name="T57" fmla="*/ 675 h 1464"/>
                  <a:gd name="T58" fmla="*/ 340 w 4038"/>
                  <a:gd name="T59" fmla="*/ 555 h 1464"/>
                  <a:gd name="T60" fmla="*/ 341 w 4038"/>
                  <a:gd name="T61" fmla="*/ 479 h 1464"/>
                  <a:gd name="T62" fmla="*/ 232 w 4038"/>
                  <a:gd name="T63" fmla="*/ 771 h 1464"/>
                  <a:gd name="T64" fmla="*/ 234 w 4038"/>
                  <a:gd name="T65" fmla="*/ 845 h 1464"/>
                  <a:gd name="T66" fmla="*/ 265 w 4038"/>
                  <a:gd name="T67" fmla="*/ 774 h 1464"/>
                  <a:gd name="T68" fmla="*/ 303 w 4038"/>
                  <a:gd name="T69" fmla="*/ 675 h 1464"/>
                  <a:gd name="T70" fmla="*/ 682 w 4038"/>
                  <a:gd name="T71" fmla="*/ 506 h 1464"/>
                  <a:gd name="T72" fmla="*/ 1049 w 4038"/>
                  <a:gd name="T73" fmla="*/ 464 h 1464"/>
                  <a:gd name="T74" fmla="*/ 2770 w 4038"/>
                  <a:gd name="T75" fmla="*/ 352 h 1464"/>
                  <a:gd name="T76" fmla="*/ 3452 w 4038"/>
                  <a:gd name="T77" fmla="*/ 305 h 1464"/>
                  <a:gd name="T78" fmla="*/ 3754 w 4038"/>
                  <a:gd name="T79" fmla="*/ 142 h 1464"/>
                  <a:gd name="T80" fmla="*/ 3146 w 4038"/>
                  <a:gd name="T81" fmla="*/ 122 h 1464"/>
                  <a:gd name="T82" fmla="*/ 2347 w 4038"/>
                  <a:gd name="T83" fmla="*/ 182 h 1464"/>
                  <a:gd name="T84" fmla="*/ 1444 w 4038"/>
                  <a:gd name="T85" fmla="*/ 253 h 1464"/>
                  <a:gd name="T86" fmla="*/ 500 w 4038"/>
                  <a:gd name="T87" fmla="*/ 424 h 1464"/>
                  <a:gd name="T88" fmla="*/ 682 w 4038"/>
                  <a:gd name="T89" fmla="*/ 506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038" h="1464">
                    <a:moveTo>
                      <a:pt x="469" y="1424"/>
                    </a:moveTo>
                    <a:cubicBezTo>
                      <a:pt x="391" y="1393"/>
                      <a:pt x="231" y="1208"/>
                      <a:pt x="196" y="1108"/>
                    </a:cubicBezTo>
                    <a:cubicBezTo>
                      <a:pt x="181" y="1064"/>
                      <a:pt x="150" y="1028"/>
                      <a:pt x="127" y="1028"/>
                    </a:cubicBezTo>
                    <a:cubicBezTo>
                      <a:pt x="58" y="1028"/>
                      <a:pt x="0" y="949"/>
                      <a:pt x="10" y="866"/>
                    </a:cubicBezTo>
                    <a:cubicBezTo>
                      <a:pt x="17" y="801"/>
                      <a:pt x="34" y="787"/>
                      <a:pt x="111" y="779"/>
                    </a:cubicBezTo>
                    <a:cubicBezTo>
                      <a:pt x="183" y="772"/>
                      <a:pt x="202" y="758"/>
                      <a:pt x="202" y="709"/>
                    </a:cubicBezTo>
                    <a:cubicBezTo>
                      <a:pt x="203" y="564"/>
                      <a:pt x="431" y="332"/>
                      <a:pt x="635" y="270"/>
                    </a:cubicBezTo>
                    <a:cubicBezTo>
                      <a:pt x="684" y="255"/>
                      <a:pt x="851" y="236"/>
                      <a:pt x="1007" y="228"/>
                    </a:cubicBezTo>
                    <a:cubicBezTo>
                      <a:pt x="1162" y="219"/>
                      <a:pt x="1844" y="164"/>
                      <a:pt x="2523" y="106"/>
                    </a:cubicBezTo>
                    <a:lnTo>
                      <a:pt x="3756" y="0"/>
                    </a:lnTo>
                    <a:lnTo>
                      <a:pt x="3840" y="80"/>
                    </a:lnTo>
                    <a:cubicBezTo>
                      <a:pt x="3895" y="133"/>
                      <a:pt x="3939" y="219"/>
                      <a:pt x="3972" y="339"/>
                    </a:cubicBezTo>
                    <a:cubicBezTo>
                      <a:pt x="4038" y="584"/>
                      <a:pt x="4015" y="792"/>
                      <a:pt x="3902" y="968"/>
                    </a:cubicBezTo>
                    <a:cubicBezTo>
                      <a:pt x="3731" y="1234"/>
                      <a:pt x="3877" y="1203"/>
                      <a:pt x="2135" y="1335"/>
                    </a:cubicBezTo>
                    <a:cubicBezTo>
                      <a:pt x="439" y="1464"/>
                      <a:pt x="551" y="1458"/>
                      <a:pt x="469" y="1424"/>
                    </a:cubicBezTo>
                    <a:close/>
                    <a:moveTo>
                      <a:pt x="1869" y="1211"/>
                    </a:moveTo>
                    <a:cubicBezTo>
                      <a:pt x="2404" y="1173"/>
                      <a:pt x="3023" y="1133"/>
                      <a:pt x="3246" y="1124"/>
                    </a:cubicBezTo>
                    <a:cubicBezTo>
                      <a:pt x="3753" y="1103"/>
                      <a:pt x="3732" y="1107"/>
                      <a:pt x="3784" y="1029"/>
                    </a:cubicBezTo>
                    <a:lnTo>
                      <a:pt x="3827" y="964"/>
                    </a:lnTo>
                    <a:lnTo>
                      <a:pt x="3447" y="982"/>
                    </a:lnTo>
                    <a:cubicBezTo>
                      <a:pt x="2855" y="1009"/>
                      <a:pt x="2140" y="1052"/>
                      <a:pt x="1769" y="1083"/>
                    </a:cubicBezTo>
                    <a:cubicBezTo>
                      <a:pt x="1582" y="1098"/>
                      <a:pt x="1237" y="1119"/>
                      <a:pt x="1002" y="1130"/>
                    </a:cubicBezTo>
                    <a:cubicBezTo>
                      <a:pt x="540" y="1151"/>
                      <a:pt x="479" y="1165"/>
                      <a:pt x="539" y="1238"/>
                    </a:cubicBezTo>
                    <a:cubicBezTo>
                      <a:pt x="589" y="1298"/>
                      <a:pt x="711" y="1296"/>
                      <a:pt x="1869" y="1211"/>
                    </a:cubicBezTo>
                    <a:close/>
                    <a:moveTo>
                      <a:pt x="132" y="808"/>
                    </a:moveTo>
                    <a:cubicBezTo>
                      <a:pt x="124" y="799"/>
                      <a:pt x="101" y="808"/>
                      <a:pt x="82" y="827"/>
                    </a:cubicBezTo>
                    <a:cubicBezTo>
                      <a:pt x="54" y="855"/>
                      <a:pt x="57" y="858"/>
                      <a:pt x="98" y="843"/>
                    </a:cubicBezTo>
                    <a:cubicBezTo>
                      <a:pt x="125" y="832"/>
                      <a:pt x="141" y="817"/>
                      <a:pt x="132" y="808"/>
                    </a:cubicBezTo>
                    <a:close/>
                    <a:moveTo>
                      <a:pt x="303" y="675"/>
                    </a:moveTo>
                    <a:cubicBezTo>
                      <a:pt x="308" y="660"/>
                      <a:pt x="324" y="606"/>
                      <a:pt x="340" y="555"/>
                    </a:cubicBezTo>
                    <a:cubicBezTo>
                      <a:pt x="357" y="499"/>
                      <a:pt x="357" y="469"/>
                      <a:pt x="341" y="479"/>
                    </a:cubicBezTo>
                    <a:cubicBezTo>
                      <a:pt x="299" y="505"/>
                      <a:pt x="230" y="689"/>
                      <a:pt x="232" y="771"/>
                    </a:cubicBezTo>
                    <a:lnTo>
                      <a:pt x="234" y="845"/>
                    </a:lnTo>
                    <a:lnTo>
                      <a:pt x="265" y="774"/>
                    </a:lnTo>
                    <a:cubicBezTo>
                      <a:pt x="282" y="735"/>
                      <a:pt x="299" y="691"/>
                      <a:pt x="303" y="675"/>
                    </a:cubicBezTo>
                    <a:close/>
                    <a:moveTo>
                      <a:pt x="682" y="506"/>
                    </a:moveTo>
                    <a:cubicBezTo>
                      <a:pt x="767" y="483"/>
                      <a:pt x="932" y="464"/>
                      <a:pt x="1049" y="464"/>
                    </a:cubicBezTo>
                    <a:cubicBezTo>
                      <a:pt x="1273" y="464"/>
                      <a:pt x="2274" y="399"/>
                      <a:pt x="2770" y="352"/>
                    </a:cubicBezTo>
                    <a:cubicBezTo>
                      <a:pt x="2933" y="337"/>
                      <a:pt x="3240" y="316"/>
                      <a:pt x="3452" y="305"/>
                    </a:cubicBezTo>
                    <a:cubicBezTo>
                      <a:pt x="3867" y="285"/>
                      <a:pt x="3880" y="278"/>
                      <a:pt x="3754" y="142"/>
                    </a:cubicBezTo>
                    <a:cubicBezTo>
                      <a:pt x="3707" y="91"/>
                      <a:pt x="3680" y="91"/>
                      <a:pt x="3146" y="122"/>
                    </a:cubicBezTo>
                    <a:cubicBezTo>
                      <a:pt x="2838" y="140"/>
                      <a:pt x="2479" y="167"/>
                      <a:pt x="2347" y="182"/>
                    </a:cubicBezTo>
                    <a:cubicBezTo>
                      <a:pt x="2215" y="196"/>
                      <a:pt x="1809" y="229"/>
                      <a:pt x="1444" y="253"/>
                    </a:cubicBezTo>
                    <a:cubicBezTo>
                      <a:pt x="701" y="302"/>
                      <a:pt x="563" y="327"/>
                      <a:pt x="500" y="424"/>
                    </a:cubicBezTo>
                    <a:cubicBezTo>
                      <a:pt x="412" y="558"/>
                      <a:pt x="440" y="571"/>
                      <a:pt x="682" y="506"/>
                    </a:cubicBezTo>
                    <a:close/>
                  </a:path>
                </a:pathLst>
              </a:custGeom>
              <a:solidFill>
                <a:srgbClr val="96B6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" name="Freeform 57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9 w 4038"/>
                  <a:gd name="T1" fmla="*/ 1424 h 1464"/>
                  <a:gd name="T2" fmla="*/ 196 w 4038"/>
                  <a:gd name="T3" fmla="*/ 1108 h 1464"/>
                  <a:gd name="T4" fmla="*/ 127 w 4038"/>
                  <a:gd name="T5" fmla="*/ 1028 h 1464"/>
                  <a:gd name="T6" fmla="*/ 10 w 4038"/>
                  <a:gd name="T7" fmla="*/ 866 h 1464"/>
                  <a:gd name="T8" fmla="*/ 111 w 4038"/>
                  <a:gd name="T9" fmla="*/ 779 h 1464"/>
                  <a:gd name="T10" fmla="*/ 202 w 4038"/>
                  <a:gd name="T11" fmla="*/ 709 h 1464"/>
                  <a:gd name="T12" fmla="*/ 635 w 4038"/>
                  <a:gd name="T13" fmla="*/ 270 h 1464"/>
                  <a:gd name="T14" fmla="*/ 1007 w 4038"/>
                  <a:gd name="T15" fmla="*/ 228 h 1464"/>
                  <a:gd name="T16" fmla="*/ 2523 w 4038"/>
                  <a:gd name="T17" fmla="*/ 106 h 1464"/>
                  <a:gd name="T18" fmla="*/ 3756 w 4038"/>
                  <a:gd name="T19" fmla="*/ 0 h 1464"/>
                  <a:gd name="T20" fmla="*/ 3840 w 4038"/>
                  <a:gd name="T21" fmla="*/ 80 h 1464"/>
                  <a:gd name="T22" fmla="*/ 3972 w 4038"/>
                  <a:gd name="T23" fmla="*/ 339 h 1464"/>
                  <a:gd name="T24" fmla="*/ 3902 w 4038"/>
                  <a:gd name="T25" fmla="*/ 968 h 1464"/>
                  <a:gd name="T26" fmla="*/ 2135 w 4038"/>
                  <a:gd name="T27" fmla="*/ 1335 h 1464"/>
                  <a:gd name="T28" fmla="*/ 469 w 4038"/>
                  <a:gd name="T29" fmla="*/ 1424 h 1464"/>
                  <a:gd name="T30" fmla="*/ 1980 w 4038"/>
                  <a:gd name="T31" fmla="*/ 1225 h 1464"/>
                  <a:gd name="T32" fmla="*/ 3010 w 4038"/>
                  <a:gd name="T33" fmla="*/ 1182 h 1464"/>
                  <a:gd name="T34" fmla="*/ 3677 w 4038"/>
                  <a:gd name="T35" fmla="*/ 1137 h 1464"/>
                  <a:gd name="T36" fmla="*/ 3815 w 4038"/>
                  <a:gd name="T37" fmla="*/ 955 h 1464"/>
                  <a:gd name="T38" fmla="*/ 3695 w 4038"/>
                  <a:gd name="T39" fmla="*/ 956 h 1464"/>
                  <a:gd name="T40" fmla="*/ 2813 w 4038"/>
                  <a:gd name="T41" fmla="*/ 1014 h 1464"/>
                  <a:gd name="T42" fmla="*/ 1932 w 4038"/>
                  <a:gd name="T43" fmla="*/ 1074 h 1464"/>
                  <a:gd name="T44" fmla="*/ 973 w 4038"/>
                  <a:gd name="T45" fmla="*/ 1122 h 1464"/>
                  <a:gd name="T46" fmla="*/ 533 w 4038"/>
                  <a:gd name="T47" fmla="*/ 1181 h 1464"/>
                  <a:gd name="T48" fmla="*/ 519 w 4038"/>
                  <a:gd name="T49" fmla="*/ 1261 h 1464"/>
                  <a:gd name="T50" fmla="*/ 1980 w 4038"/>
                  <a:gd name="T51" fmla="*/ 1225 h 1464"/>
                  <a:gd name="T52" fmla="*/ 132 w 4038"/>
                  <a:gd name="T53" fmla="*/ 808 h 1464"/>
                  <a:gd name="T54" fmla="*/ 82 w 4038"/>
                  <a:gd name="T55" fmla="*/ 827 h 1464"/>
                  <a:gd name="T56" fmla="*/ 98 w 4038"/>
                  <a:gd name="T57" fmla="*/ 843 h 1464"/>
                  <a:gd name="T58" fmla="*/ 132 w 4038"/>
                  <a:gd name="T59" fmla="*/ 808 h 1464"/>
                  <a:gd name="T60" fmla="*/ 303 w 4038"/>
                  <a:gd name="T61" fmla="*/ 675 h 1464"/>
                  <a:gd name="T62" fmla="*/ 340 w 4038"/>
                  <a:gd name="T63" fmla="*/ 555 h 1464"/>
                  <a:gd name="T64" fmla="*/ 341 w 4038"/>
                  <a:gd name="T65" fmla="*/ 479 h 1464"/>
                  <a:gd name="T66" fmla="*/ 232 w 4038"/>
                  <a:gd name="T67" fmla="*/ 771 h 1464"/>
                  <a:gd name="T68" fmla="*/ 234 w 4038"/>
                  <a:gd name="T69" fmla="*/ 845 h 1464"/>
                  <a:gd name="T70" fmla="*/ 265 w 4038"/>
                  <a:gd name="T71" fmla="*/ 774 h 1464"/>
                  <a:gd name="T72" fmla="*/ 303 w 4038"/>
                  <a:gd name="T73" fmla="*/ 675 h 1464"/>
                  <a:gd name="T74" fmla="*/ 682 w 4038"/>
                  <a:gd name="T75" fmla="*/ 506 h 1464"/>
                  <a:gd name="T76" fmla="*/ 1049 w 4038"/>
                  <a:gd name="T77" fmla="*/ 464 h 1464"/>
                  <a:gd name="T78" fmla="*/ 2770 w 4038"/>
                  <a:gd name="T79" fmla="*/ 352 h 1464"/>
                  <a:gd name="T80" fmla="*/ 3452 w 4038"/>
                  <a:gd name="T81" fmla="*/ 305 h 1464"/>
                  <a:gd name="T82" fmla="*/ 3754 w 4038"/>
                  <a:gd name="T83" fmla="*/ 142 h 1464"/>
                  <a:gd name="T84" fmla="*/ 3146 w 4038"/>
                  <a:gd name="T85" fmla="*/ 122 h 1464"/>
                  <a:gd name="T86" fmla="*/ 2347 w 4038"/>
                  <a:gd name="T87" fmla="*/ 182 h 1464"/>
                  <a:gd name="T88" fmla="*/ 1444 w 4038"/>
                  <a:gd name="T89" fmla="*/ 253 h 1464"/>
                  <a:gd name="T90" fmla="*/ 500 w 4038"/>
                  <a:gd name="T91" fmla="*/ 424 h 1464"/>
                  <a:gd name="T92" fmla="*/ 682 w 4038"/>
                  <a:gd name="T93" fmla="*/ 506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038" h="1464">
                    <a:moveTo>
                      <a:pt x="469" y="1424"/>
                    </a:moveTo>
                    <a:cubicBezTo>
                      <a:pt x="391" y="1393"/>
                      <a:pt x="231" y="1208"/>
                      <a:pt x="196" y="1108"/>
                    </a:cubicBezTo>
                    <a:cubicBezTo>
                      <a:pt x="181" y="1064"/>
                      <a:pt x="150" y="1028"/>
                      <a:pt x="127" y="1028"/>
                    </a:cubicBezTo>
                    <a:cubicBezTo>
                      <a:pt x="58" y="1028"/>
                      <a:pt x="0" y="949"/>
                      <a:pt x="10" y="866"/>
                    </a:cubicBezTo>
                    <a:cubicBezTo>
                      <a:pt x="17" y="801"/>
                      <a:pt x="34" y="787"/>
                      <a:pt x="111" y="779"/>
                    </a:cubicBezTo>
                    <a:cubicBezTo>
                      <a:pt x="183" y="772"/>
                      <a:pt x="202" y="758"/>
                      <a:pt x="202" y="709"/>
                    </a:cubicBezTo>
                    <a:cubicBezTo>
                      <a:pt x="203" y="564"/>
                      <a:pt x="431" y="332"/>
                      <a:pt x="635" y="270"/>
                    </a:cubicBezTo>
                    <a:cubicBezTo>
                      <a:pt x="684" y="255"/>
                      <a:pt x="851" y="236"/>
                      <a:pt x="1007" y="228"/>
                    </a:cubicBezTo>
                    <a:cubicBezTo>
                      <a:pt x="1162" y="219"/>
                      <a:pt x="1844" y="164"/>
                      <a:pt x="2523" y="106"/>
                    </a:cubicBezTo>
                    <a:lnTo>
                      <a:pt x="3756" y="0"/>
                    </a:lnTo>
                    <a:lnTo>
                      <a:pt x="3840" y="80"/>
                    </a:lnTo>
                    <a:cubicBezTo>
                      <a:pt x="3895" y="133"/>
                      <a:pt x="3939" y="219"/>
                      <a:pt x="3972" y="339"/>
                    </a:cubicBezTo>
                    <a:cubicBezTo>
                      <a:pt x="4038" y="584"/>
                      <a:pt x="4015" y="792"/>
                      <a:pt x="3902" y="968"/>
                    </a:cubicBezTo>
                    <a:cubicBezTo>
                      <a:pt x="3731" y="1234"/>
                      <a:pt x="3877" y="1203"/>
                      <a:pt x="2135" y="1335"/>
                    </a:cubicBezTo>
                    <a:cubicBezTo>
                      <a:pt x="439" y="1464"/>
                      <a:pt x="551" y="1458"/>
                      <a:pt x="469" y="1424"/>
                    </a:cubicBezTo>
                    <a:close/>
                    <a:moveTo>
                      <a:pt x="1980" y="1225"/>
                    </a:moveTo>
                    <a:cubicBezTo>
                      <a:pt x="2221" y="1210"/>
                      <a:pt x="2684" y="1191"/>
                      <a:pt x="3010" y="1182"/>
                    </a:cubicBezTo>
                    <a:cubicBezTo>
                      <a:pt x="3336" y="1172"/>
                      <a:pt x="3636" y="1152"/>
                      <a:pt x="3677" y="1137"/>
                    </a:cubicBezTo>
                    <a:cubicBezTo>
                      <a:pt x="3738" y="1114"/>
                      <a:pt x="3815" y="1013"/>
                      <a:pt x="3815" y="955"/>
                    </a:cubicBezTo>
                    <a:cubicBezTo>
                      <a:pt x="3815" y="947"/>
                      <a:pt x="3761" y="947"/>
                      <a:pt x="3695" y="956"/>
                    </a:cubicBezTo>
                    <a:cubicBezTo>
                      <a:pt x="3578" y="971"/>
                      <a:pt x="3452" y="980"/>
                      <a:pt x="2813" y="1014"/>
                    </a:cubicBezTo>
                    <a:cubicBezTo>
                      <a:pt x="2642" y="1024"/>
                      <a:pt x="2246" y="1050"/>
                      <a:pt x="1932" y="1074"/>
                    </a:cubicBezTo>
                    <a:cubicBezTo>
                      <a:pt x="1619" y="1097"/>
                      <a:pt x="1187" y="1118"/>
                      <a:pt x="973" y="1122"/>
                    </a:cubicBezTo>
                    <a:cubicBezTo>
                      <a:pt x="628" y="1126"/>
                      <a:pt x="577" y="1133"/>
                      <a:pt x="533" y="1181"/>
                    </a:cubicBezTo>
                    <a:cubicBezTo>
                      <a:pt x="494" y="1224"/>
                      <a:pt x="491" y="1241"/>
                      <a:pt x="519" y="1261"/>
                    </a:cubicBezTo>
                    <a:cubicBezTo>
                      <a:pt x="557" y="1287"/>
                      <a:pt x="1224" y="1271"/>
                      <a:pt x="1980" y="1225"/>
                    </a:cubicBezTo>
                    <a:close/>
                    <a:moveTo>
                      <a:pt x="132" y="808"/>
                    </a:moveTo>
                    <a:cubicBezTo>
                      <a:pt x="124" y="799"/>
                      <a:pt x="101" y="808"/>
                      <a:pt x="82" y="827"/>
                    </a:cubicBezTo>
                    <a:cubicBezTo>
                      <a:pt x="54" y="855"/>
                      <a:pt x="57" y="858"/>
                      <a:pt x="98" y="843"/>
                    </a:cubicBezTo>
                    <a:cubicBezTo>
                      <a:pt x="125" y="832"/>
                      <a:pt x="141" y="817"/>
                      <a:pt x="132" y="808"/>
                    </a:cubicBezTo>
                    <a:close/>
                    <a:moveTo>
                      <a:pt x="303" y="675"/>
                    </a:moveTo>
                    <a:cubicBezTo>
                      <a:pt x="308" y="660"/>
                      <a:pt x="324" y="606"/>
                      <a:pt x="340" y="555"/>
                    </a:cubicBezTo>
                    <a:cubicBezTo>
                      <a:pt x="357" y="499"/>
                      <a:pt x="357" y="469"/>
                      <a:pt x="341" y="479"/>
                    </a:cubicBezTo>
                    <a:cubicBezTo>
                      <a:pt x="299" y="505"/>
                      <a:pt x="230" y="689"/>
                      <a:pt x="232" y="771"/>
                    </a:cubicBezTo>
                    <a:lnTo>
                      <a:pt x="234" y="845"/>
                    </a:lnTo>
                    <a:lnTo>
                      <a:pt x="265" y="774"/>
                    </a:lnTo>
                    <a:cubicBezTo>
                      <a:pt x="282" y="735"/>
                      <a:pt x="299" y="691"/>
                      <a:pt x="303" y="675"/>
                    </a:cubicBezTo>
                    <a:close/>
                    <a:moveTo>
                      <a:pt x="682" y="506"/>
                    </a:moveTo>
                    <a:cubicBezTo>
                      <a:pt x="767" y="483"/>
                      <a:pt x="932" y="464"/>
                      <a:pt x="1049" y="464"/>
                    </a:cubicBezTo>
                    <a:cubicBezTo>
                      <a:pt x="1273" y="464"/>
                      <a:pt x="2274" y="399"/>
                      <a:pt x="2770" y="352"/>
                    </a:cubicBezTo>
                    <a:cubicBezTo>
                      <a:pt x="2933" y="337"/>
                      <a:pt x="3240" y="316"/>
                      <a:pt x="3452" y="305"/>
                    </a:cubicBezTo>
                    <a:cubicBezTo>
                      <a:pt x="3867" y="285"/>
                      <a:pt x="3880" y="278"/>
                      <a:pt x="3754" y="142"/>
                    </a:cubicBezTo>
                    <a:cubicBezTo>
                      <a:pt x="3707" y="91"/>
                      <a:pt x="3680" y="91"/>
                      <a:pt x="3146" y="122"/>
                    </a:cubicBezTo>
                    <a:cubicBezTo>
                      <a:pt x="2838" y="140"/>
                      <a:pt x="2479" y="167"/>
                      <a:pt x="2347" y="182"/>
                    </a:cubicBezTo>
                    <a:cubicBezTo>
                      <a:pt x="2215" y="196"/>
                      <a:pt x="1809" y="229"/>
                      <a:pt x="1444" y="253"/>
                    </a:cubicBezTo>
                    <a:cubicBezTo>
                      <a:pt x="701" y="302"/>
                      <a:pt x="563" y="327"/>
                      <a:pt x="500" y="424"/>
                    </a:cubicBezTo>
                    <a:cubicBezTo>
                      <a:pt x="412" y="558"/>
                      <a:pt x="440" y="571"/>
                      <a:pt x="682" y="506"/>
                    </a:cubicBezTo>
                    <a:close/>
                  </a:path>
                </a:pathLst>
              </a:custGeom>
              <a:solidFill>
                <a:srgbClr val="93B2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" name="Freeform 58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9 w 4038"/>
                  <a:gd name="T1" fmla="*/ 1424 h 1464"/>
                  <a:gd name="T2" fmla="*/ 196 w 4038"/>
                  <a:gd name="T3" fmla="*/ 1108 h 1464"/>
                  <a:gd name="T4" fmla="*/ 127 w 4038"/>
                  <a:gd name="T5" fmla="*/ 1028 h 1464"/>
                  <a:gd name="T6" fmla="*/ 10 w 4038"/>
                  <a:gd name="T7" fmla="*/ 866 h 1464"/>
                  <a:gd name="T8" fmla="*/ 111 w 4038"/>
                  <a:gd name="T9" fmla="*/ 779 h 1464"/>
                  <a:gd name="T10" fmla="*/ 202 w 4038"/>
                  <a:gd name="T11" fmla="*/ 709 h 1464"/>
                  <a:gd name="T12" fmla="*/ 635 w 4038"/>
                  <a:gd name="T13" fmla="*/ 270 h 1464"/>
                  <a:gd name="T14" fmla="*/ 1007 w 4038"/>
                  <a:gd name="T15" fmla="*/ 228 h 1464"/>
                  <a:gd name="T16" fmla="*/ 2523 w 4038"/>
                  <a:gd name="T17" fmla="*/ 106 h 1464"/>
                  <a:gd name="T18" fmla="*/ 3756 w 4038"/>
                  <a:gd name="T19" fmla="*/ 0 h 1464"/>
                  <a:gd name="T20" fmla="*/ 3840 w 4038"/>
                  <a:gd name="T21" fmla="*/ 80 h 1464"/>
                  <a:gd name="T22" fmla="*/ 3972 w 4038"/>
                  <a:gd name="T23" fmla="*/ 339 h 1464"/>
                  <a:gd name="T24" fmla="*/ 3902 w 4038"/>
                  <a:gd name="T25" fmla="*/ 968 h 1464"/>
                  <a:gd name="T26" fmla="*/ 2135 w 4038"/>
                  <a:gd name="T27" fmla="*/ 1335 h 1464"/>
                  <a:gd name="T28" fmla="*/ 469 w 4038"/>
                  <a:gd name="T29" fmla="*/ 1424 h 1464"/>
                  <a:gd name="T30" fmla="*/ 1980 w 4038"/>
                  <a:gd name="T31" fmla="*/ 1225 h 1464"/>
                  <a:gd name="T32" fmla="*/ 3024 w 4038"/>
                  <a:gd name="T33" fmla="*/ 1180 h 1464"/>
                  <a:gd name="T34" fmla="*/ 3831 w 4038"/>
                  <a:gd name="T35" fmla="*/ 996 h 1464"/>
                  <a:gd name="T36" fmla="*/ 3876 w 4038"/>
                  <a:gd name="T37" fmla="*/ 908 h 1464"/>
                  <a:gd name="T38" fmla="*/ 3669 w 4038"/>
                  <a:gd name="T39" fmla="*/ 927 h 1464"/>
                  <a:gd name="T40" fmla="*/ 3264 w 4038"/>
                  <a:gd name="T41" fmla="*/ 946 h 1464"/>
                  <a:gd name="T42" fmla="*/ 2615 w 4038"/>
                  <a:gd name="T43" fmla="*/ 986 h 1464"/>
                  <a:gd name="T44" fmla="*/ 1373 w 4038"/>
                  <a:gd name="T45" fmla="*/ 1059 h 1464"/>
                  <a:gd name="T46" fmla="*/ 534 w 4038"/>
                  <a:gd name="T47" fmla="*/ 1136 h 1464"/>
                  <a:gd name="T48" fmla="*/ 520 w 4038"/>
                  <a:gd name="T49" fmla="*/ 1266 h 1464"/>
                  <a:gd name="T50" fmla="*/ 1980 w 4038"/>
                  <a:gd name="T51" fmla="*/ 1225 h 1464"/>
                  <a:gd name="T52" fmla="*/ 132 w 4038"/>
                  <a:gd name="T53" fmla="*/ 808 h 1464"/>
                  <a:gd name="T54" fmla="*/ 82 w 4038"/>
                  <a:gd name="T55" fmla="*/ 827 h 1464"/>
                  <a:gd name="T56" fmla="*/ 98 w 4038"/>
                  <a:gd name="T57" fmla="*/ 843 h 1464"/>
                  <a:gd name="T58" fmla="*/ 132 w 4038"/>
                  <a:gd name="T59" fmla="*/ 808 h 1464"/>
                  <a:gd name="T60" fmla="*/ 303 w 4038"/>
                  <a:gd name="T61" fmla="*/ 675 h 1464"/>
                  <a:gd name="T62" fmla="*/ 340 w 4038"/>
                  <a:gd name="T63" fmla="*/ 555 h 1464"/>
                  <a:gd name="T64" fmla="*/ 341 w 4038"/>
                  <a:gd name="T65" fmla="*/ 479 h 1464"/>
                  <a:gd name="T66" fmla="*/ 232 w 4038"/>
                  <a:gd name="T67" fmla="*/ 771 h 1464"/>
                  <a:gd name="T68" fmla="*/ 234 w 4038"/>
                  <a:gd name="T69" fmla="*/ 845 h 1464"/>
                  <a:gd name="T70" fmla="*/ 265 w 4038"/>
                  <a:gd name="T71" fmla="*/ 774 h 1464"/>
                  <a:gd name="T72" fmla="*/ 303 w 4038"/>
                  <a:gd name="T73" fmla="*/ 675 h 1464"/>
                  <a:gd name="T74" fmla="*/ 842 w 4038"/>
                  <a:gd name="T75" fmla="*/ 523 h 1464"/>
                  <a:gd name="T76" fmla="*/ 1505 w 4038"/>
                  <a:gd name="T77" fmla="*/ 466 h 1464"/>
                  <a:gd name="T78" fmla="*/ 2615 w 4038"/>
                  <a:gd name="T79" fmla="*/ 394 h 1464"/>
                  <a:gd name="T80" fmla="*/ 3420 w 4038"/>
                  <a:gd name="T81" fmla="*/ 336 h 1464"/>
                  <a:gd name="T82" fmla="*/ 3843 w 4038"/>
                  <a:gd name="T83" fmla="*/ 268 h 1464"/>
                  <a:gd name="T84" fmla="*/ 3765 w 4038"/>
                  <a:gd name="T85" fmla="*/ 161 h 1464"/>
                  <a:gd name="T86" fmla="*/ 3688 w 4038"/>
                  <a:gd name="T87" fmla="*/ 76 h 1464"/>
                  <a:gd name="T88" fmla="*/ 3420 w 4038"/>
                  <a:gd name="T89" fmla="*/ 99 h 1464"/>
                  <a:gd name="T90" fmla="*/ 2164 w 4038"/>
                  <a:gd name="T91" fmla="*/ 197 h 1464"/>
                  <a:gd name="T92" fmla="*/ 1359 w 4038"/>
                  <a:gd name="T93" fmla="*/ 240 h 1464"/>
                  <a:gd name="T94" fmla="*/ 595 w 4038"/>
                  <a:gd name="T95" fmla="*/ 325 h 1464"/>
                  <a:gd name="T96" fmla="*/ 604 w 4038"/>
                  <a:gd name="T97" fmla="*/ 548 h 1464"/>
                  <a:gd name="T98" fmla="*/ 842 w 4038"/>
                  <a:gd name="T99" fmla="*/ 523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038" h="1464">
                    <a:moveTo>
                      <a:pt x="469" y="1424"/>
                    </a:moveTo>
                    <a:cubicBezTo>
                      <a:pt x="391" y="1393"/>
                      <a:pt x="231" y="1208"/>
                      <a:pt x="196" y="1108"/>
                    </a:cubicBezTo>
                    <a:cubicBezTo>
                      <a:pt x="181" y="1064"/>
                      <a:pt x="150" y="1028"/>
                      <a:pt x="127" y="1028"/>
                    </a:cubicBezTo>
                    <a:cubicBezTo>
                      <a:pt x="58" y="1028"/>
                      <a:pt x="0" y="949"/>
                      <a:pt x="10" y="866"/>
                    </a:cubicBezTo>
                    <a:cubicBezTo>
                      <a:pt x="17" y="801"/>
                      <a:pt x="34" y="787"/>
                      <a:pt x="111" y="779"/>
                    </a:cubicBezTo>
                    <a:cubicBezTo>
                      <a:pt x="183" y="772"/>
                      <a:pt x="202" y="758"/>
                      <a:pt x="202" y="709"/>
                    </a:cubicBezTo>
                    <a:cubicBezTo>
                      <a:pt x="203" y="564"/>
                      <a:pt x="431" y="332"/>
                      <a:pt x="635" y="270"/>
                    </a:cubicBezTo>
                    <a:cubicBezTo>
                      <a:pt x="684" y="255"/>
                      <a:pt x="851" y="236"/>
                      <a:pt x="1007" y="228"/>
                    </a:cubicBezTo>
                    <a:cubicBezTo>
                      <a:pt x="1162" y="219"/>
                      <a:pt x="1844" y="164"/>
                      <a:pt x="2523" y="106"/>
                    </a:cubicBezTo>
                    <a:lnTo>
                      <a:pt x="3756" y="0"/>
                    </a:lnTo>
                    <a:lnTo>
                      <a:pt x="3840" y="80"/>
                    </a:lnTo>
                    <a:cubicBezTo>
                      <a:pt x="3895" y="133"/>
                      <a:pt x="3939" y="219"/>
                      <a:pt x="3972" y="339"/>
                    </a:cubicBezTo>
                    <a:cubicBezTo>
                      <a:pt x="4038" y="584"/>
                      <a:pt x="4015" y="792"/>
                      <a:pt x="3902" y="968"/>
                    </a:cubicBezTo>
                    <a:cubicBezTo>
                      <a:pt x="3731" y="1234"/>
                      <a:pt x="3877" y="1203"/>
                      <a:pt x="2135" y="1335"/>
                    </a:cubicBezTo>
                    <a:cubicBezTo>
                      <a:pt x="439" y="1464"/>
                      <a:pt x="551" y="1458"/>
                      <a:pt x="469" y="1424"/>
                    </a:cubicBezTo>
                    <a:close/>
                    <a:moveTo>
                      <a:pt x="1980" y="1225"/>
                    </a:moveTo>
                    <a:cubicBezTo>
                      <a:pt x="2221" y="1210"/>
                      <a:pt x="2691" y="1190"/>
                      <a:pt x="3024" y="1180"/>
                    </a:cubicBezTo>
                    <a:cubicBezTo>
                      <a:pt x="3689" y="1160"/>
                      <a:pt x="3754" y="1145"/>
                      <a:pt x="3831" y="996"/>
                    </a:cubicBezTo>
                    <a:lnTo>
                      <a:pt x="3876" y="908"/>
                    </a:lnTo>
                    <a:lnTo>
                      <a:pt x="3669" y="927"/>
                    </a:lnTo>
                    <a:cubicBezTo>
                      <a:pt x="3555" y="937"/>
                      <a:pt x="3373" y="946"/>
                      <a:pt x="3264" y="946"/>
                    </a:cubicBezTo>
                    <a:cubicBezTo>
                      <a:pt x="3156" y="947"/>
                      <a:pt x="2864" y="965"/>
                      <a:pt x="2615" y="986"/>
                    </a:cubicBezTo>
                    <a:cubicBezTo>
                      <a:pt x="2367" y="1008"/>
                      <a:pt x="1808" y="1040"/>
                      <a:pt x="1373" y="1059"/>
                    </a:cubicBezTo>
                    <a:cubicBezTo>
                      <a:pt x="747" y="1086"/>
                      <a:pt x="573" y="1102"/>
                      <a:pt x="534" y="1136"/>
                    </a:cubicBezTo>
                    <a:cubicBezTo>
                      <a:pt x="476" y="1185"/>
                      <a:pt x="470" y="1242"/>
                      <a:pt x="520" y="1266"/>
                    </a:cubicBezTo>
                    <a:cubicBezTo>
                      <a:pt x="561" y="1285"/>
                      <a:pt x="1358" y="1263"/>
                      <a:pt x="1980" y="1225"/>
                    </a:cubicBezTo>
                    <a:close/>
                    <a:moveTo>
                      <a:pt x="132" y="808"/>
                    </a:moveTo>
                    <a:cubicBezTo>
                      <a:pt x="124" y="799"/>
                      <a:pt x="101" y="808"/>
                      <a:pt x="82" y="827"/>
                    </a:cubicBezTo>
                    <a:cubicBezTo>
                      <a:pt x="54" y="855"/>
                      <a:pt x="57" y="858"/>
                      <a:pt x="98" y="843"/>
                    </a:cubicBezTo>
                    <a:cubicBezTo>
                      <a:pt x="125" y="832"/>
                      <a:pt x="141" y="817"/>
                      <a:pt x="132" y="808"/>
                    </a:cubicBezTo>
                    <a:close/>
                    <a:moveTo>
                      <a:pt x="303" y="675"/>
                    </a:moveTo>
                    <a:cubicBezTo>
                      <a:pt x="308" y="660"/>
                      <a:pt x="324" y="606"/>
                      <a:pt x="340" y="555"/>
                    </a:cubicBezTo>
                    <a:cubicBezTo>
                      <a:pt x="357" y="499"/>
                      <a:pt x="357" y="469"/>
                      <a:pt x="341" y="479"/>
                    </a:cubicBezTo>
                    <a:cubicBezTo>
                      <a:pt x="299" y="505"/>
                      <a:pt x="230" y="689"/>
                      <a:pt x="232" y="771"/>
                    </a:cubicBezTo>
                    <a:lnTo>
                      <a:pt x="234" y="845"/>
                    </a:lnTo>
                    <a:lnTo>
                      <a:pt x="265" y="774"/>
                    </a:lnTo>
                    <a:cubicBezTo>
                      <a:pt x="282" y="735"/>
                      <a:pt x="299" y="691"/>
                      <a:pt x="303" y="675"/>
                    </a:cubicBezTo>
                    <a:close/>
                    <a:moveTo>
                      <a:pt x="842" y="523"/>
                    </a:moveTo>
                    <a:cubicBezTo>
                      <a:pt x="890" y="509"/>
                      <a:pt x="1189" y="483"/>
                      <a:pt x="1505" y="466"/>
                    </a:cubicBezTo>
                    <a:cubicBezTo>
                      <a:pt x="1821" y="448"/>
                      <a:pt x="2320" y="416"/>
                      <a:pt x="2615" y="394"/>
                    </a:cubicBezTo>
                    <a:cubicBezTo>
                      <a:pt x="2910" y="371"/>
                      <a:pt x="3272" y="346"/>
                      <a:pt x="3420" y="336"/>
                    </a:cubicBezTo>
                    <a:cubicBezTo>
                      <a:pt x="3731" y="317"/>
                      <a:pt x="3843" y="299"/>
                      <a:pt x="3843" y="268"/>
                    </a:cubicBezTo>
                    <a:cubicBezTo>
                      <a:pt x="3843" y="256"/>
                      <a:pt x="3808" y="207"/>
                      <a:pt x="3765" y="161"/>
                    </a:cubicBezTo>
                    <a:lnTo>
                      <a:pt x="3688" y="76"/>
                    </a:lnTo>
                    <a:lnTo>
                      <a:pt x="3420" y="99"/>
                    </a:lnTo>
                    <a:cubicBezTo>
                      <a:pt x="3127" y="124"/>
                      <a:pt x="2389" y="182"/>
                      <a:pt x="2164" y="197"/>
                    </a:cubicBezTo>
                    <a:cubicBezTo>
                      <a:pt x="2086" y="202"/>
                      <a:pt x="1724" y="222"/>
                      <a:pt x="1359" y="240"/>
                    </a:cubicBezTo>
                    <a:cubicBezTo>
                      <a:pt x="827" y="267"/>
                      <a:pt x="676" y="284"/>
                      <a:pt x="595" y="325"/>
                    </a:cubicBezTo>
                    <a:cubicBezTo>
                      <a:pt x="370" y="438"/>
                      <a:pt x="374" y="548"/>
                      <a:pt x="604" y="548"/>
                    </a:cubicBezTo>
                    <a:cubicBezTo>
                      <a:pt x="686" y="548"/>
                      <a:pt x="793" y="537"/>
                      <a:pt x="842" y="523"/>
                    </a:cubicBezTo>
                    <a:close/>
                  </a:path>
                </a:pathLst>
              </a:custGeom>
              <a:solidFill>
                <a:srgbClr val="92AE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" name="Freeform 59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9 w 4038"/>
                  <a:gd name="T1" fmla="*/ 1424 h 1464"/>
                  <a:gd name="T2" fmla="*/ 196 w 4038"/>
                  <a:gd name="T3" fmla="*/ 1108 h 1464"/>
                  <a:gd name="T4" fmla="*/ 127 w 4038"/>
                  <a:gd name="T5" fmla="*/ 1028 h 1464"/>
                  <a:gd name="T6" fmla="*/ 10 w 4038"/>
                  <a:gd name="T7" fmla="*/ 866 h 1464"/>
                  <a:gd name="T8" fmla="*/ 111 w 4038"/>
                  <a:gd name="T9" fmla="*/ 779 h 1464"/>
                  <a:gd name="T10" fmla="*/ 202 w 4038"/>
                  <a:gd name="T11" fmla="*/ 709 h 1464"/>
                  <a:gd name="T12" fmla="*/ 635 w 4038"/>
                  <a:gd name="T13" fmla="*/ 270 h 1464"/>
                  <a:gd name="T14" fmla="*/ 1007 w 4038"/>
                  <a:gd name="T15" fmla="*/ 228 h 1464"/>
                  <a:gd name="T16" fmla="*/ 2523 w 4038"/>
                  <a:gd name="T17" fmla="*/ 106 h 1464"/>
                  <a:gd name="T18" fmla="*/ 3756 w 4038"/>
                  <a:gd name="T19" fmla="*/ 0 h 1464"/>
                  <a:gd name="T20" fmla="*/ 3840 w 4038"/>
                  <a:gd name="T21" fmla="*/ 80 h 1464"/>
                  <a:gd name="T22" fmla="*/ 3972 w 4038"/>
                  <a:gd name="T23" fmla="*/ 339 h 1464"/>
                  <a:gd name="T24" fmla="*/ 3902 w 4038"/>
                  <a:gd name="T25" fmla="*/ 968 h 1464"/>
                  <a:gd name="T26" fmla="*/ 2135 w 4038"/>
                  <a:gd name="T27" fmla="*/ 1335 h 1464"/>
                  <a:gd name="T28" fmla="*/ 469 w 4038"/>
                  <a:gd name="T29" fmla="*/ 1424 h 1464"/>
                  <a:gd name="T30" fmla="*/ 1980 w 4038"/>
                  <a:gd name="T31" fmla="*/ 1225 h 1464"/>
                  <a:gd name="T32" fmla="*/ 3024 w 4038"/>
                  <a:gd name="T33" fmla="*/ 1180 h 1464"/>
                  <a:gd name="T34" fmla="*/ 3831 w 4038"/>
                  <a:gd name="T35" fmla="*/ 996 h 1464"/>
                  <a:gd name="T36" fmla="*/ 3877 w 4038"/>
                  <a:gd name="T37" fmla="*/ 907 h 1464"/>
                  <a:gd name="T38" fmla="*/ 3683 w 4038"/>
                  <a:gd name="T39" fmla="*/ 926 h 1464"/>
                  <a:gd name="T40" fmla="*/ 3264 w 4038"/>
                  <a:gd name="T41" fmla="*/ 946 h 1464"/>
                  <a:gd name="T42" fmla="*/ 2770 w 4038"/>
                  <a:gd name="T43" fmla="*/ 975 h 1464"/>
                  <a:gd name="T44" fmla="*/ 1896 w 4038"/>
                  <a:gd name="T45" fmla="*/ 1029 h 1464"/>
                  <a:gd name="T46" fmla="*/ 481 w 4038"/>
                  <a:gd name="T47" fmla="*/ 1148 h 1464"/>
                  <a:gd name="T48" fmla="*/ 469 w 4038"/>
                  <a:gd name="T49" fmla="*/ 1247 h 1464"/>
                  <a:gd name="T50" fmla="*/ 1014 w 4038"/>
                  <a:gd name="T51" fmla="*/ 1271 h 1464"/>
                  <a:gd name="T52" fmla="*/ 1980 w 4038"/>
                  <a:gd name="T53" fmla="*/ 1225 h 1464"/>
                  <a:gd name="T54" fmla="*/ 372 w 4038"/>
                  <a:gd name="T55" fmla="*/ 994 h 1464"/>
                  <a:gd name="T56" fmla="*/ 329 w 4038"/>
                  <a:gd name="T57" fmla="*/ 1000 h 1464"/>
                  <a:gd name="T58" fmla="*/ 287 w 4038"/>
                  <a:gd name="T59" fmla="*/ 1045 h 1464"/>
                  <a:gd name="T60" fmla="*/ 329 w 4038"/>
                  <a:gd name="T61" fmla="*/ 1038 h 1464"/>
                  <a:gd name="T62" fmla="*/ 372 w 4038"/>
                  <a:gd name="T63" fmla="*/ 994 h 1464"/>
                  <a:gd name="T64" fmla="*/ 132 w 4038"/>
                  <a:gd name="T65" fmla="*/ 808 h 1464"/>
                  <a:gd name="T66" fmla="*/ 82 w 4038"/>
                  <a:gd name="T67" fmla="*/ 827 h 1464"/>
                  <a:gd name="T68" fmla="*/ 98 w 4038"/>
                  <a:gd name="T69" fmla="*/ 843 h 1464"/>
                  <a:gd name="T70" fmla="*/ 132 w 4038"/>
                  <a:gd name="T71" fmla="*/ 808 h 1464"/>
                  <a:gd name="T72" fmla="*/ 303 w 4038"/>
                  <a:gd name="T73" fmla="*/ 675 h 1464"/>
                  <a:gd name="T74" fmla="*/ 340 w 4038"/>
                  <a:gd name="T75" fmla="*/ 555 h 1464"/>
                  <a:gd name="T76" fmla="*/ 341 w 4038"/>
                  <a:gd name="T77" fmla="*/ 479 h 1464"/>
                  <a:gd name="T78" fmla="*/ 232 w 4038"/>
                  <a:gd name="T79" fmla="*/ 771 h 1464"/>
                  <a:gd name="T80" fmla="*/ 234 w 4038"/>
                  <a:gd name="T81" fmla="*/ 845 h 1464"/>
                  <a:gd name="T82" fmla="*/ 265 w 4038"/>
                  <a:gd name="T83" fmla="*/ 774 h 1464"/>
                  <a:gd name="T84" fmla="*/ 303 w 4038"/>
                  <a:gd name="T85" fmla="*/ 675 h 1464"/>
                  <a:gd name="T86" fmla="*/ 842 w 4038"/>
                  <a:gd name="T87" fmla="*/ 523 h 1464"/>
                  <a:gd name="T88" fmla="*/ 1505 w 4038"/>
                  <a:gd name="T89" fmla="*/ 466 h 1464"/>
                  <a:gd name="T90" fmla="*/ 2615 w 4038"/>
                  <a:gd name="T91" fmla="*/ 394 h 1464"/>
                  <a:gd name="T92" fmla="*/ 3420 w 4038"/>
                  <a:gd name="T93" fmla="*/ 336 h 1464"/>
                  <a:gd name="T94" fmla="*/ 3843 w 4038"/>
                  <a:gd name="T95" fmla="*/ 268 h 1464"/>
                  <a:gd name="T96" fmla="*/ 3765 w 4038"/>
                  <a:gd name="T97" fmla="*/ 161 h 1464"/>
                  <a:gd name="T98" fmla="*/ 3688 w 4038"/>
                  <a:gd name="T99" fmla="*/ 76 h 1464"/>
                  <a:gd name="T100" fmla="*/ 3420 w 4038"/>
                  <a:gd name="T101" fmla="*/ 99 h 1464"/>
                  <a:gd name="T102" fmla="*/ 2164 w 4038"/>
                  <a:gd name="T103" fmla="*/ 197 h 1464"/>
                  <a:gd name="T104" fmla="*/ 1359 w 4038"/>
                  <a:gd name="T105" fmla="*/ 240 h 1464"/>
                  <a:gd name="T106" fmla="*/ 595 w 4038"/>
                  <a:gd name="T107" fmla="*/ 325 h 1464"/>
                  <a:gd name="T108" fmla="*/ 604 w 4038"/>
                  <a:gd name="T109" fmla="*/ 548 h 1464"/>
                  <a:gd name="T110" fmla="*/ 842 w 4038"/>
                  <a:gd name="T111" fmla="*/ 523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038" h="1464">
                    <a:moveTo>
                      <a:pt x="469" y="1424"/>
                    </a:moveTo>
                    <a:cubicBezTo>
                      <a:pt x="391" y="1393"/>
                      <a:pt x="231" y="1208"/>
                      <a:pt x="196" y="1108"/>
                    </a:cubicBezTo>
                    <a:cubicBezTo>
                      <a:pt x="181" y="1064"/>
                      <a:pt x="150" y="1028"/>
                      <a:pt x="127" y="1028"/>
                    </a:cubicBezTo>
                    <a:cubicBezTo>
                      <a:pt x="58" y="1028"/>
                      <a:pt x="0" y="949"/>
                      <a:pt x="10" y="866"/>
                    </a:cubicBezTo>
                    <a:cubicBezTo>
                      <a:pt x="17" y="801"/>
                      <a:pt x="34" y="787"/>
                      <a:pt x="111" y="779"/>
                    </a:cubicBezTo>
                    <a:cubicBezTo>
                      <a:pt x="183" y="772"/>
                      <a:pt x="202" y="758"/>
                      <a:pt x="202" y="709"/>
                    </a:cubicBezTo>
                    <a:cubicBezTo>
                      <a:pt x="203" y="564"/>
                      <a:pt x="431" y="332"/>
                      <a:pt x="635" y="270"/>
                    </a:cubicBezTo>
                    <a:cubicBezTo>
                      <a:pt x="684" y="255"/>
                      <a:pt x="851" y="236"/>
                      <a:pt x="1007" y="228"/>
                    </a:cubicBezTo>
                    <a:cubicBezTo>
                      <a:pt x="1162" y="219"/>
                      <a:pt x="1844" y="164"/>
                      <a:pt x="2523" y="106"/>
                    </a:cubicBezTo>
                    <a:lnTo>
                      <a:pt x="3756" y="0"/>
                    </a:lnTo>
                    <a:lnTo>
                      <a:pt x="3840" y="80"/>
                    </a:lnTo>
                    <a:cubicBezTo>
                      <a:pt x="3895" y="133"/>
                      <a:pt x="3939" y="219"/>
                      <a:pt x="3972" y="339"/>
                    </a:cubicBezTo>
                    <a:cubicBezTo>
                      <a:pt x="4038" y="584"/>
                      <a:pt x="4015" y="792"/>
                      <a:pt x="3902" y="968"/>
                    </a:cubicBezTo>
                    <a:cubicBezTo>
                      <a:pt x="3731" y="1234"/>
                      <a:pt x="3877" y="1203"/>
                      <a:pt x="2135" y="1335"/>
                    </a:cubicBezTo>
                    <a:cubicBezTo>
                      <a:pt x="439" y="1464"/>
                      <a:pt x="551" y="1458"/>
                      <a:pt x="469" y="1424"/>
                    </a:cubicBezTo>
                    <a:close/>
                    <a:moveTo>
                      <a:pt x="1980" y="1225"/>
                    </a:moveTo>
                    <a:cubicBezTo>
                      <a:pt x="2221" y="1210"/>
                      <a:pt x="2691" y="1190"/>
                      <a:pt x="3024" y="1180"/>
                    </a:cubicBezTo>
                    <a:cubicBezTo>
                      <a:pt x="3689" y="1160"/>
                      <a:pt x="3754" y="1145"/>
                      <a:pt x="3831" y="996"/>
                    </a:cubicBezTo>
                    <a:lnTo>
                      <a:pt x="3877" y="907"/>
                    </a:lnTo>
                    <a:lnTo>
                      <a:pt x="3683" y="926"/>
                    </a:lnTo>
                    <a:cubicBezTo>
                      <a:pt x="3577" y="937"/>
                      <a:pt x="3389" y="945"/>
                      <a:pt x="3264" y="946"/>
                    </a:cubicBezTo>
                    <a:cubicBezTo>
                      <a:pt x="3140" y="947"/>
                      <a:pt x="2918" y="960"/>
                      <a:pt x="2770" y="975"/>
                    </a:cubicBezTo>
                    <a:cubicBezTo>
                      <a:pt x="2623" y="990"/>
                      <a:pt x="2229" y="1015"/>
                      <a:pt x="1896" y="1029"/>
                    </a:cubicBezTo>
                    <a:cubicBezTo>
                      <a:pt x="473" y="1092"/>
                      <a:pt x="513" y="1088"/>
                      <a:pt x="481" y="1148"/>
                    </a:cubicBezTo>
                    <a:cubicBezTo>
                      <a:pt x="465" y="1177"/>
                      <a:pt x="460" y="1222"/>
                      <a:pt x="469" y="1247"/>
                    </a:cubicBezTo>
                    <a:cubicBezTo>
                      <a:pt x="484" y="1286"/>
                      <a:pt x="547" y="1289"/>
                      <a:pt x="1014" y="1271"/>
                    </a:cubicBezTo>
                    <a:cubicBezTo>
                      <a:pt x="1305" y="1261"/>
                      <a:pt x="1740" y="1240"/>
                      <a:pt x="1980" y="1225"/>
                    </a:cubicBezTo>
                    <a:close/>
                    <a:moveTo>
                      <a:pt x="372" y="994"/>
                    </a:moveTo>
                    <a:cubicBezTo>
                      <a:pt x="372" y="977"/>
                      <a:pt x="354" y="980"/>
                      <a:pt x="329" y="1000"/>
                    </a:cubicBezTo>
                    <a:cubicBezTo>
                      <a:pt x="306" y="1019"/>
                      <a:pt x="287" y="1040"/>
                      <a:pt x="287" y="1045"/>
                    </a:cubicBezTo>
                    <a:cubicBezTo>
                      <a:pt x="287" y="1050"/>
                      <a:pt x="306" y="1047"/>
                      <a:pt x="329" y="1038"/>
                    </a:cubicBezTo>
                    <a:cubicBezTo>
                      <a:pt x="353" y="1029"/>
                      <a:pt x="372" y="1009"/>
                      <a:pt x="372" y="994"/>
                    </a:cubicBezTo>
                    <a:close/>
                    <a:moveTo>
                      <a:pt x="132" y="808"/>
                    </a:moveTo>
                    <a:cubicBezTo>
                      <a:pt x="124" y="799"/>
                      <a:pt x="101" y="808"/>
                      <a:pt x="82" y="827"/>
                    </a:cubicBezTo>
                    <a:cubicBezTo>
                      <a:pt x="54" y="855"/>
                      <a:pt x="57" y="858"/>
                      <a:pt x="98" y="843"/>
                    </a:cubicBezTo>
                    <a:cubicBezTo>
                      <a:pt x="125" y="832"/>
                      <a:pt x="141" y="817"/>
                      <a:pt x="132" y="808"/>
                    </a:cubicBezTo>
                    <a:close/>
                    <a:moveTo>
                      <a:pt x="303" y="675"/>
                    </a:moveTo>
                    <a:cubicBezTo>
                      <a:pt x="308" y="660"/>
                      <a:pt x="324" y="606"/>
                      <a:pt x="340" y="555"/>
                    </a:cubicBezTo>
                    <a:cubicBezTo>
                      <a:pt x="357" y="499"/>
                      <a:pt x="357" y="469"/>
                      <a:pt x="341" y="479"/>
                    </a:cubicBezTo>
                    <a:cubicBezTo>
                      <a:pt x="299" y="505"/>
                      <a:pt x="230" y="689"/>
                      <a:pt x="232" y="771"/>
                    </a:cubicBezTo>
                    <a:lnTo>
                      <a:pt x="234" y="845"/>
                    </a:lnTo>
                    <a:lnTo>
                      <a:pt x="265" y="774"/>
                    </a:lnTo>
                    <a:cubicBezTo>
                      <a:pt x="282" y="735"/>
                      <a:pt x="299" y="691"/>
                      <a:pt x="303" y="675"/>
                    </a:cubicBezTo>
                    <a:close/>
                    <a:moveTo>
                      <a:pt x="842" y="523"/>
                    </a:moveTo>
                    <a:cubicBezTo>
                      <a:pt x="890" y="509"/>
                      <a:pt x="1189" y="483"/>
                      <a:pt x="1505" y="466"/>
                    </a:cubicBezTo>
                    <a:cubicBezTo>
                      <a:pt x="1821" y="448"/>
                      <a:pt x="2320" y="416"/>
                      <a:pt x="2615" y="394"/>
                    </a:cubicBezTo>
                    <a:cubicBezTo>
                      <a:pt x="2910" y="371"/>
                      <a:pt x="3272" y="346"/>
                      <a:pt x="3420" y="336"/>
                    </a:cubicBezTo>
                    <a:cubicBezTo>
                      <a:pt x="3731" y="317"/>
                      <a:pt x="3843" y="299"/>
                      <a:pt x="3843" y="268"/>
                    </a:cubicBezTo>
                    <a:cubicBezTo>
                      <a:pt x="3843" y="256"/>
                      <a:pt x="3808" y="207"/>
                      <a:pt x="3765" y="161"/>
                    </a:cubicBezTo>
                    <a:lnTo>
                      <a:pt x="3688" y="76"/>
                    </a:lnTo>
                    <a:lnTo>
                      <a:pt x="3420" y="99"/>
                    </a:lnTo>
                    <a:cubicBezTo>
                      <a:pt x="3127" y="124"/>
                      <a:pt x="2389" y="182"/>
                      <a:pt x="2164" y="197"/>
                    </a:cubicBezTo>
                    <a:cubicBezTo>
                      <a:pt x="2086" y="202"/>
                      <a:pt x="1724" y="222"/>
                      <a:pt x="1359" y="240"/>
                    </a:cubicBezTo>
                    <a:cubicBezTo>
                      <a:pt x="827" y="267"/>
                      <a:pt x="676" y="284"/>
                      <a:pt x="595" y="325"/>
                    </a:cubicBezTo>
                    <a:cubicBezTo>
                      <a:pt x="370" y="438"/>
                      <a:pt x="374" y="548"/>
                      <a:pt x="604" y="548"/>
                    </a:cubicBezTo>
                    <a:cubicBezTo>
                      <a:pt x="686" y="548"/>
                      <a:pt x="793" y="537"/>
                      <a:pt x="842" y="523"/>
                    </a:cubicBezTo>
                    <a:close/>
                  </a:path>
                </a:pathLst>
              </a:custGeom>
              <a:solidFill>
                <a:srgbClr val="90AC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" name="Freeform 60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9 w 4038"/>
                  <a:gd name="T1" fmla="*/ 1424 h 1464"/>
                  <a:gd name="T2" fmla="*/ 196 w 4038"/>
                  <a:gd name="T3" fmla="*/ 1108 h 1464"/>
                  <a:gd name="T4" fmla="*/ 127 w 4038"/>
                  <a:gd name="T5" fmla="*/ 1028 h 1464"/>
                  <a:gd name="T6" fmla="*/ 10 w 4038"/>
                  <a:gd name="T7" fmla="*/ 866 h 1464"/>
                  <a:gd name="T8" fmla="*/ 111 w 4038"/>
                  <a:gd name="T9" fmla="*/ 779 h 1464"/>
                  <a:gd name="T10" fmla="*/ 202 w 4038"/>
                  <a:gd name="T11" fmla="*/ 709 h 1464"/>
                  <a:gd name="T12" fmla="*/ 635 w 4038"/>
                  <a:gd name="T13" fmla="*/ 270 h 1464"/>
                  <a:gd name="T14" fmla="*/ 1007 w 4038"/>
                  <a:gd name="T15" fmla="*/ 228 h 1464"/>
                  <a:gd name="T16" fmla="*/ 2523 w 4038"/>
                  <a:gd name="T17" fmla="*/ 106 h 1464"/>
                  <a:gd name="T18" fmla="*/ 3756 w 4038"/>
                  <a:gd name="T19" fmla="*/ 0 h 1464"/>
                  <a:gd name="T20" fmla="*/ 3840 w 4038"/>
                  <a:gd name="T21" fmla="*/ 80 h 1464"/>
                  <a:gd name="T22" fmla="*/ 3972 w 4038"/>
                  <a:gd name="T23" fmla="*/ 339 h 1464"/>
                  <a:gd name="T24" fmla="*/ 3902 w 4038"/>
                  <a:gd name="T25" fmla="*/ 968 h 1464"/>
                  <a:gd name="T26" fmla="*/ 2135 w 4038"/>
                  <a:gd name="T27" fmla="*/ 1335 h 1464"/>
                  <a:gd name="T28" fmla="*/ 469 w 4038"/>
                  <a:gd name="T29" fmla="*/ 1424 h 1464"/>
                  <a:gd name="T30" fmla="*/ 1487 w 4038"/>
                  <a:gd name="T31" fmla="*/ 1355 h 1464"/>
                  <a:gd name="T32" fmla="*/ 3006 w 4038"/>
                  <a:gd name="T33" fmla="*/ 1236 h 1464"/>
                  <a:gd name="T34" fmla="*/ 3679 w 4038"/>
                  <a:gd name="T35" fmla="*/ 1186 h 1464"/>
                  <a:gd name="T36" fmla="*/ 3803 w 4038"/>
                  <a:gd name="T37" fmla="*/ 1048 h 1464"/>
                  <a:gd name="T38" fmla="*/ 3938 w 4038"/>
                  <a:gd name="T39" fmla="*/ 316 h 1464"/>
                  <a:gd name="T40" fmla="*/ 3819 w 4038"/>
                  <a:gd name="T41" fmla="*/ 94 h 1464"/>
                  <a:gd name="T42" fmla="*/ 2474 w 4038"/>
                  <a:gd name="T43" fmla="*/ 141 h 1464"/>
                  <a:gd name="T44" fmla="*/ 1218 w 4038"/>
                  <a:gd name="T45" fmla="*/ 241 h 1464"/>
                  <a:gd name="T46" fmla="*/ 395 w 4038"/>
                  <a:gd name="T47" fmla="*/ 445 h 1464"/>
                  <a:gd name="T48" fmla="*/ 230 w 4038"/>
                  <a:gd name="T49" fmla="*/ 870 h 1464"/>
                  <a:gd name="T50" fmla="*/ 584 w 4038"/>
                  <a:gd name="T51" fmla="*/ 1422 h 1464"/>
                  <a:gd name="T52" fmla="*/ 1487 w 4038"/>
                  <a:gd name="T53" fmla="*/ 1355 h 1464"/>
                  <a:gd name="T54" fmla="*/ 333 w 4038"/>
                  <a:gd name="T55" fmla="*/ 591 h 1464"/>
                  <a:gd name="T56" fmla="*/ 360 w 4038"/>
                  <a:gd name="T57" fmla="*/ 548 h 1464"/>
                  <a:gd name="T58" fmla="*/ 372 w 4038"/>
                  <a:gd name="T59" fmla="*/ 591 h 1464"/>
                  <a:gd name="T60" fmla="*/ 344 w 4038"/>
                  <a:gd name="T61" fmla="*/ 633 h 1464"/>
                  <a:gd name="T62" fmla="*/ 333 w 4038"/>
                  <a:gd name="T63" fmla="*/ 591 h 1464"/>
                  <a:gd name="T64" fmla="*/ 132 w 4038"/>
                  <a:gd name="T65" fmla="*/ 808 h 1464"/>
                  <a:gd name="T66" fmla="*/ 82 w 4038"/>
                  <a:gd name="T67" fmla="*/ 827 h 1464"/>
                  <a:gd name="T68" fmla="*/ 98 w 4038"/>
                  <a:gd name="T69" fmla="*/ 843 h 1464"/>
                  <a:gd name="T70" fmla="*/ 132 w 4038"/>
                  <a:gd name="T71" fmla="*/ 808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038" h="1464">
                    <a:moveTo>
                      <a:pt x="469" y="1424"/>
                    </a:moveTo>
                    <a:cubicBezTo>
                      <a:pt x="391" y="1393"/>
                      <a:pt x="231" y="1208"/>
                      <a:pt x="196" y="1108"/>
                    </a:cubicBezTo>
                    <a:cubicBezTo>
                      <a:pt x="181" y="1064"/>
                      <a:pt x="150" y="1028"/>
                      <a:pt x="127" y="1028"/>
                    </a:cubicBezTo>
                    <a:cubicBezTo>
                      <a:pt x="58" y="1028"/>
                      <a:pt x="0" y="949"/>
                      <a:pt x="10" y="866"/>
                    </a:cubicBezTo>
                    <a:cubicBezTo>
                      <a:pt x="17" y="801"/>
                      <a:pt x="34" y="787"/>
                      <a:pt x="111" y="779"/>
                    </a:cubicBezTo>
                    <a:cubicBezTo>
                      <a:pt x="183" y="772"/>
                      <a:pt x="202" y="758"/>
                      <a:pt x="202" y="709"/>
                    </a:cubicBezTo>
                    <a:cubicBezTo>
                      <a:pt x="203" y="564"/>
                      <a:pt x="431" y="332"/>
                      <a:pt x="635" y="270"/>
                    </a:cubicBezTo>
                    <a:cubicBezTo>
                      <a:pt x="684" y="255"/>
                      <a:pt x="851" y="236"/>
                      <a:pt x="1007" y="228"/>
                    </a:cubicBezTo>
                    <a:cubicBezTo>
                      <a:pt x="1162" y="219"/>
                      <a:pt x="1844" y="164"/>
                      <a:pt x="2523" y="106"/>
                    </a:cubicBezTo>
                    <a:lnTo>
                      <a:pt x="3756" y="0"/>
                    </a:lnTo>
                    <a:lnTo>
                      <a:pt x="3840" y="80"/>
                    </a:lnTo>
                    <a:cubicBezTo>
                      <a:pt x="3895" y="133"/>
                      <a:pt x="3939" y="219"/>
                      <a:pt x="3972" y="339"/>
                    </a:cubicBezTo>
                    <a:cubicBezTo>
                      <a:pt x="4038" y="584"/>
                      <a:pt x="4015" y="792"/>
                      <a:pt x="3902" y="968"/>
                    </a:cubicBezTo>
                    <a:cubicBezTo>
                      <a:pt x="3731" y="1234"/>
                      <a:pt x="3877" y="1203"/>
                      <a:pt x="2135" y="1335"/>
                    </a:cubicBezTo>
                    <a:cubicBezTo>
                      <a:pt x="439" y="1464"/>
                      <a:pt x="551" y="1458"/>
                      <a:pt x="469" y="1424"/>
                    </a:cubicBezTo>
                    <a:close/>
                    <a:moveTo>
                      <a:pt x="1487" y="1355"/>
                    </a:moveTo>
                    <a:cubicBezTo>
                      <a:pt x="1953" y="1317"/>
                      <a:pt x="2636" y="1264"/>
                      <a:pt x="3006" y="1236"/>
                    </a:cubicBezTo>
                    <a:lnTo>
                      <a:pt x="3679" y="1186"/>
                    </a:lnTo>
                    <a:lnTo>
                      <a:pt x="3803" y="1048"/>
                    </a:lnTo>
                    <a:cubicBezTo>
                      <a:pt x="3989" y="841"/>
                      <a:pt x="4027" y="634"/>
                      <a:pt x="3938" y="316"/>
                    </a:cubicBezTo>
                    <a:cubicBezTo>
                      <a:pt x="3908" y="210"/>
                      <a:pt x="3866" y="131"/>
                      <a:pt x="3819" y="94"/>
                    </a:cubicBezTo>
                    <a:cubicBezTo>
                      <a:pt x="3735" y="28"/>
                      <a:pt x="3752" y="28"/>
                      <a:pt x="2474" y="141"/>
                    </a:cubicBezTo>
                    <a:cubicBezTo>
                      <a:pt x="2055" y="178"/>
                      <a:pt x="1490" y="223"/>
                      <a:pt x="1218" y="241"/>
                    </a:cubicBezTo>
                    <a:cubicBezTo>
                      <a:pt x="677" y="276"/>
                      <a:pt x="543" y="309"/>
                      <a:pt x="395" y="445"/>
                    </a:cubicBezTo>
                    <a:cubicBezTo>
                      <a:pt x="266" y="562"/>
                      <a:pt x="230" y="655"/>
                      <a:pt x="230" y="870"/>
                    </a:cubicBezTo>
                    <a:cubicBezTo>
                      <a:pt x="230" y="1207"/>
                      <a:pt x="364" y="1415"/>
                      <a:pt x="584" y="1422"/>
                    </a:cubicBezTo>
                    <a:cubicBezTo>
                      <a:pt x="616" y="1423"/>
                      <a:pt x="1022" y="1393"/>
                      <a:pt x="1487" y="1355"/>
                    </a:cubicBezTo>
                    <a:close/>
                    <a:moveTo>
                      <a:pt x="333" y="591"/>
                    </a:moveTo>
                    <a:cubicBezTo>
                      <a:pt x="342" y="567"/>
                      <a:pt x="354" y="548"/>
                      <a:pt x="360" y="548"/>
                    </a:cubicBezTo>
                    <a:cubicBezTo>
                      <a:pt x="367" y="548"/>
                      <a:pt x="372" y="567"/>
                      <a:pt x="372" y="591"/>
                    </a:cubicBezTo>
                    <a:cubicBezTo>
                      <a:pt x="372" y="614"/>
                      <a:pt x="359" y="633"/>
                      <a:pt x="344" y="633"/>
                    </a:cubicBezTo>
                    <a:cubicBezTo>
                      <a:pt x="329" y="633"/>
                      <a:pt x="324" y="614"/>
                      <a:pt x="333" y="591"/>
                    </a:cubicBezTo>
                    <a:close/>
                    <a:moveTo>
                      <a:pt x="132" y="808"/>
                    </a:moveTo>
                    <a:cubicBezTo>
                      <a:pt x="124" y="799"/>
                      <a:pt x="101" y="808"/>
                      <a:pt x="82" y="827"/>
                    </a:cubicBezTo>
                    <a:cubicBezTo>
                      <a:pt x="54" y="855"/>
                      <a:pt x="57" y="858"/>
                      <a:pt x="98" y="843"/>
                    </a:cubicBezTo>
                    <a:cubicBezTo>
                      <a:pt x="125" y="832"/>
                      <a:pt x="141" y="817"/>
                      <a:pt x="132" y="808"/>
                    </a:cubicBezTo>
                    <a:close/>
                  </a:path>
                </a:pathLst>
              </a:custGeom>
              <a:solidFill>
                <a:srgbClr val="5EA5C8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5" name="Freeform 61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9 w 4038"/>
                  <a:gd name="T1" fmla="*/ 1424 h 1464"/>
                  <a:gd name="T2" fmla="*/ 196 w 4038"/>
                  <a:gd name="T3" fmla="*/ 1108 h 1464"/>
                  <a:gd name="T4" fmla="*/ 127 w 4038"/>
                  <a:gd name="T5" fmla="*/ 1028 h 1464"/>
                  <a:gd name="T6" fmla="*/ 10 w 4038"/>
                  <a:gd name="T7" fmla="*/ 866 h 1464"/>
                  <a:gd name="T8" fmla="*/ 111 w 4038"/>
                  <a:gd name="T9" fmla="*/ 779 h 1464"/>
                  <a:gd name="T10" fmla="*/ 202 w 4038"/>
                  <a:gd name="T11" fmla="*/ 709 h 1464"/>
                  <a:gd name="T12" fmla="*/ 635 w 4038"/>
                  <a:gd name="T13" fmla="*/ 270 h 1464"/>
                  <a:gd name="T14" fmla="*/ 1007 w 4038"/>
                  <a:gd name="T15" fmla="*/ 228 h 1464"/>
                  <a:gd name="T16" fmla="*/ 2523 w 4038"/>
                  <a:gd name="T17" fmla="*/ 106 h 1464"/>
                  <a:gd name="T18" fmla="*/ 3756 w 4038"/>
                  <a:gd name="T19" fmla="*/ 0 h 1464"/>
                  <a:gd name="T20" fmla="*/ 3840 w 4038"/>
                  <a:gd name="T21" fmla="*/ 80 h 1464"/>
                  <a:gd name="T22" fmla="*/ 3972 w 4038"/>
                  <a:gd name="T23" fmla="*/ 339 h 1464"/>
                  <a:gd name="T24" fmla="*/ 3902 w 4038"/>
                  <a:gd name="T25" fmla="*/ 968 h 1464"/>
                  <a:gd name="T26" fmla="*/ 2135 w 4038"/>
                  <a:gd name="T27" fmla="*/ 1335 h 1464"/>
                  <a:gd name="T28" fmla="*/ 469 w 4038"/>
                  <a:gd name="T29" fmla="*/ 1424 h 1464"/>
                  <a:gd name="T30" fmla="*/ 1487 w 4038"/>
                  <a:gd name="T31" fmla="*/ 1355 h 1464"/>
                  <a:gd name="T32" fmla="*/ 3006 w 4038"/>
                  <a:gd name="T33" fmla="*/ 1236 h 1464"/>
                  <a:gd name="T34" fmla="*/ 3679 w 4038"/>
                  <a:gd name="T35" fmla="*/ 1186 h 1464"/>
                  <a:gd name="T36" fmla="*/ 3803 w 4038"/>
                  <a:gd name="T37" fmla="*/ 1048 h 1464"/>
                  <a:gd name="T38" fmla="*/ 3938 w 4038"/>
                  <a:gd name="T39" fmla="*/ 316 h 1464"/>
                  <a:gd name="T40" fmla="*/ 3819 w 4038"/>
                  <a:gd name="T41" fmla="*/ 94 h 1464"/>
                  <a:gd name="T42" fmla="*/ 2474 w 4038"/>
                  <a:gd name="T43" fmla="*/ 141 h 1464"/>
                  <a:gd name="T44" fmla="*/ 1218 w 4038"/>
                  <a:gd name="T45" fmla="*/ 241 h 1464"/>
                  <a:gd name="T46" fmla="*/ 395 w 4038"/>
                  <a:gd name="T47" fmla="*/ 445 h 1464"/>
                  <a:gd name="T48" fmla="*/ 230 w 4038"/>
                  <a:gd name="T49" fmla="*/ 885 h 1464"/>
                  <a:gd name="T50" fmla="*/ 376 w 4038"/>
                  <a:gd name="T51" fmla="*/ 1328 h 1464"/>
                  <a:gd name="T52" fmla="*/ 1487 w 4038"/>
                  <a:gd name="T53" fmla="*/ 1355 h 1464"/>
                  <a:gd name="T54" fmla="*/ 333 w 4038"/>
                  <a:gd name="T55" fmla="*/ 591 h 1464"/>
                  <a:gd name="T56" fmla="*/ 360 w 4038"/>
                  <a:gd name="T57" fmla="*/ 548 h 1464"/>
                  <a:gd name="T58" fmla="*/ 372 w 4038"/>
                  <a:gd name="T59" fmla="*/ 591 h 1464"/>
                  <a:gd name="T60" fmla="*/ 344 w 4038"/>
                  <a:gd name="T61" fmla="*/ 633 h 1464"/>
                  <a:gd name="T62" fmla="*/ 333 w 4038"/>
                  <a:gd name="T63" fmla="*/ 591 h 1464"/>
                  <a:gd name="T64" fmla="*/ 132 w 4038"/>
                  <a:gd name="T65" fmla="*/ 808 h 1464"/>
                  <a:gd name="T66" fmla="*/ 82 w 4038"/>
                  <a:gd name="T67" fmla="*/ 827 h 1464"/>
                  <a:gd name="T68" fmla="*/ 98 w 4038"/>
                  <a:gd name="T69" fmla="*/ 843 h 1464"/>
                  <a:gd name="T70" fmla="*/ 132 w 4038"/>
                  <a:gd name="T71" fmla="*/ 808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038" h="1464">
                    <a:moveTo>
                      <a:pt x="469" y="1424"/>
                    </a:moveTo>
                    <a:cubicBezTo>
                      <a:pt x="391" y="1393"/>
                      <a:pt x="231" y="1208"/>
                      <a:pt x="196" y="1108"/>
                    </a:cubicBezTo>
                    <a:cubicBezTo>
                      <a:pt x="181" y="1064"/>
                      <a:pt x="150" y="1028"/>
                      <a:pt x="127" y="1028"/>
                    </a:cubicBezTo>
                    <a:cubicBezTo>
                      <a:pt x="58" y="1028"/>
                      <a:pt x="0" y="949"/>
                      <a:pt x="10" y="866"/>
                    </a:cubicBezTo>
                    <a:cubicBezTo>
                      <a:pt x="17" y="801"/>
                      <a:pt x="34" y="787"/>
                      <a:pt x="111" y="779"/>
                    </a:cubicBezTo>
                    <a:cubicBezTo>
                      <a:pt x="183" y="772"/>
                      <a:pt x="202" y="758"/>
                      <a:pt x="202" y="709"/>
                    </a:cubicBezTo>
                    <a:cubicBezTo>
                      <a:pt x="203" y="564"/>
                      <a:pt x="431" y="332"/>
                      <a:pt x="635" y="270"/>
                    </a:cubicBezTo>
                    <a:cubicBezTo>
                      <a:pt x="684" y="255"/>
                      <a:pt x="851" y="236"/>
                      <a:pt x="1007" y="228"/>
                    </a:cubicBezTo>
                    <a:cubicBezTo>
                      <a:pt x="1162" y="219"/>
                      <a:pt x="1844" y="164"/>
                      <a:pt x="2523" y="106"/>
                    </a:cubicBezTo>
                    <a:lnTo>
                      <a:pt x="3756" y="0"/>
                    </a:lnTo>
                    <a:lnTo>
                      <a:pt x="3840" y="80"/>
                    </a:lnTo>
                    <a:cubicBezTo>
                      <a:pt x="3895" y="133"/>
                      <a:pt x="3939" y="219"/>
                      <a:pt x="3972" y="339"/>
                    </a:cubicBezTo>
                    <a:cubicBezTo>
                      <a:pt x="4038" y="584"/>
                      <a:pt x="4015" y="792"/>
                      <a:pt x="3902" y="968"/>
                    </a:cubicBezTo>
                    <a:cubicBezTo>
                      <a:pt x="3731" y="1234"/>
                      <a:pt x="3877" y="1203"/>
                      <a:pt x="2135" y="1335"/>
                    </a:cubicBezTo>
                    <a:cubicBezTo>
                      <a:pt x="439" y="1464"/>
                      <a:pt x="551" y="1458"/>
                      <a:pt x="469" y="1424"/>
                    </a:cubicBezTo>
                    <a:close/>
                    <a:moveTo>
                      <a:pt x="1487" y="1355"/>
                    </a:moveTo>
                    <a:cubicBezTo>
                      <a:pt x="1953" y="1317"/>
                      <a:pt x="2636" y="1264"/>
                      <a:pt x="3006" y="1236"/>
                    </a:cubicBezTo>
                    <a:lnTo>
                      <a:pt x="3679" y="1186"/>
                    </a:lnTo>
                    <a:lnTo>
                      <a:pt x="3803" y="1048"/>
                    </a:lnTo>
                    <a:cubicBezTo>
                      <a:pt x="3989" y="841"/>
                      <a:pt x="4027" y="634"/>
                      <a:pt x="3938" y="316"/>
                    </a:cubicBezTo>
                    <a:cubicBezTo>
                      <a:pt x="3908" y="210"/>
                      <a:pt x="3866" y="131"/>
                      <a:pt x="3819" y="94"/>
                    </a:cubicBezTo>
                    <a:cubicBezTo>
                      <a:pt x="3735" y="28"/>
                      <a:pt x="3752" y="28"/>
                      <a:pt x="2474" y="141"/>
                    </a:cubicBezTo>
                    <a:cubicBezTo>
                      <a:pt x="2055" y="178"/>
                      <a:pt x="1490" y="223"/>
                      <a:pt x="1218" y="241"/>
                    </a:cubicBezTo>
                    <a:cubicBezTo>
                      <a:pt x="677" y="276"/>
                      <a:pt x="543" y="309"/>
                      <a:pt x="395" y="445"/>
                    </a:cubicBezTo>
                    <a:cubicBezTo>
                      <a:pt x="264" y="564"/>
                      <a:pt x="230" y="655"/>
                      <a:pt x="230" y="885"/>
                    </a:cubicBezTo>
                    <a:cubicBezTo>
                      <a:pt x="230" y="1098"/>
                      <a:pt x="276" y="1237"/>
                      <a:pt x="376" y="1328"/>
                    </a:cubicBezTo>
                    <a:cubicBezTo>
                      <a:pt x="501" y="1441"/>
                      <a:pt x="441" y="1440"/>
                      <a:pt x="1487" y="1355"/>
                    </a:cubicBezTo>
                    <a:close/>
                    <a:moveTo>
                      <a:pt x="333" y="591"/>
                    </a:moveTo>
                    <a:cubicBezTo>
                      <a:pt x="342" y="567"/>
                      <a:pt x="354" y="548"/>
                      <a:pt x="360" y="548"/>
                    </a:cubicBezTo>
                    <a:cubicBezTo>
                      <a:pt x="367" y="548"/>
                      <a:pt x="372" y="567"/>
                      <a:pt x="372" y="591"/>
                    </a:cubicBezTo>
                    <a:cubicBezTo>
                      <a:pt x="372" y="614"/>
                      <a:pt x="359" y="633"/>
                      <a:pt x="344" y="633"/>
                    </a:cubicBezTo>
                    <a:cubicBezTo>
                      <a:pt x="329" y="633"/>
                      <a:pt x="324" y="614"/>
                      <a:pt x="333" y="591"/>
                    </a:cubicBezTo>
                    <a:close/>
                    <a:moveTo>
                      <a:pt x="132" y="808"/>
                    </a:moveTo>
                    <a:cubicBezTo>
                      <a:pt x="124" y="799"/>
                      <a:pt x="101" y="808"/>
                      <a:pt x="82" y="827"/>
                    </a:cubicBezTo>
                    <a:cubicBezTo>
                      <a:pt x="54" y="855"/>
                      <a:pt x="57" y="858"/>
                      <a:pt x="98" y="843"/>
                    </a:cubicBezTo>
                    <a:cubicBezTo>
                      <a:pt x="125" y="832"/>
                      <a:pt x="141" y="817"/>
                      <a:pt x="132" y="808"/>
                    </a:cubicBezTo>
                    <a:close/>
                  </a:path>
                </a:pathLst>
              </a:custGeom>
              <a:solidFill>
                <a:srgbClr val="2DA3E1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" name="Freeform 62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9 w 4038"/>
                  <a:gd name="T1" fmla="*/ 1424 h 1464"/>
                  <a:gd name="T2" fmla="*/ 196 w 4038"/>
                  <a:gd name="T3" fmla="*/ 1108 h 1464"/>
                  <a:gd name="T4" fmla="*/ 127 w 4038"/>
                  <a:gd name="T5" fmla="*/ 1028 h 1464"/>
                  <a:gd name="T6" fmla="*/ 10 w 4038"/>
                  <a:gd name="T7" fmla="*/ 866 h 1464"/>
                  <a:gd name="T8" fmla="*/ 111 w 4038"/>
                  <a:gd name="T9" fmla="*/ 779 h 1464"/>
                  <a:gd name="T10" fmla="*/ 202 w 4038"/>
                  <a:gd name="T11" fmla="*/ 709 h 1464"/>
                  <a:gd name="T12" fmla="*/ 635 w 4038"/>
                  <a:gd name="T13" fmla="*/ 270 h 1464"/>
                  <a:gd name="T14" fmla="*/ 1007 w 4038"/>
                  <a:gd name="T15" fmla="*/ 228 h 1464"/>
                  <a:gd name="T16" fmla="*/ 2523 w 4038"/>
                  <a:gd name="T17" fmla="*/ 106 h 1464"/>
                  <a:gd name="T18" fmla="*/ 3756 w 4038"/>
                  <a:gd name="T19" fmla="*/ 0 h 1464"/>
                  <a:gd name="T20" fmla="*/ 3840 w 4038"/>
                  <a:gd name="T21" fmla="*/ 80 h 1464"/>
                  <a:gd name="T22" fmla="*/ 3972 w 4038"/>
                  <a:gd name="T23" fmla="*/ 339 h 1464"/>
                  <a:gd name="T24" fmla="*/ 3902 w 4038"/>
                  <a:gd name="T25" fmla="*/ 968 h 1464"/>
                  <a:gd name="T26" fmla="*/ 2135 w 4038"/>
                  <a:gd name="T27" fmla="*/ 1335 h 1464"/>
                  <a:gd name="T28" fmla="*/ 469 w 4038"/>
                  <a:gd name="T29" fmla="*/ 1424 h 1464"/>
                  <a:gd name="T30" fmla="*/ 1487 w 4038"/>
                  <a:gd name="T31" fmla="*/ 1355 h 1464"/>
                  <a:gd name="T32" fmla="*/ 3006 w 4038"/>
                  <a:gd name="T33" fmla="*/ 1236 h 1464"/>
                  <a:gd name="T34" fmla="*/ 3679 w 4038"/>
                  <a:gd name="T35" fmla="*/ 1186 h 1464"/>
                  <a:gd name="T36" fmla="*/ 3803 w 4038"/>
                  <a:gd name="T37" fmla="*/ 1048 h 1464"/>
                  <a:gd name="T38" fmla="*/ 3938 w 4038"/>
                  <a:gd name="T39" fmla="*/ 316 h 1464"/>
                  <a:gd name="T40" fmla="*/ 3819 w 4038"/>
                  <a:gd name="T41" fmla="*/ 94 h 1464"/>
                  <a:gd name="T42" fmla="*/ 2474 w 4038"/>
                  <a:gd name="T43" fmla="*/ 141 h 1464"/>
                  <a:gd name="T44" fmla="*/ 1218 w 4038"/>
                  <a:gd name="T45" fmla="*/ 241 h 1464"/>
                  <a:gd name="T46" fmla="*/ 395 w 4038"/>
                  <a:gd name="T47" fmla="*/ 445 h 1464"/>
                  <a:gd name="T48" fmla="*/ 230 w 4038"/>
                  <a:gd name="T49" fmla="*/ 885 h 1464"/>
                  <a:gd name="T50" fmla="*/ 376 w 4038"/>
                  <a:gd name="T51" fmla="*/ 1328 h 1464"/>
                  <a:gd name="T52" fmla="*/ 1487 w 4038"/>
                  <a:gd name="T53" fmla="*/ 1355 h 1464"/>
                  <a:gd name="T54" fmla="*/ 315 w 4038"/>
                  <a:gd name="T55" fmla="*/ 621 h 1464"/>
                  <a:gd name="T56" fmla="*/ 343 w 4038"/>
                  <a:gd name="T57" fmla="*/ 591 h 1464"/>
                  <a:gd name="T58" fmla="*/ 372 w 4038"/>
                  <a:gd name="T59" fmla="*/ 603 h 1464"/>
                  <a:gd name="T60" fmla="*/ 343 w 4038"/>
                  <a:gd name="T61" fmla="*/ 633 h 1464"/>
                  <a:gd name="T62" fmla="*/ 315 w 4038"/>
                  <a:gd name="T63" fmla="*/ 621 h 1464"/>
                  <a:gd name="T64" fmla="*/ 132 w 4038"/>
                  <a:gd name="T65" fmla="*/ 808 h 1464"/>
                  <a:gd name="T66" fmla="*/ 82 w 4038"/>
                  <a:gd name="T67" fmla="*/ 827 h 1464"/>
                  <a:gd name="T68" fmla="*/ 98 w 4038"/>
                  <a:gd name="T69" fmla="*/ 843 h 1464"/>
                  <a:gd name="T70" fmla="*/ 132 w 4038"/>
                  <a:gd name="T71" fmla="*/ 808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038" h="1464">
                    <a:moveTo>
                      <a:pt x="469" y="1424"/>
                    </a:moveTo>
                    <a:cubicBezTo>
                      <a:pt x="391" y="1393"/>
                      <a:pt x="231" y="1208"/>
                      <a:pt x="196" y="1108"/>
                    </a:cubicBezTo>
                    <a:cubicBezTo>
                      <a:pt x="181" y="1064"/>
                      <a:pt x="150" y="1028"/>
                      <a:pt x="127" y="1028"/>
                    </a:cubicBezTo>
                    <a:cubicBezTo>
                      <a:pt x="58" y="1028"/>
                      <a:pt x="0" y="949"/>
                      <a:pt x="10" y="866"/>
                    </a:cubicBezTo>
                    <a:cubicBezTo>
                      <a:pt x="17" y="801"/>
                      <a:pt x="34" y="787"/>
                      <a:pt x="111" y="779"/>
                    </a:cubicBezTo>
                    <a:cubicBezTo>
                      <a:pt x="183" y="772"/>
                      <a:pt x="202" y="758"/>
                      <a:pt x="202" y="709"/>
                    </a:cubicBezTo>
                    <a:cubicBezTo>
                      <a:pt x="203" y="564"/>
                      <a:pt x="431" y="332"/>
                      <a:pt x="635" y="270"/>
                    </a:cubicBezTo>
                    <a:cubicBezTo>
                      <a:pt x="684" y="255"/>
                      <a:pt x="851" y="236"/>
                      <a:pt x="1007" y="228"/>
                    </a:cubicBezTo>
                    <a:cubicBezTo>
                      <a:pt x="1162" y="219"/>
                      <a:pt x="1844" y="164"/>
                      <a:pt x="2523" y="106"/>
                    </a:cubicBezTo>
                    <a:lnTo>
                      <a:pt x="3756" y="0"/>
                    </a:lnTo>
                    <a:lnTo>
                      <a:pt x="3840" y="80"/>
                    </a:lnTo>
                    <a:cubicBezTo>
                      <a:pt x="3895" y="133"/>
                      <a:pt x="3939" y="219"/>
                      <a:pt x="3972" y="339"/>
                    </a:cubicBezTo>
                    <a:cubicBezTo>
                      <a:pt x="4038" y="584"/>
                      <a:pt x="4015" y="792"/>
                      <a:pt x="3902" y="968"/>
                    </a:cubicBezTo>
                    <a:cubicBezTo>
                      <a:pt x="3731" y="1234"/>
                      <a:pt x="3877" y="1203"/>
                      <a:pt x="2135" y="1335"/>
                    </a:cubicBezTo>
                    <a:cubicBezTo>
                      <a:pt x="439" y="1464"/>
                      <a:pt x="551" y="1458"/>
                      <a:pt x="469" y="1424"/>
                    </a:cubicBezTo>
                    <a:close/>
                    <a:moveTo>
                      <a:pt x="1487" y="1355"/>
                    </a:moveTo>
                    <a:cubicBezTo>
                      <a:pt x="1953" y="1317"/>
                      <a:pt x="2636" y="1264"/>
                      <a:pt x="3006" y="1236"/>
                    </a:cubicBezTo>
                    <a:lnTo>
                      <a:pt x="3679" y="1186"/>
                    </a:lnTo>
                    <a:lnTo>
                      <a:pt x="3803" y="1048"/>
                    </a:lnTo>
                    <a:cubicBezTo>
                      <a:pt x="3989" y="841"/>
                      <a:pt x="4027" y="634"/>
                      <a:pt x="3938" y="316"/>
                    </a:cubicBezTo>
                    <a:cubicBezTo>
                      <a:pt x="3908" y="210"/>
                      <a:pt x="3866" y="131"/>
                      <a:pt x="3819" y="94"/>
                    </a:cubicBezTo>
                    <a:cubicBezTo>
                      <a:pt x="3735" y="28"/>
                      <a:pt x="3752" y="28"/>
                      <a:pt x="2474" y="141"/>
                    </a:cubicBezTo>
                    <a:cubicBezTo>
                      <a:pt x="2055" y="178"/>
                      <a:pt x="1490" y="223"/>
                      <a:pt x="1218" y="241"/>
                    </a:cubicBezTo>
                    <a:cubicBezTo>
                      <a:pt x="677" y="276"/>
                      <a:pt x="543" y="309"/>
                      <a:pt x="395" y="445"/>
                    </a:cubicBezTo>
                    <a:cubicBezTo>
                      <a:pt x="264" y="564"/>
                      <a:pt x="230" y="655"/>
                      <a:pt x="230" y="885"/>
                    </a:cubicBezTo>
                    <a:cubicBezTo>
                      <a:pt x="230" y="1098"/>
                      <a:pt x="276" y="1237"/>
                      <a:pt x="376" y="1328"/>
                    </a:cubicBezTo>
                    <a:cubicBezTo>
                      <a:pt x="501" y="1441"/>
                      <a:pt x="441" y="1440"/>
                      <a:pt x="1487" y="1355"/>
                    </a:cubicBezTo>
                    <a:close/>
                    <a:moveTo>
                      <a:pt x="315" y="621"/>
                    </a:moveTo>
                    <a:cubicBezTo>
                      <a:pt x="315" y="614"/>
                      <a:pt x="328" y="600"/>
                      <a:pt x="343" y="591"/>
                    </a:cubicBezTo>
                    <a:cubicBezTo>
                      <a:pt x="359" y="581"/>
                      <a:pt x="372" y="587"/>
                      <a:pt x="372" y="603"/>
                    </a:cubicBezTo>
                    <a:cubicBezTo>
                      <a:pt x="372" y="620"/>
                      <a:pt x="359" y="633"/>
                      <a:pt x="343" y="633"/>
                    </a:cubicBezTo>
                    <a:cubicBezTo>
                      <a:pt x="328" y="633"/>
                      <a:pt x="315" y="628"/>
                      <a:pt x="315" y="621"/>
                    </a:cubicBezTo>
                    <a:close/>
                    <a:moveTo>
                      <a:pt x="132" y="808"/>
                    </a:moveTo>
                    <a:cubicBezTo>
                      <a:pt x="124" y="799"/>
                      <a:pt x="101" y="808"/>
                      <a:pt x="82" y="827"/>
                    </a:cubicBezTo>
                    <a:cubicBezTo>
                      <a:pt x="54" y="855"/>
                      <a:pt x="57" y="858"/>
                      <a:pt x="98" y="843"/>
                    </a:cubicBezTo>
                    <a:cubicBezTo>
                      <a:pt x="125" y="832"/>
                      <a:pt x="141" y="817"/>
                      <a:pt x="132" y="808"/>
                    </a:cubicBezTo>
                    <a:close/>
                  </a:path>
                </a:pathLst>
              </a:custGeom>
              <a:solidFill>
                <a:srgbClr val="008DD6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7" name="Freeform 63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9 w 4038"/>
                  <a:gd name="T1" fmla="*/ 1424 h 1464"/>
                  <a:gd name="T2" fmla="*/ 196 w 4038"/>
                  <a:gd name="T3" fmla="*/ 1108 h 1464"/>
                  <a:gd name="T4" fmla="*/ 127 w 4038"/>
                  <a:gd name="T5" fmla="*/ 1028 h 1464"/>
                  <a:gd name="T6" fmla="*/ 10 w 4038"/>
                  <a:gd name="T7" fmla="*/ 866 h 1464"/>
                  <a:gd name="T8" fmla="*/ 111 w 4038"/>
                  <a:gd name="T9" fmla="*/ 779 h 1464"/>
                  <a:gd name="T10" fmla="*/ 202 w 4038"/>
                  <a:gd name="T11" fmla="*/ 709 h 1464"/>
                  <a:gd name="T12" fmla="*/ 635 w 4038"/>
                  <a:gd name="T13" fmla="*/ 270 h 1464"/>
                  <a:gd name="T14" fmla="*/ 1007 w 4038"/>
                  <a:gd name="T15" fmla="*/ 228 h 1464"/>
                  <a:gd name="T16" fmla="*/ 2523 w 4038"/>
                  <a:gd name="T17" fmla="*/ 106 h 1464"/>
                  <a:gd name="T18" fmla="*/ 3756 w 4038"/>
                  <a:gd name="T19" fmla="*/ 0 h 1464"/>
                  <a:gd name="T20" fmla="*/ 3840 w 4038"/>
                  <a:gd name="T21" fmla="*/ 80 h 1464"/>
                  <a:gd name="T22" fmla="*/ 3972 w 4038"/>
                  <a:gd name="T23" fmla="*/ 339 h 1464"/>
                  <a:gd name="T24" fmla="*/ 3902 w 4038"/>
                  <a:gd name="T25" fmla="*/ 968 h 1464"/>
                  <a:gd name="T26" fmla="*/ 2135 w 4038"/>
                  <a:gd name="T27" fmla="*/ 1335 h 1464"/>
                  <a:gd name="T28" fmla="*/ 469 w 4038"/>
                  <a:gd name="T29" fmla="*/ 1424 h 1464"/>
                  <a:gd name="T30" fmla="*/ 1487 w 4038"/>
                  <a:gd name="T31" fmla="*/ 1355 h 1464"/>
                  <a:gd name="T32" fmla="*/ 3006 w 4038"/>
                  <a:gd name="T33" fmla="*/ 1236 h 1464"/>
                  <a:gd name="T34" fmla="*/ 3679 w 4038"/>
                  <a:gd name="T35" fmla="*/ 1186 h 1464"/>
                  <a:gd name="T36" fmla="*/ 3803 w 4038"/>
                  <a:gd name="T37" fmla="*/ 1048 h 1464"/>
                  <a:gd name="T38" fmla="*/ 3938 w 4038"/>
                  <a:gd name="T39" fmla="*/ 316 h 1464"/>
                  <a:gd name="T40" fmla="*/ 3819 w 4038"/>
                  <a:gd name="T41" fmla="*/ 94 h 1464"/>
                  <a:gd name="T42" fmla="*/ 2474 w 4038"/>
                  <a:gd name="T43" fmla="*/ 141 h 1464"/>
                  <a:gd name="T44" fmla="*/ 1218 w 4038"/>
                  <a:gd name="T45" fmla="*/ 241 h 1464"/>
                  <a:gd name="T46" fmla="*/ 395 w 4038"/>
                  <a:gd name="T47" fmla="*/ 445 h 1464"/>
                  <a:gd name="T48" fmla="*/ 230 w 4038"/>
                  <a:gd name="T49" fmla="*/ 885 h 1464"/>
                  <a:gd name="T50" fmla="*/ 376 w 4038"/>
                  <a:gd name="T51" fmla="*/ 1328 h 1464"/>
                  <a:gd name="T52" fmla="*/ 1487 w 4038"/>
                  <a:gd name="T53" fmla="*/ 1355 h 1464"/>
                  <a:gd name="T54" fmla="*/ 132 w 4038"/>
                  <a:gd name="T55" fmla="*/ 808 h 1464"/>
                  <a:gd name="T56" fmla="*/ 82 w 4038"/>
                  <a:gd name="T57" fmla="*/ 827 h 1464"/>
                  <a:gd name="T58" fmla="*/ 98 w 4038"/>
                  <a:gd name="T59" fmla="*/ 843 h 1464"/>
                  <a:gd name="T60" fmla="*/ 132 w 4038"/>
                  <a:gd name="T61" fmla="*/ 808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038" h="1464">
                    <a:moveTo>
                      <a:pt x="469" y="1424"/>
                    </a:moveTo>
                    <a:cubicBezTo>
                      <a:pt x="391" y="1393"/>
                      <a:pt x="231" y="1208"/>
                      <a:pt x="196" y="1108"/>
                    </a:cubicBezTo>
                    <a:cubicBezTo>
                      <a:pt x="181" y="1064"/>
                      <a:pt x="150" y="1028"/>
                      <a:pt x="127" y="1028"/>
                    </a:cubicBezTo>
                    <a:cubicBezTo>
                      <a:pt x="58" y="1028"/>
                      <a:pt x="0" y="949"/>
                      <a:pt x="10" y="866"/>
                    </a:cubicBezTo>
                    <a:cubicBezTo>
                      <a:pt x="17" y="801"/>
                      <a:pt x="34" y="787"/>
                      <a:pt x="111" y="779"/>
                    </a:cubicBezTo>
                    <a:cubicBezTo>
                      <a:pt x="183" y="772"/>
                      <a:pt x="202" y="758"/>
                      <a:pt x="202" y="709"/>
                    </a:cubicBezTo>
                    <a:cubicBezTo>
                      <a:pt x="203" y="564"/>
                      <a:pt x="431" y="332"/>
                      <a:pt x="635" y="270"/>
                    </a:cubicBezTo>
                    <a:cubicBezTo>
                      <a:pt x="684" y="255"/>
                      <a:pt x="851" y="236"/>
                      <a:pt x="1007" y="228"/>
                    </a:cubicBezTo>
                    <a:cubicBezTo>
                      <a:pt x="1162" y="219"/>
                      <a:pt x="1844" y="164"/>
                      <a:pt x="2523" y="106"/>
                    </a:cubicBezTo>
                    <a:lnTo>
                      <a:pt x="3756" y="0"/>
                    </a:lnTo>
                    <a:lnTo>
                      <a:pt x="3840" y="80"/>
                    </a:lnTo>
                    <a:cubicBezTo>
                      <a:pt x="3895" y="133"/>
                      <a:pt x="3939" y="219"/>
                      <a:pt x="3972" y="339"/>
                    </a:cubicBezTo>
                    <a:cubicBezTo>
                      <a:pt x="4038" y="584"/>
                      <a:pt x="4015" y="792"/>
                      <a:pt x="3902" y="968"/>
                    </a:cubicBezTo>
                    <a:cubicBezTo>
                      <a:pt x="3731" y="1234"/>
                      <a:pt x="3877" y="1203"/>
                      <a:pt x="2135" y="1335"/>
                    </a:cubicBezTo>
                    <a:cubicBezTo>
                      <a:pt x="439" y="1464"/>
                      <a:pt x="551" y="1458"/>
                      <a:pt x="469" y="1424"/>
                    </a:cubicBezTo>
                    <a:close/>
                    <a:moveTo>
                      <a:pt x="1487" y="1355"/>
                    </a:moveTo>
                    <a:cubicBezTo>
                      <a:pt x="1953" y="1317"/>
                      <a:pt x="2636" y="1264"/>
                      <a:pt x="3006" y="1236"/>
                    </a:cubicBezTo>
                    <a:lnTo>
                      <a:pt x="3679" y="1186"/>
                    </a:lnTo>
                    <a:lnTo>
                      <a:pt x="3803" y="1048"/>
                    </a:lnTo>
                    <a:cubicBezTo>
                      <a:pt x="3989" y="841"/>
                      <a:pt x="4027" y="634"/>
                      <a:pt x="3938" y="316"/>
                    </a:cubicBezTo>
                    <a:cubicBezTo>
                      <a:pt x="3908" y="210"/>
                      <a:pt x="3866" y="131"/>
                      <a:pt x="3819" y="94"/>
                    </a:cubicBezTo>
                    <a:cubicBezTo>
                      <a:pt x="3735" y="28"/>
                      <a:pt x="3752" y="28"/>
                      <a:pt x="2474" y="141"/>
                    </a:cubicBezTo>
                    <a:cubicBezTo>
                      <a:pt x="2055" y="178"/>
                      <a:pt x="1490" y="223"/>
                      <a:pt x="1218" y="241"/>
                    </a:cubicBezTo>
                    <a:cubicBezTo>
                      <a:pt x="677" y="276"/>
                      <a:pt x="543" y="309"/>
                      <a:pt x="395" y="445"/>
                    </a:cubicBezTo>
                    <a:cubicBezTo>
                      <a:pt x="264" y="564"/>
                      <a:pt x="230" y="655"/>
                      <a:pt x="230" y="885"/>
                    </a:cubicBezTo>
                    <a:cubicBezTo>
                      <a:pt x="230" y="1098"/>
                      <a:pt x="276" y="1237"/>
                      <a:pt x="376" y="1328"/>
                    </a:cubicBezTo>
                    <a:cubicBezTo>
                      <a:pt x="501" y="1441"/>
                      <a:pt x="441" y="1440"/>
                      <a:pt x="1487" y="1355"/>
                    </a:cubicBezTo>
                    <a:close/>
                    <a:moveTo>
                      <a:pt x="132" y="808"/>
                    </a:moveTo>
                    <a:cubicBezTo>
                      <a:pt x="124" y="799"/>
                      <a:pt x="101" y="808"/>
                      <a:pt x="82" y="827"/>
                    </a:cubicBezTo>
                    <a:cubicBezTo>
                      <a:pt x="54" y="855"/>
                      <a:pt x="57" y="858"/>
                      <a:pt x="98" y="843"/>
                    </a:cubicBezTo>
                    <a:cubicBezTo>
                      <a:pt x="125" y="832"/>
                      <a:pt x="141" y="817"/>
                      <a:pt x="132" y="808"/>
                    </a:cubicBezTo>
                    <a:close/>
                  </a:path>
                </a:pathLst>
              </a:custGeom>
              <a:solidFill>
                <a:srgbClr val="24211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37" name="AutoShape 64"/>
          <p:cNvSpPr>
            <a:spLocks noChangeArrowheads="1"/>
          </p:cNvSpPr>
          <p:nvPr/>
        </p:nvSpPr>
        <p:spPr bwMode="auto">
          <a:xfrm>
            <a:off x="5421313" y="2689225"/>
            <a:ext cx="715962" cy="1881188"/>
          </a:xfrm>
          <a:prstGeom prst="roundRect">
            <a:avLst>
              <a:gd name="adj" fmla="val 16667"/>
            </a:avLst>
          </a:prstGeom>
          <a:solidFill>
            <a:schemeClr val="hlink">
              <a:alpha val="3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38" name="Oval 66"/>
          <p:cNvSpPr>
            <a:spLocks noChangeArrowheads="1"/>
          </p:cNvSpPr>
          <p:nvPr/>
        </p:nvSpPr>
        <p:spPr bwMode="auto">
          <a:xfrm>
            <a:off x="6075363" y="3173413"/>
            <a:ext cx="138112" cy="9112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39" name="Line 67"/>
          <p:cNvSpPr>
            <a:spLocks noChangeShapeType="1"/>
          </p:cNvSpPr>
          <p:nvPr/>
        </p:nvSpPr>
        <p:spPr bwMode="auto">
          <a:xfrm>
            <a:off x="5508625" y="3211513"/>
            <a:ext cx="0" cy="836612"/>
          </a:xfrm>
          <a:prstGeom prst="line">
            <a:avLst/>
          </a:prstGeom>
          <a:noFill/>
          <a:ln w="508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40" name="Line 68"/>
          <p:cNvSpPr>
            <a:spLocks noChangeShapeType="1"/>
          </p:cNvSpPr>
          <p:nvPr/>
        </p:nvSpPr>
        <p:spPr bwMode="auto">
          <a:xfrm>
            <a:off x="6429375" y="3025775"/>
            <a:ext cx="0" cy="1206500"/>
          </a:xfrm>
          <a:prstGeom prst="line">
            <a:avLst/>
          </a:prstGeom>
          <a:noFill/>
          <a:ln w="508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41" name="Line 69"/>
          <p:cNvSpPr>
            <a:spLocks noChangeShapeType="1"/>
          </p:cNvSpPr>
          <p:nvPr/>
        </p:nvSpPr>
        <p:spPr bwMode="auto">
          <a:xfrm flipV="1">
            <a:off x="5535613" y="3394075"/>
            <a:ext cx="909637" cy="6492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42" name="Line 70"/>
          <p:cNvSpPr>
            <a:spLocks noChangeShapeType="1"/>
          </p:cNvSpPr>
          <p:nvPr/>
        </p:nvSpPr>
        <p:spPr bwMode="auto">
          <a:xfrm>
            <a:off x="5527675" y="3213100"/>
            <a:ext cx="903288" cy="584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43" name="Line 71"/>
          <p:cNvSpPr>
            <a:spLocks noChangeShapeType="1"/>
          </p:cNvSpPr>
          <p:nvPr/>
        </p:nvSpPr>
        <p:spPr bwMode="auto">
          <a:xfrm flipV="1">
            <a:off x="6432550" y="2849563"/>
            <a:ext cx="2125663" cy="5445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44" name="Line 72"/>
          <p:cNvSpPr>
            <a:spLocks noChangeShapeType="1"/>
          </p:cNvSpPr>
          <p:nvPr/>
        </p:nvSpPr>
        <p:spPr bwMode="auto">
          <a:xfrm>
            <a:off x="6442075" y="3798888"/>
            <a:ext cx="2271713" cy="517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45" name="Line 73"/>
          <p:cNvSpPr>
            <a:spLocks noChangeShapeType="1"/>
          </p:cNvSpPr>
          <p:nvPr/>
        </p:nvSpPr>
        <p:spPr bwMode="auto">
          <a:xfrm>
            <a:off x="6737350" y="3187700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lg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46" name="Line 74"/>
          <p:cNvSpPr>
            <a:spLocks noChangeShapeType="1"/>
          </p:cNvSpPr>
          <p:nvPr/>
        </p:nvSpPr>
        <p:spPr bwMode="auto">
          <a:xfrm>
            <a:off x="6934200" y="3257550"/>
            <a:ext cx="0" cy="650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lg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47" name="Text Box 75"/>
          <p:cNvSpPr txBox="1">
            <a:spLocks noChangeArrowheads="1"/>
          </p:cNvSpPr>
          <p:nvPr/>
        </p:nvSpPr>
        <p:spPr bwMode="auto">
          <a:xfrm>
            <a:off x="6496050" y="335756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GB" altLang="en-US" sz="1800" b="1">
                <a:solidFill>
                  <a:schemeClr val="hlink"/>
                </a:solidFill>
              </a:rPr>
              <a:t>a</a:t>
            </a:r>
          </a:p>
        </p:txBody>
      </p:sp>
      <p:sp>
        <p:nvSpPr>
          <p:cNvPr id="48" name="Text Box 76"/>
          <p:cNvSpPr txBox="1">
            <a:spLocks noChangeArrowheads="1"/>
          </p:cNvSpPr>
          <p:nvPr/>
        </p:nvSpPr>
        <p:spPr bwMode="auto">
          <a:xfrm>
            <a:off x="6881813" y="3363913"/>
            <a:ext cx="323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GB" altLang="en-US" sz="1800" b="1">
                <a:solidFill>
                  <a:schemeClr val="hlink"/>
                </a:solidFill>
              </a:rPr>
              <a:t>b</a:t>
            </a:r>
          </a:p>
        </p:txBody>
      </p:sp>
      <p:sp>
        <p:nvSpPr>
          <p:cNvPr id="49" name="Line 84"/>
          <p:cNvSpPr>
            <a:spLocks noChangeShapeType="1"/>
          </p:cNvSpPr>
          <p:nvPr/>
        </p:nvSpPr>
        <p:spPr bwMode="auto">
          <a:xfrm>
            <a:off x="6440488" y="3802063"/>
            <a:ext cx="2166937" cy="1401762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50" name="Line 85"/>
          <p:cNvSpPr>
            <a:spLocks noChangeShapeType="1"/>
          </p:cNvSpPr>
          <p:nvPr/>
        </p:nvSpPr>
        <p:spPr bwMode="auto">
          <a:xfrm rot="21457093" flipV="1">
            <a:off x="6410325" y="1952625"/>
            <a:ext cx="2166938" cy="1401763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51" name="Line 88"/>
          <p:cNvSpPr>
            <a:spLocks noChangeShapeType="1"/>
          </p:cNvSpPr>
          <p:nvPr/>
        </p:nvSpPr>
        <p:spPr bwMode="auto">
          <a:xfrm>
            <a:off x="6437313" y="3798888"/>
            <a:ext cx="1825625" cy="11557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52" name="Line 89"/>
          <p:cNvSpPr>
            <a:spLocks noChangeShapeType="1"/>
          </p:cNvSpPr>
          <p:nvPr/>
        </p:nvSpPr>
        <p:spPr bwMode="auto">
          <a:xfrm rot="21457093" flipV="1">
            <a:off x="6421438" y="2190750"/>
            <a:ext cx="1812925" cy="1168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53" name="Text Box 91"/>
          <p:cNvSpPr txBox="1">
            <a:spLocks noChangeArrowheads="1"/>
          </p:cNvSpPr>
          <p:nvPr/>
        </p:nvSpPr>
        <p:spPr bwMode="auto">
          <a:xfrm>
            <a:off x="3430588" y="3743325"/>
            <a:ext cx="1466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800" b="1">
                <a:solidFill>
                  <a:schemeClr val="hlink"/>
                </a:solidFill>
              </a:rPr>
              <a:t>Film/sensor</a:t>
            </a:r>
          </a:p>
        </p:txBody>
      </p:sp>
      <p:sp>
        <p:nvSpPr>
          <p:cNvPr id="54" name="Text Box 92"/>
          <p:cNvSpPr txBox="1">
            <a:spLocks noChangeArrowheads="1"/>
          </p:cNvSpPr>
          <p:nvPr/>
        </p:nvSpPr>
        <p:spPr bwMode="auto">
          <a:xfrm>
            <a:off x="6821488" y="2322513"/>
            <a:ext cx="717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800" b="1">
                <a:solidFill>
                  <a:schemeClr val="hlink"/>
                </a:solidFill>
              </a:rPr>
              <a:t>Lens</a:t>
            </a:r>
          </a:p>
        </p:txBody>
      </p:sp>
      <p:sp>
        <p:nvSpPr>
          <p:cNvPr id="55" name="Text Box 93"/>
          <p:cNvSpPr txBox="1">
            <a:spLocks noChangeArrowheads="1"/>
          </p:cNvSpPr>
          <p:nvPr/>
        </p:nvSpPr>
        <p:spPr bwMode="auto">
          <a:xfrm>
            <a:off x="5237163" y="1711325"/>
            <a:ext cx="730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800" b="1">
                <a:solidFill>
                  <a:schemeClr val="hlink"/>
                </a:solidFill>
              </a:rPr>
              <a:t>Case</a:t>
            </a:r>
          </a:p>
        </p:txBody>
      </p:sp>
      <p:sp>
        <p:nvSpPr>
          <p:cNvPr id="56" name="Line 94"/>
          <p:cNvSpPr>
            <a:spLocks noChangeShapeType="1"/>
          </p:cNvSpPr>
          <p:nvPr/>
        </p:nvSpPr>
        <p:spPr bwMode="auto">
          <a:xfrm>
            <a:off x="5657850" y="2060575"/>
            <a:ext cx="69850" cy="5715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" name="Line 95"/>
          <p:cNvSpPr>
            <a:spLocks noChangeShapeType="1"/>
          </p:cNvSpPr>
          <p:nvPr/>
        </p:nvSpPr>
        <p:spPr bwMode="auto">
          <a:xfrm flipH="1">
            <a:off x="6289675" y="2552700"/>
            <a:ext cx="563563" cy="80327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8" name="Line 96"/>
          <p:cNvSpPr>
            <a:spLocks noChangeShapeType="1"/>
          </p:cNvSpPr>
          <p:nvPr/>
        </p:nvSpPr>
        <p:spPr bwMode="auto">
          <a:xfrm flipV="1">
            <a:off x="4873625" y="3778250"/>
            <a:ext cx="603250" cy="150813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59" name="Group 97"/>
          <p:cNvGrpSpPr>
            <a:grpSpLocks noChangeAspect="1"/>
          </p:cNvGrpSpPr>
          <p:nvPr/>
        </p:nvGrpSpPr>
        <p:grpSpPr bwMode="auto">
          <a:xfrm rot="5400000">
            <a:off x="6447632" y="3417094"/>
            <a:ext cx="1281112" cy="387350"/>
            <a:chOff x="953" y="159"/>
            <a:chExt cx="2412" cy="788"/>
          </a:xfrm>
        </p:grpSpPr>
        <p:grpSp>
          <p:nvGrpSpPr>
            <p:cNvPr id="60" name="Group 98"/>
            <p:cNvGrpSpPr>
              <a:grpSpLocks noChangeAspect="1"/>
            </p:cNvGrpSpPr>
            <p:nvPr/>
          </p:nvGrpSpPr>
          <p:grpSpPr bwMode="auto">
            <a:xfrm>
              <a:off x="953" y="159"/>
              <a:ext cx="2412" cy="788"/>
              <a:chOff x="1313" y="1871"/>
              <a:chExt cx="2412" cy="788"/>
            </a:xfrm>
          </p:grpSpPr>
          <p:sp>
            <p:nvSpPr>
              <p:cNvPr id="78" name="Freeform 99"/>
              <p:cNvSpPr>
                <a:spLocks noChangeAspect="1"/>
              </p:cNvSpPr>
              <p:nvPr/>
            </p:nvSpPr>
            <p:spPr bwMode="auto">
              <a:xfrm>
                <a:off x="1313" y="1876"/>
                <a:ext cx="2406" cy="783"/>
              </a:xfrm>
              <a:custGeom>
                <a:avLst/>
                <a:gdLst>
                  <a:gd name="T0" fmla="*/ 5237 w 13458"/>
                  <a:gd name="T1" fmla="*/ 4844 h 5033"/>
                  <a:gd name="T2" fmla="*/ 5058 w 13458"/>
                  <a:gd name="T3" fmla="*/ 4447 h 5033"/>
                  <a:gd name="T4" fmla="*/ 4046 w 13458"/>
                  <a:gd name="T5" fmla="*/ 3972 h 5033"/>
                  <a:gd name="T6" fmla="*/ 3100 w 13458"/>
                  <a:gd name="T7" fmla="*/ 3662 h 5033"/>
                  <a:gd name="T8" fmla="*/ 1694 w 13458"/>
                  <a:gd name="T9" fmla="*/ 3151 h 5033"/>
                  <a:gd name="T10" fmla="*/ 1311 w 13458"/>
                  <a:gd name="T11" fmla="*/ 3104 h 5033"/>
                  <a:gd name="T12" fmla="*/ 715 w 13458"/>
                  <a:gd name="T13" fmla="*/ 3361 h 5033"/>
                  <a:gd name="T14" fmla="*/ 390 w 13458"/>
                  <a:gd name="T15" fmla="*/ 3379 h 5033"/>
                  <a:gd name="T16" fmla="*/ 63 w 13458"/>
                  <a:gd name="T17" fmla="*/ 2730 h 5033"/>
                  <a:gd name="T18" fmla="*/ 131 w 13458"/>
                  <a:gd name="T19" fmla="*/ 2109 h 5033"/>
                  <a:gd name="T20" fmla="*/ 276 w 13458"/>
                  <a:gd name="T21" fmla="*/ 1774 h 5033"/>
                  <a:gd name="T22" fmla="*/ 715 w 13458"/>
                  <a:gd name="T23" fmla="*/ 1464 h 5033"/>
                  <a:gd name="T24" fmla="*/ 1676 w 13458"/>
                  <a:gd name="T25" fmla="*/ 1777 h 5033"/>
                  <a:gd name="T26" fmla="*/ 2307 w 13458"/>
                  <a:gd name="T27" fmla="*/ 1682 h 5033"/>
                  <a:gd name="T28" fmla="*/ 4592 w 13458"/>
                  <a:gd name="T29" fmla="*/ 1630 h 5033"/>
                  <a:gd name="T30" fmla="*/ 5753 w 13458"/>
                  <a:gd name="T31" fmla="*/ 1502 h 5033"/>
                  <a:gd name="T32" fmla="*/ 7253 w 13458"/>
                  <a:gd name="T33" fmla="*/ 1605 h 5033"/>
                  <a:gd name="T34" fmla="*/ 7823 w 13458"/>
                  <a:gd name="T35" fmla="*/ 1418 h 5033"/>
                  <a:gd name="T36" fmla="*/ 10050 w 13458"/>
                  <a:gd name="T37" fmla="*/ 607 h 5033"/>
                  <a:gd name="T38" fmla="*/ 10270 w 13458"/>
                  <a:gd name="T39" fmla="*/ 57 h 5033"/>
                  <a:gd name="T40" fmla="*/ 11524 w 13458"/>
                  <a:gd name="T41" fmla="*/ 471 h 5033"/>
                  <a:gd name="T42" fmla="*/ 13404 w 13458"/>
                  <a:gd name="T43" fmla="*/ 297 h 5033"/>
                  <a:gd name="T44" fmla="*/ 13431 w 13458"/>
                  <a:gd name="T45" fmla="*/ 1158 h 5033"/>
                  <a:gd name="T46" fmla="*/ 12441 w 13458"/>
                  <a:gd name="T47" fmla="*/ 1123 h 5033"/>
                  <a:gd name="T48" fmla="*/ 10621 w 13458"/>
                  <a:gd name="T49" fmla="*/ 1035 h 5033"/>
                  <a:gd name="T50" fmla="*/ 9592 w 13458"/>
                  <a:gd name="T51" fmla="*/ 1665 h 5033"/>
                  <a:gd name="T52" fmla="*/ 8960 w 13458"/>
                  <a:gd name="T53" fmla="*/ 2074 h 5033"/>
                  <a:gd name="T54" fmla="*/ 8718 w 13458"/>
                  <a:gd name="T55" fmla="*/ 2222 h 5033"/>
                  <a:gd name="T56" fmla="*/ 7818 w 13458"/>
                  <a:gd name="T57" fmla="*/ 2704 h 5033"/>
                  <a:gd name="T58" fmla="*/ 7989 w 13458"/>
                  <a:gd name="T59" fmla="*/ 2762 h 5033"/>
                  <a:gd name="T60" fmla="*/ 8888 w 13458"/>
                  <a:gd name="T61" fmla="*/ 2769 h 5033"/>
                  <a:gd name="T62" fmla="*/ 9916 w 13458"/>
                  <a:gd name="T63" fmla="*/ 2752 h 5033"/>
                  <a:gd name="T64" fmla="*/ 10233 w 13458"/>
                  <a:gd name="T65" fmla="*/ 2437 h 5033"/>
                  <a:gd name="T66" fmla="*/ 10517 w 13458"/>
                  <a:gd name="T67" fmla="*/ 2702 h 5033"/>
                  <a:gd name="T68" fmla="*/ 11404 w 13458"/>
                  <a:gd name="T69" fmla="*/ 3392 h 5033"/>
                  <a:gd name="T70" fmla="*/ 12221 w 13458"/>
                  <a:gd name="T71" fmla="*/ 3385 h 5033"/>
                  <a:gd name="T72" fmla="*/ 11947 w 13458"/>
                  <a:gd name="T73" fmla="*/ 3722 h 5033"/>
                  <a:gd name="T74" fmla="*/ 10353 w 13458"/>
                  <a:gd name="T75" fmla="*/ 3592 h 5033"/>
                  <a:gd name="T76" fmla="*/ 9478 w 13458"/>
                  <a:gd name="T77" fmla="*/ 3519 h 5033"/>
                  <a:gd name="T78" fmla="*/ 7566 w 13458"/>
                  <a:gd name="T79" fmla="*/ 3777 h 5033"/>
                  <a:gd name="T80" fmla="*/ 7132 w 13458"/>
                  <a:gd name="T81" fmla="*/ 3760 h 5033"/>
                  <a:gd name="T82" fmla="*/ 5653 w 13458"/>
                  <a:gd name="T83" fmla="*/ 3340 h 5033"/>
                  <a:gd name="T84" fmla="*/ 4695 w 13458"/>
                  <a:gd name="T85" fmla="*/ 3280 h 5033"/>
                  <a:gd name="T86" fmla="*/ 5326 w 13458"/>
                  <a:gd name="T87" fmla="*/ 3963 h 5033"/>
                  <a:gd name="T88" fmla="*/ 5914 w 13458"/>
                  <a:gd name="T89" fmla="*/ 4089 h 5033"/>
                  <a:gd name="T90" fmla="*/ 6359 w 13458"/>
                  <a:gd name="T91" fmla="*/ 4214 h 5033"/>
                  <a:gd name="T92" fmla="*/ 6232 w 13458"/>
                  <a:gd name="T93" fmla="*/ 4423 h 5033"/>
                  <a:gd name="T94" fmla="*/ 6161 w 13458"/>
                  <a:gd name="T95" fmla="*/ 4648 h 5033"/>
                  <a:gd name="T96" fmla="*/ 5561 w 13458"/>
                  <a:gd name="T97" fmla="*/ 4943 h 5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458" h="5033">
                    <a:moveTo>
                      <a:pt x="5386" y="4942"/>
                    </a:moveTo>
                    <a:cubicBezTo>
                      <a:pt x="5339" y="4902"/>
                      <a:pt x="5272" y="4858"/>
                      <a:pt x="5237" y="4844"/>
                    </a:cubicBezTo>
                    <a:cubicBezTo>
                      <a:pt x="5168" y="4817"/>
                      <a:pt x="5137" y="4759"/>
                      <a:pt x="5089" y="4569"/>
                    </a:cubicBezTo>
                    <a:lnTo>
                      <a:pt x="5058" y="4447"/>
                    </a:lnTo>
                    <a:lnTo>
                      <a:pt x="4570" y="4209"/>
                    </a:lnTo>
                    <a:cubicBezTo>
                      <a:pt x="4301" y="4079"/>
                      <a:pt x="4065" y="3972"/>
                      <a:pt x="4046" y="3972"/>
                    </a:cubicBezTo>
                    <a:cubicBezTo>
                      <a:pt x="3994" y="3972"/>
                      <a:pt x="3707" y="3803"/>
                      <a:pt x="3707" y="3773"/>
                    </a:cubicBezTo>
                    <a:cubicBezTo>
                      <a:pt x="3707" y="3729"/>
                      <a:pt x="3504" y="3692"/>
                      <a:pt x="3100" y="3662"/>
                    </a:cubicBezTo>
                    <a:cubicBezTo>
                      <a:pt x="2697" y="3632"/>
                      <a:pt x="2134" y="3530"/>
                      <a:pt x="1957" y="3454"/>
                    </a:cubicBezTo>
                    <a:cubicBezTo>
                      <a:pt x="1821" y="3397"/>
                      <a:pt x="1737" y="3299"/>
                      <a:pt x="1694" y="3151"/>
                    </a:cubicBezTo>
                    <a:cubicBezTo>
                      <a:pt x="1659" y="3030"/>
                      <a:pt x="1654" y="3026"/>
                      <a:pt x="1535" y="3017"/>
                    </a:cubicBezTo>
                    <a:cubicBezTo>
                      <a:pt x="1428" y="3010"/>
                      <a:pt x="1399" y="3021"/>
                      <a:pt x="1311" y="3104"/>
                    </a:cubicBezTo>
                    <a:cubicBezTo>
                      <a:pt x="1192" y="3216"/>
                      <a:pt x="1037" y="3285"/>
                      <a:pt x="849" y="3311"/>
                    </a:cubicBezTo>
                    <a:cubicBezTo>
                      <a:pt x="775" y="3321"/>
                      <a:pt x="715" y="3343"/>
                      <a:pt x="715" y="3361"/>
                    </a:cubicBezTo>
                    <a:cubicBezTo>
                      <a:pt x="715" y="3398"/>
                      <a:pt x="561" y="3492"/>
                      <a:pt x="501" y="3492"/>
                    </a:cubicBezTo>
                    <a:cubicBezTo>
                      <a:pt x="480" y="3492"/>
                      <a:pt x="430" y="3441"/>
                      <a:pt x="390" y="3379"/>
                    </a:cubicBezTo>
                    <a:cubicBezTo>
                      <a:pt x="351" y="3317"/>
                      <a:pt x="303" y="3266"/>
                      <a:pt x="282" y="3266"/>
                    </a:cubicBezTo>
                    <a:cubicBezTo>
                      <a:pt x="221" y="3266"/>
                      <a:pt x="95" y="2956"/>
                      <a:pt x="63" y="2730"/>
                    </a:cubicBezTo>
                    <a:cubicBezTo>
                      <a:pt x="3" y="2297"/>
                      <a:pt x="0" y="2199"/>
                      <a:pt x="46" y="2153"/>
                    </a:cubicBezTo>
                    <a:cubicBezTo>
                      <a:pt x="70" y="2129"/>
                      <a:pt x="109" y="2109"/>
                      <a:pt x="131" y="2109"/>
                    </a:cubicBezTo>
                    <a:cubicBezTo>
                      <a:pt x="177" y="2109"/>
                      <a:pt x="207" y="2051"/>
                      <a:pt x="207" y="1965"/>
                    </a:cubicBezTo>
                    <a:cubicBezTo>
                      <a:pt x="207" y="1934"/>
                      <a:pt x="238" y="1848"/>
                      <a:pt x="276" y="1774"/>
                    </a:cubicBezTo>
                    <a:cubicBezTo>
                      <a:pt x="334" y="1659"/>
                      <a:pt x="368" y="1628"/>
                      <a:pt x="495" y="1574"/>
                    </a:cubicBezTo>
                    <a:cubicBezTo>
                      <a:pt x="577" y="1539"/>
                      <a:pt x="676" y="1490"/>
                      <a:pt x="715" y="1464"/>
                    </a:cubicBezTo>
                    <a:cubicBezTo>
                      <a:pt x="926" y="1326"/>
                      <a:pt x="1173" y="1314"/>
                      <a:pt x="1381" y="1433"/>
                    </a:cubicBezTo>
                    <a:cubicBezTo>
                      <a:pt x="1559" y="1535"/>
                      <a:pt x="1635" y="1624"/>
                      <a:pt x="1676" y="1777"/>
                    </a:cubicBezTo>
                    <a:cubicBezTo>
                      <a:pt x="1744" y="2030"/>
                      <a:pt x="1823" y="2100"/>
                      <a:pt x="1858" y="1940"/>
                    </a:cubicBezTo>
                    <a:cubicBezTo>
                      <a:pt x="1886" y="1813"/>
                      <a:pt x="2016" y="1738"/>
                      <a:pt x="2307" y="1682"/>
                    </a:cubicBezTo>
                    <a:cubicBezTo>
                      <a:pt x="2607" y="1624"/>
                      <a:pt x="3161" y="1614"/>
                      <a:pt x="3508" y="1661"/>
                    </a:cubicBezTo>
                    <a:cubicBezTo>
                      <a:pt x="3701" y="1687"/>
                      <a:pt x="3891" y="1681"/>
                      <a:pt x="4592" y="1630"/>
                    </a:cubicBezTo>
                    <a:cubicBezTo>
                      <a:pt x="5060" y="1596"/>
                      <a:pt x="5468" y="1556"/>
                      <a:pt x="5499" y="1542"/>
                    </a:cubicBezTo>
                    <a:cubicBezTo>
                      <a:pt x="5530" y="1528"/>
                      <a:pt x="5644" y="1510"/>
                      <a:pt x="5753" y="1502"/>
                    </a:cubicBezTo>
                    <a:cubicBezTo>
                      <a:pt x="5861" y="1495"/>
                      <a:pt x="6007" y="1481"/>
                      <a:pt x="6077" y="1473"/>
                    </a:cubicBezTo>
                    <a:cubicBezTo>
                      <a:pt x="6217" y="1455"/>
                      <a:pt x="7067" y="1551"/>
                      <a:pt x="7253" y="1605"/>
                    </a:cubicBezTo>
                    <a:cubicBezTo>
                      <a:pt x="7361" y="1637"/>
                      <a:pt x="7387" y="1633"/>
                      <a:pt x="7560" y="1559"/>
                    </a:cubicBezTo>
                    <a:cubicBezTo>
                      <a:pt x="7664" y="1515"/>
                      <a:pt x="7782" y="1451"/>
                      <a:pt x="7823" y="1418"/>
                    </a:cubicBezTo>
                    <a:cubicBezTo>
                      <a:pt x="7986" y="1284"/>
                      <a:pt x="8904" y="945"/>
                      <a:pt x="9280" y="880"/>
                    </a:cubicBezTo>
                    <a:cubicBezTo>
                      <a:pt x="9626" y="821"/>
                      <a:pt x="9975" y="697"/>
                      <a:pt x="10050" y="607"/>
                    </a:cubicBezTo>
                    <a:cubicBezTo>
                      <a:pt x="10067" y="586"/>
                      <a:pt x="10096" y="508"/>
                      <a:pt x="10112" y="433"/>
                    </a:cubicBezTo>
                    <a:cubicBezTo>
                      <a:pt x="10151" y="259"/>
                      <a:pt x="10211" y="116"/>
                      <a:pt x="10270" y="57"/>
                    </a:cubicBezTo>
                    <a:cubicBezTo>
                      <a:pt x="10327" y="0"/>
                      <a:pt x="10375" y="15"/>
                      <a:pt x="10875" y="248"/>
                    </a:cubicBezTo>
                    <a:cubicBezTo>
                      <a:pt x="11135" y="368"/>
                      <a:pt x="11306" y="427"/>
                      <a:pt x="11524" y="471"/>
                    </a:cubicBezTo>
                    <a:cubicBezTo>
                      <a:pt x="12008" y="568"/>
                      <a:pt x="12094" y="560"/>
                      <a:pt x="13099" y="333"/>
                    </a:cubicBezTo>
                    <a:cubicBezTo>
                      <a:pt x="13257" y="297"/>
                      <a:pt x="13379" y="283"/>
                      <a:pt x="13404" y="297"/>
                    </a:cubicBezTo>
                    <a:cubicBezTo>
                      <a:pt x="13439" y="317"/>
                      <a:pt x="13448" y="401"/>
                      <a:pt x="13454" y="734"/>
                    </a:cubicBezTo>
                    <a:cubicBezTo>
                      <a:pt x="13458" y="1004"/>
                      <a:pt x="13450" y="1151"/>
                      <a:pt x="13431" y="1158"/>
                    </a:cubicBezTo>
                    <a:cubicBezTo>
                      <a:pt x="13414" y="1164"/>
                      <a:pt x="13299" y="1159"/>
                      <a:pt x="13175" y="1147"/>
                    </a:cubicBezTo>
                    <a:cubicBezTo>
                      <a:pt x="13051" y="1135"/>
                      <a:pt x="12721" y="1124"/>
                      <a:pt x="12441" y="1123"/>
                    </a:cubicBezTo>
                    <a:cubicBezTo>
                      <a:pt x="12162" y="1121"/>
                      <a:pt x="11775" y="1100"/>
                      <a:pt x="11581" y="1076"/>
                    </a:cubicBezTo>
                    <a:cubicBezTo>
                      <a:pt x="10877" y="989"/>
                      <a:pt x="10730" y="982"/>
                      <a:pt x="10621" y="1035"/>
                    </a:cubicBezTo>
                    <a:cubicBezTo>
                      <a:pt x="10401" y="1142"/>
                      <a:pt x="10089" y="1334"/>
                      <a:pt x="9917" y="1469"/>
                    </a:cubicBezTo>
                    <a:cubicBezTo>
                      <a:pt x="9817" y="1547"/>
                      <a:pt x="9671" y="1635"/>
                      <a:pt x="9592" y="1665"/>
                    </a:cubicBezTo>
                    <a:cubicBezTo>
                      <a:pt x="9514" y="1694"/>
                      <a:pt x="9350" y="1795"/>
                      <a:pt x="9228" y="1887"/>
                    </a:cubicBezTo>
                    <a:cubicBezTo>
                      <a:pt x="9107" y="1980"/>
                      <a:pt x="8986" y="2064"/>
                      <a:pt x="8960" y="2074"/>
                    </a:cubicBezTo>
                    <a:cubicBezTo>
                      <a:pt x="8935" y="2083"/>
                      <a:pt x="8874" y="2120"/>
                      <a:pt x="8826" y="2156"/>
                    </a:cubicBezTo>
                    <a:cubicBezTo>
                      <a:pt x="8778" y="2192"/>
                      <a:pt x="8729" y="2222"/>
                      <a:pt x="8718" y="2222"/>
                    </a:cubicBezTo>
                    <a:cubicBezTo>
                      <a:pt x="8706" y="2222"/>
                      <a:pt x="8613" y="2292"/>
                      <a:pt x="8510" y="2377"/>
                    </a:cubicBezTo>
                    <a:cubicBezTo>
                      <a:pt x="8326" y="2530"/>
                      <a:pt x="8119" y="2627"/>
                      <a:pt x="7818" y="2704"/>
                    </a:cubicBezTo>
                    <a:cubicBezTo>
                      <a:pt x="7729" y="2726"/>
                      <a:pt x="7692" y="2748"/>
                      <a:pt x="7711" y="2766"/>
                    </a:cubicBezTo>
                    <a:cubicBezTo>
                      <a:pt x="7729" y="2785"/>
                      <a:pt x="7823" y="2783"/>
                      <a:pt x="7989" y="2762"/>
                    </a:cubicBezTo>
                    <a:cubicBezTo>
                      <a:pt x="8300" y="2722"/>
                      <a:pt x="8777" y="2720"/>
                      <a:pt x="8801" y="2758"/>
                    </a:cubicBezTo>
                    <a:cubicBezTo>
                      <a:pt x="8810" y="2774"/>
                      <a:pt x="8850" y="2779"/>
                      <a:pt x="8888" y="2769"/>
                    </a:cubicBezTo>
                    <a:cubicBezTo>
                      <a:pt x="8927" y="2759"/>
                      <a:pt x="9105" y="2786"/>
                      <a:pt x="9292" y="2829"/>
                    </a:cubicBezTo>
                    <a:cubicBezTo>
                      <a:pt x="9710" y="2927"/>
                      <a:pt x="9798" y="2916"/>
                      <a:pt x="9916" y="2752"/>
                    </a:cubicBezTo>
                    <a:cubicBezTo>
                      <a:pt x="9963" y="2688"/>
                      <a:pt x="10053" y="2591"/>
                      <a:pt x="10117" y="2537"/>
                    </a:cubicBezTo>
                    <a:lnTo>
                      <a:pt x="10233" y="2437"/>
                    </a:lnTo>
                    <a:lnTo>
                      <a:pt x="10335" y="2492"/>
                    </a:lnTo>
                    <a:cubicBezTo>
                      <a:pt x="10406" y="2530"/>
                      <a:pt x="10462" y="2594"/>
                      <a:pt x="10517" y="2702"/>
                    </a:cubicBezTo>
                    <a:cubicBezTo>
                      <a:pt x="10622" y="2905"/>
                      <a:pt x="10795" y="3132"/>
                      <a:pt x="10910" y="3219"/>
                    </a:cubicBezTo>
                    <a:cubicBezTo>
                      <a:pt x="11011" y="3295"/>
                      <a:pt x="11099" y="3325"/>
                      <a:pt x="11404" y="3392"/>
                    </a:cubicBezTo>
                    <a:cubicBezTo>
                      <a:pt x="11594" y="3434"/>
                      <a:pt x="11626" y="3433"/>
                      <a:pt x="11847" y="3388"/>
                    </a:cubicBezTo>
                    <a:cubicBezTo>
                      <a:pt x="12068" y="3342"/>
                      <a:pt x="12094" y="3342"/>
                      <a:pt x="12221" y="3385"/>
                    </a:cubicBezTo>
                    <a:cubicBezTo>
                      <a:pt x="12639" y="3525"/>
                      <a:pt x="12671" y="3561"/>
                      <a:pt x="12459" y="3657"/>
                    </a:cubicBezTo>
                    <a:cubicBezTo>
                      <a:pt x="12388" y="3688"/>
                      <a:pt x="12230" y="3709"/>
                      <a:pt x="11947" y="3722"/>
                    </a:cubicBezTo>
                    <a:cubicBezTo>
                      <a:pt x="10559" y="3788"/>
                      <a:pt x="10700" y="3789"/>
                      <a:pt x="10577" y="3714"/>
                    </a:cubicBezTo>
                    <a:cubicBezTo>
                      <a:pt x="10516" y="3677"/>
                      <a:pt x="10415" y="3622"/>
                      <a:pt x="10353" y="3592"/>
                    </a:cubicBezTo>
                    <a:cubicBezTo>
                      <a:pt x="10291" y="3561"/>
                      <a:pt x="10206" y="3514"/>
                      <a:pt x="10165" y="3486"/>
                    </a:cubicBezTo>
                    <a:cubicBezTo>
                      <a:pt x="10057" y="3413"/>
                      <a:pt x="9814" y="3425"/>
                      <a:pt x="9478" y="3519"/>
                    </a:cubicBezTo>
                    <a:cubicBezTo>
                      <a:pt x="9371" y="3550"/>
                      <a:pt x="8562" y="3646"/>
                      <a:pt x="8166" y="3676"/>
                    </a:cubicBezTo>
                    <a:cubicBezTo>
                      <a:pt x="7930" y="3693"/>
                      <a:pt x="7629" y="3744"/>
                      <a:pt x="7566" y="3777"/>
                    </a:cubicBezTo>
                    <a:cubicBezTo>
                      <a:pt x="7539" y="3791"/>
                      <a:pt x="7434" y="3802"/>
                      <a:pt x="7333" y="3802"/>
                    </a:cubicBezTo>
                    <a:cubicBezTo>
                      <a:pt x="7195" y="3802"/>
                      <a:pt x="7144" y="3792"/>
                      <a:pt x="7132" y="3760"/>
                    </a:cubicBezTo>
                    <a:cubicBezTo>
                      <a:pt x="7112" y="3708"/>
                      <a:pt x="6973" y="3672"/>
                      <a:pt x="6698" y="3648"/>
                    </a:cubicBezTo>
                    <a:cubicBezTo>
                      <a:pt x="6278" y="3610"/>
                      <a:pt x="5888" y="3495"/>
                      <a:pt x="5653" y="3340"/>
                    </a:cubicBezTo>
                    <a:cubicBezTo>
                      <a:pt x="5520" y="3251"/>
                      <a:pt x="5370" y="3237"/>
                      <a:pt x="5125" y="3289"/>
                    </a:cubicBezTo>
                    <a:cubicBezTo>
                      <a:pt x="4936" y="3329"/>
                      <a:pt x="4905" y="3328"/>
                      <a:pt x="4695" y="3280"/>
                    </a:cubicBezTo>
                    <a:cubicBezTo>
                      <a:pt x="4570" y="3252"/>
                      <a:pt x="4461" y="3236"/>
                      <a:pt x="4452" y="3245"/>
                    </a:cubicBezTo>
                    <a:cubicBezTo>
                      <a:pt x="4437" y="3260"/>
                      <a:pt x="5219" y="3904"/>
                      <a:pt x="5326" y="3963"/>
                    </a:cubicBezTo>
                    <a:cubicBezTo>
                      <a:pt x="5360" y="3982"/>
                      <a:pt x="5419" y="3983"/>
                      <a:pt x="5491" y="3967"/>
                    </a:cubicBezTo>
                    <a:cubicBezTo>
                      <a:pt x="5637" y="3934"/>
                      <a:pt x="5765" y="3972"/>
                      <a:pt x="5914" y="4089"/>
                    </a:cubicBezTo>
                    <a:cubicBezTo>
                      <a:pt x="6014" y="4169"/>
                      <a:pt x="6056" y="4183"/>
                      <a:pt x="6181" y="4184"/>
                    </a:cubicBezTo>
                    <a:cubicBezTo>
                      <a:pt x="6262" y="4184"/>
                      <a:pt x="6343" y="4198"/>
                      <a:pt x="6359" y="4214"/>
                    </a:cubicBezTo>
                    <a:cubicBezTo>
                      <a:pt x="6407" y="4262"/>
                      <a:pt x="6360" y="4340"/>
                      <a:pt x="6271" y="4358"/>
                    </a:cubicBezTo>
                    <a:cubicBezTo>
                      <a:pt x="6187" y="4374"/>
                      <a:pt x="6158" y="4423"/>
                      <a:pt x="6232" y="4423"/>
                    </a:cubicBezTo>
                    <a:cubicBezTo>
                      <a:pt x="6302" y="4423"/>
                      <a:pt x="6280" y="4525"/>
                      <a:pt x="6203" y="4560"/>
                    </a:cubicBezTo>
                    <a:cubicBezTo>
                      <a:pt x="6143" y="4587"/>
                      <a:pt x="6136" y="4601"/>
                      <a:pt x="6161" y="4648"/>
                    </a:cubicBezTo>
                    <a:cubicBezTo>
                      <a:pt x="6208" y="4735"/>
                      <a:pt x="6030" y="4836"/>
                      <a:pt x="5796" y="4855"/>
                    </a:cubicBezTo>
                    <a:cubicBezTo>
                      <a:pt x="5642" y="4868"/>
                      <a:pt x="5606" y="4882"/>
                      <a:pt x="5561" y="4943"/>
                    </a:cubicBezTo>
                    <a:cubicBezTo>
                      <a:pt x="5496" y="5033"/>
                      <a:pt x="5490" y="5033"/>
                      <a:pt x="5386" y="4942"/>
                    </a:cubicBezTo>
                    <a:close/>
                  </a:path>
                </a:pathLst>
              </a:custGeom>
              <a:solidFill>
                <a:srgbClr val="A2A3A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9" name="Freeform 100"/>
              <p:cNvSpPr>
                <a:spLocks noChangeAspect="1" noEditPoints="1"/>
              </p:cNvSpPr>
              <p:nvPr/>
            </p:nvSpPr>
            <p:spPr bwMode="auto">
              <a:xfrm>
                <a:off x="1314" y="1880"/>
                <a:ext cx="2411" cy="779"/>
              </a:xfrm>
              <a:custGeom>
                <a:avLst/>
                <a:gdLst>
                  <a:gd name="T0" fmla="*/ 5270 w 13476"/>
                  <a:gd name="T1" fmla="*/ 4789 h 5009"/>
                  <a:gd name="T2" fmla="*/ 5093 w 13476"/>
                  <a:gd name="T3" fmla="*/ 4416 h 5009"/>
                  <a:gd name="T4" fmla="*/ 4034 w 13476"/>
                  <a:gd name="T5" fmla="*/ 3914 h 5009"/>
                  <a:gd name="T6" fmla="*/ 3185 w 13476"/>
                  <a:gd name="T7" fmla="*/ 3616 h 5009"/>
                  <a:gd name="T8" fmla="*/ 1708 w 13476"/>
                  <a:gd name="T9" fmla="*/ 3084 h 5009"/>
                  <a:gd name="T10" fmla="*/ 1303 w 13476"/>
                  <a:gd name="T11" fmla="*/ 3050 h 5009"/>
                  <a:gd name="T12" fmla="*/ 1030 w 13476"/>
                  <a:gd name="T13" fmla="*/ 3212 h 5009"/>
                  <a:gd name="T14" fmla="*/ 635 w 13476"/>
                  <a:gd name="T15" fmla="*/ 3336 h 5009"/>
                  <a:gd name="T16" fmla="*/ 398 w 13476"/>
                  <a:gd name="T17" fmla="*/ 3325 h 5009"/>
                  <a:gd name="T18" fmla="*/ 199 w 13476"/>
                  <a:gd name="T19" fmla="*/ 3062 h 5009"/>
                  <a:gd name="T20" fmla="*/ 31 w 13476"/>
                  <a:gd name="T21" fmla="*/ 2362 h 5009"/>
                  <a:gd name="T22" fmla="*/ 23 w 13476"/>
                  <a:gd name="T23" fmla="*/ 2183 h 5009"/>
                  <a:gd name="T24" fmla="*/ 52 w 13476"/>
                  <a:gd name="T25" fmla="*/ 2136 h 5009"/>
                  <a:gd name="T26" fmla="*/ 481 w 13476"/>
                  <a:gd name="T27" fmla="*/ 1580 h 5009"/>
                  <a:gd name="T28" fmla="*/ 1375 w 13476"/>
                  <a:gd name="T29" fmla="*/ 1434 h 5009"/>
                  <a:gd name="T30" fmla="*/ 1781 w 13476"/>
                  <a:gd name="T31" fmla="*/ 2024 h 5009"/>
                  <a:gd name="T32" fmla="*/ 2014 w 13476"/>
                  <a:gd name="T33" fmla="*/ 1760 h 5009"/>
                  <a:gd name="T34" fmla="*/ 4578 w 13476"/>
                  <a:gd name="T35" fmla="*/ 1631 h 5009"/>
                  <a:gd name="T36" fmla="*/ 5774 w 13476"/>
                  <a:gd name="T37" fmla="*/ 1510 h 5009"/>
                  <a:gd name="T38" fmla="*/ 6106 w 13476"/>
                  <a:gd name="T39" fmla="*/ 1460 h 5009"/>
                  <a:gd name="T40" fmla="*/ 7474 w 13476"/>
                  <a:gd name="T41" fmla="*/ 1602 h 5009"/>
                  <a:gd name="T42" fmla="*/ 7833 w 13476"/>
                  <a:gd name="T43" fmla="*/ 1404 h 5009"/>
                  <a:gd name="T44" fmla="*/ 9371 w 13476"/>
                  <a:gd name="T45" fmla="*/ 863 h 5009"/>
                  <a:gd name="T46" fmla="*/ 10287 w 13476"/>
                  <a:gd name="T47" fmla="*/ 21 h 5009"/>
                  <a:gd name="T48" fmla="*/ 11516 w 13476"/>
                  <a:gd name="T49" fmla="*/ 470 h 5009"/>
                  <a:gd name="T50" fmla="*/ 13446 w 13476"/>
                  <a:gd name="T51" fmla="*/ 355 h 5009"/>
                  <a:gd name="T52" fmla="*/ 13409 w 13476"/>
                  <a:gd name="T53" fmla="*/ 1098 h 5009"/>
                  <a:gd name="T54" fmla="*/ 11601 w 13476"/>
                  <a:gd name="T55" fmla="*/ 1027 h 5009"/>
                  <a:gd name="T56" fmla="*/ 9865 w 13476"/>
                  <a:gd name="T57" fmla="*/ 1431 h 5009"/>
                  <a:gd name="T58" fmla="*/ 9324 w 13476"/>
                  <a:gd name="T59" fmla="*/ 1743 h 5009"/>
                  <a:gd name="T60" fmla="*/ 8493 w 13476"/>
                  <a:gd name="T61" fmla="*/ 2324 h 5009"/>
                  <a:gd name="T62" fmla="*/ 7664 w 13476"/>
                  <a:gd name="T63" fmla="*/ 2758 h 5009"/>
                  <a:gd name="T64" fmla="*/ 8553 w 13476"/>
                  <a:gd name="T65" fmla="*/ 2742 h 5009"/>
                  <a:gd name="T66" fmla="*/ 9279 w 13476"/>
                  <a:gd name="T67" fmla="*/ 2828 h 5009"/>
                  <a:gd name="T68" fmla="*/ 9943 w 13476"/>
                  <a:gd name="T69" fmla="*/ 2726 h 5009"/>
                  <a:gd name="T70" fmla="*/ 10318 w 13476"/>
                  <a:gd name="T71" fmla="*/ 2484 h 5009"/>
                  <a:gd name="T72" fmla="*/ 10869 w 13476"/>
                  <a:gd name="T73" fmla="*/ 3190 h 5009"/>
                  <a:gd name="T74" fmla="*/ 11798 w 13476"/>
                  <a:gd name="T75" fmla="*/ 3394 h 5009"/>
                  <a:gd name="T76" fmla="*/ 12532 w 13476"/>
                  <a:gd name="T77" fmla="*/ 3537 h 5009"/>
                  <a:gd name="T78" fmla="*/ 10569 w 13476"/>
                  <a:gd name="T79" fmla="*/ 3657 h 5009"/>
                  <a:gd name="T80" fmla="*/ 10165 w 13476"/>
                  <a:gd name="T81" fmla="*/ 3429 h 5009"/>
                  <a:gd name="T82" fmla="*/ 8158 w 13476"/>
                  <a:gd name="T83" fmla="*/ 3618 h 5009"/>
                  <a:gd name="T84" fmla="*/ 7128 w 13476"/>
                  <a:gd name="T85" fmla="*/ 3689 h 5009"/>
                  <a:gd name="T86" fmla="*/ 5621 w 13476"/>
                  <a:gd name="T87" fmla="*/ 3271 h 5009"/>
                  <a:gd name="T88" fmla="*/ 4704 w 13476"/>
                  <a:gd name="T89" fmla="*/ 3227 h 5009"/>
                  <a:gd name="T90" fmla="*/ 4857 w 13476"/>
                  <a:gd name="T91" fmla="*/ 3605 h 5009"/>
                  <a:gd name="T92" fmla="*/ 5529 w 13476"/>
                  <a:gd name="T93" fmla="*/ 3985 h 5009"/>
                  <a:gd name="T94" fmla="*/ 6189 w 13476"/>
                  <a:gd name="T95" fmla="*/ 4205 h 5009"/>
                  <a:gd name="T96" fmla="*/ 6041 w 13476"/>
                  <a:gd name="T97" fmla="*/ 4395 h 5009"/>
                  <a:gd name="T98" fmla="*/ 6123 w 13476"/>
                  <a:gd name="T99" fmla="*/ 4519 h 5009"/>
                  <a:gd name="T100" fmla="*/ 5595 w 13476"/>
                  <a:gd name="T101" fmla="*/ 4796 h 5009"/>
                  <a:gd name="T102" fmla="*/ 5408 w 13476"/>
                  <a:gd name="T103" fmla="*/ 4916 h 5009"/>
                  <a:gd name="T104" fmla="*/ 502 w 13476"/>
                  <a:gd name="T105" fmla="*/ 3251 h 5009"/>
                  <a:gd name="T106" fmla="*/ 580 w 13476"/>
                  <a:gd name="T107" fmla="*/ 3253 h 5009"/>
                  <a:gd name="T108" fmla="*/ 87 w 13476"/>
                  <a:gd name="T109" fmla="*/ 2417 h 5009"/>
                  <a:gd name="T110" fmla="*/ 169 w 13476"/>
                  <a:gd name="T111" fmla="*/ 2779 h 50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3476" h="5009">
                    <a:moveTo>
                      <a:pt x="5408" y="4916"/>
                    </a:moveTo>
                    <a:cubicBezTo>
                      <a:pt x="5382" y="4876"/>
                      <a:pt x="5320" y="4819"/>
                      <a:pt x="5270" y="4789"/>
                    </a:cubicBezTo>
                    <a:cubicBezTo>
                      <a:pt x="5199" y="4746"/>
                      <a:pt x="5171" y="4701"/>
                      <a:pt x="5136" y="4575"/>
                    </a:cubicBezTo>
                    <a:lnTo>
                      <a:pt x="5093" y="4416"/>
                    </a:lnTo>
                    <a:lnTo>
                      <a:pt x="4837" y="4285"/>
                    </a:lnTo>
                    <a:cubicBezTo>
                      <a:pt x="4444" y="4083"/>
                      <a:pt x="4077" y="3914"/>
                      <a:pt x="4034" y="3914"/>
                    </a:cubicBezTo>
                    <a:cubicBezTo>
                      <a:pt x="3982" y="3914"/>
                      <a:pt x="3816" y="3813"/>
                      <a:pt x="3722" y="3725"/>
                    </a:cubicBezTo>
                    <a:cubicBezTo>
                      <a:pt x="3651" y="3659"/>
                      <a:pt x="3613" y="3651"/>
                      <a:pt x="3185" y="3616"/>
                    </a:cubicBezTo>
                    <a:cubicBezTo>
                      <a:pt x="2727" y="3579"/>
                      <a:pt x="2129" y="3474"/>
                      <a:pt x="1958" y="3401"/>
                    </a:cubicBezTo>
                    <a:cubicBezTo>
                      <a:pt x="1842" y="3351"/>
                      <a:pt x="1745" y="3228"/>
                      <a:pt x="1708" y="3084"/>
                    </a:cubicBezTo>
                    <a:cubicBezTo>
                      <a:pt x="1679" y="2971"/>
                      <a:pt x="1675" y="2969"/>
                      <a:pt x="1541" y="2960"/>
                    </a:cubicBezTo>
                    <a:cubicBezTo>
                      <a:pt x="1417" y="2952"/>
                      <a:pt x="1395" y="2961"/>
                      <a:pt x="1303" y="3050"/>
                    </a:cubicBezTo>
                    <a:cubicBezTo>
                      <a:pt x="1247" y="3104"/>
                      <a:pt x="1166" y="3157"/>
                      <a:pt x="1123" y="3168"/>
                    </a:cubicBezTo>
                    <a:cubicBezTo>
                      <a:pt x="1080" y="3178"/>
                      <a:pt x="1038" y="3198"/>
                      <a:pt x="1030" y="3212"/>
                    </a:cubicBezTo>
                    <a:cubicBezTo>
                      <a:pt x="1021" y="3226"/>
                      <a:pt x="951" y="3237"/>
                      <a:pt x="874" y="3237"/>
                    </a:cubicBezTo>
                    <a:cubicBezTo>
                      <a:pt x="751" y="3237"/>
                      <a:pt x="721" y="3249"/>
                      <a:pt x="635" y="3336"/>
                    </a:cubicBezTo>
                    <a:cubicBezTo>
                      <a:pt x="580" y="3390"/>
                      <a:pt x="517" y="3435"/>
                      <a:pt x="495" y="3435"/>
                    </a:cubicBezTo>
                    <a:cubicBezTo>
                      <a:pt x="472" y="3435"/>
                      <a:pt x="429" y="3385"/>
                      <a:pt x="398" y="3325"/>
                    </a:cubicBezTo>
                    <a:cubicBezTo>
                      <a:pt x="368" y="3265"/>
                      <a:pt x="323" y="3209"/>
                      <a:pt x="300" y="3200"/>
                    </a:cubicBezTo>
                    <a:cubicBezTo>
                      <a:pt x="277" y="3191"/>
                      <a:pt x="232" y="3129"/>
                      <a:pt x="199" y="3062"/>
                    </a:cubicBezTo>
                    <a:cubicBezTo>
                      <a:pt x="131" y="2922"/>
                      <a:pt x="0" y="2425"/>
                      <a:pt x="5" y="2329"/>
                    </a:cubicBezTo>
                    <a:cubicBezTo>
                      <a:pt x="8" y="2282"/>
                      <a:pt x="15" y="2292"/>
                      <a:pt x="31" y="2362"/>
                    </a:cubicBezTo>
                    <a:cubicBezTo>
                      <a:pt x="50" y="2450"/>
                      <a:pt x="52" y="2445"/>
                      <a:pt x="48" y="2315"/>
                    </a:cubicBezTo>
                    <a:cubicBezTo>
                      <a:pt x="46" y="2235"/>
                      <a:pt x="34" y="2176"/>
                      <a:pt x="23" y="2183"/>
                    </a:cubicBezTo>
                    <a:cubicBezTo>
                      <a:pt x="11" y="2190"/>
                      <a:pt x="1" y="2183"/>
                      <a:pt x="1" y="2166"/>
                    </a:cubicBezTo>
                    <a:cubicBezTo>
                      <a:pt x="1" y="2150"/>
                      <a:pt x="24" y="2136"/>
                      <a:pt x="52" y="2136"/>
                    </a:cubicBezTo>
                    <a:cubicBezTo>
                      <a:pt x="145" y="2136"/>
                      <a:pt x="227" y="2054"/>
                      <a:pt x="229" y="1958"/>
                    </a:cubicBezTo>
                    <a:cubicBezTo>
                      <a:pt x="233" y="1808"/>
                      <a:pt x="339" y="1650"/>
                      <a:pt x="481" y="1580"/>
                    </a:cubicBezTo>
                    <a:cubicBezTo>
                      <a:pt x="551" y="1546"/>
                      <a:pt x="646" y="1496"/>
                      <a:pt x="693" y="1469"/>
                    </a:cubicBezTo>
                    <a:cubicBezTo>
                      <a:pt x="943" y="1323"/>
                      <a:pt x="1162" y="1312"/>
                      <a:pt x="1375" y="1434"/>
                    </a:cubicBezTo>
                    <a:cubicBezTo>
                      <a:pt x="1556" y="1537"/>
                      <a:pt x="1589" y="1583"/>
                      <a:pt x="1666" y="1833"/>
                    </a:cubicBezTo>
                    <a:cubicBezTo>
                      <a:pt x="1713" y="1984"/>
                      <a:pt x="1737" y="2024"/>
                      <a:pt x="1781" y="2024"/>
                    </a:cubicBezTo>
                    <a:cubicBezTo>
                      <a:pt x="1819" y="2024"/>
                      <a:pt x="1850" y="1989"/>
                      <a:pt x="1880" y="1914"/>
                    </a:cubicBezTo>
                    <a:cubicBezTo>
                      <a:pt x="1908" y="1844"/>
                      <a:pt x="1956" y="1789"/>
                      <a:pt x="2014" y="1760"/>
                    </a:cubicBezTo>
                    <a:cubicBezTo>
                      <a:pt x="2248" y="1641"/>
                      <a:pt x="2979" y="1593"/>
                      <a:pt x="3504" y="1660"/>
                    </a:cubicBezTo>
                    <a:cubicBezTo>
                      <a:pt x="3708" y="1686"/>
                      <a:pt x="3892" y="1681"/>
                      <a:pt x="4578" y="1631"/>
                    </a:cubicBezTo>
                    <a:cubicBezTo>
                      <a:pt x="5033" y="1598"/>
                      <a:pt x="5448" y="1557"/>
                      <a:pt x="5498" y="1541"/>
                    </a:cubicBezTo>
                    <a:cubicBezTo>
                      <a:pt x="5549" y="1525"/>
                      <a:pt x="5673" y="1511"/>
                      <a:pt x="5774" y="1510"/>
                    </a:cubicBezTo>
                    <a:cubicBezTo>
                      <a:pt x="5875" y="1510"/>
                      <a:pt x="5964" y="1498"/>
                      <a:pt x="5972" y="1484"/>
                    </a:cubicBezTo>
                    <a:cubicBezTo>
                      <a:pt x="5981" y="1470"/>
                      <a:pt x="6041" y="1459"/>
                      <a:pt x="6106" y="1460"/>
                    </a:cubicBezTo>
                    <a:cubicBezTo>
                      <a:pt x="6296" y="1460"/>
                      <a:pt x="7120" y="1564"/>
                      <a:pt x="7207" y="1597"/>
                    </a:cubicBezTo>
                    <a:cubicBezTo>
                      <a:pt x="7304" y="1635"/>
                      <a:pt x="7408" y="1637"/>
                      <a:pt x="7474" y="1602"/>
                    </a:cubicBezTo>
                    <a:cubicBezTo>
                      <a:pt x="7501" y="1588"/>
                      <a:pt x="7580" y="1549"/>
                      <a:pt x="7650" y="1515"/>
                    </a:cubicBezTo>
                    <a:cubicBezTo>
                      <a:pt x="7719" y="1481"/>
                      <a:pt x="7802" y="1431"/>
                      <a:pt x="7833" y="1404"/>
                    </a:cubicBezTo>
                    <a:cubicBezTo>
                      <a:pt x="7882" y="1361"/>
                      <a:pt x="8055" y="1282"/>
                      <a:pt x="8478" y="1109"/>
                    </a:cubicBezTo>
                    <a:cubicBezTo>
                      <a:pt x="8638" y="1044"/>
                      <a:pt x="9065" y="926"/>
                      <a:pt x="9371" y="863"/>
                    </a:cubicBezTo>
                    <a:cubicBezTo>
                      <a:pt x="9882" y="757"/>
                      <a:pt x="10092" y="649"/>
                      <a:pt x="10120" y="477"/>
                    </a:cubicBezTo>
                    <a:cubicBezTo>
                      <a:pt x="10144" y="332"/>
                      <a:pt x="10245" y="56"/>
                      <a:pt x="10287" y="21"/>
                    </a:cubicBezTo>
                    <a:cubicBezTo>
                      <a:pt x="10312" y="0"/>
                      <a:pt x="10448" y="51"/>
                      <a:pt x="10771" y="201"/>
                    </a:cubicBezTo>
                    <a:cubicBezTo>
                      <a:pt x="11128" y="368"/>
                      <a:pt x="11280" y="423"/>
                      <a:pt x="11516" y="470"/>
                    </a:cubicBezTo>
                    <a:cubicBezTo>
                      <a:pt x="12021" y="571"/>
                      <a:pt x="12135" y="561"/>
                      <a:pt x="13155" y="317"/>
                    </a:cubicBezTo>
                    <a:cubicBezTo>
                      <a:pt x="13348" y="272"/>
                      <a:pt x="13476" y="288"/>
                      <a:pt x="13446" y="355"/>
                    </a:cubicBezTo>
                    <a:cubicBezTo>
                      <a:pt x="13427" y="396"/>
                      <a:pt x="13426" y="739"/>
                      <a:pt x="13443" y="1008"/>
                    </a:cubicBezTo>
                    <a:cubicBezTo>
                      <a:pt x="13448" y="1080"/>
                      <a:pt x="13439" y="1104"/>
                      <a:pt x="13409" y="1098"/>
                    </a:cubicBezTo>
                    <a:cubicBezTo>
                      <a:pt x="13387" y="1093"/>
                      <a:pt x="12981" y="1079"/>
                      <a:pt x="12506" y="1066"/>
                    </a:cubicBezTo>
                    <a:cubicBezTo>
                      <a:pt x="12032" y="1053"/>
                      <a:pt x="11624" y="1035"/>
                      <a:pt x="11601" y="1027"/>
                    </a:cubicBezTo>
                    <a:cubicBezTo>
                      <a:pt x="11501" y="990"/>
                      <a:pt x="10702" y="923"/>
                      <a:pt x="10641" y="946"/>
                    </a:cubicBezTo>
                    <a:cubicBezTo>
                      <a:pt x="10551" y="980"/>
                      <a:pt x="10026" y="1307"/>
                      <a:pt x="9865" y="1431"/>
                    </a:cubicBezTo>
                    <a:cubicBezTo>
                      <a:pt x="9772" y="1502"/>
                      <a:pt x="9636" y="1583"/>
                      <a:pt x="9564" y="1610"/>
                    </a:cubicBezTo>
                    <a:cubicBezTo>
                      <a:pt x="9491" y="1637"/>
                      <a:pt x="9383" y="1697"/>
                      <a:pt x="9324" y="1743"/>
                    </a:cubicBezTo>
                    <a:cubicBezTo>
                      <a:pt x="9192" y="1846"/>
                      <a:pt x="8941" y="2014"/>
                      <a:pt x="8780" y="2108"/>
                    </a:cubicBezTo>
                    <a:cubicBezTo>
                      <a:pt x="8714" y="2147"/>
                      <a:pt x="8585" y="2244"/>
                      <a:pt x="8493" y="2324"/>
                    </a:cubicBezTo>
                    <a:cubicBezTo>
                      <a:pt x="8315" y="2479"/>
                      <a:pt x="8092" y="2583"/>
                      <a:pt x="7798" y="2646"/>
                    </a:cubicBezTo>
                    <a:cubicBezTo>
                      <a:pt x="7612" y="2686"/>
                      <a:pt x="7595" y="2700"/>
                      <a:pt x="7664" y="2758"/>
                    </a:cubicBezTo>
                    <a:cubicBezTo>
                      <a:pt x="7698" y="2786"/>
                      <a:pt x="7768" y="2786"/>
                      <a:pt x="8010" y="2759"/>
                    </a:cubicBezTo>
                    <a:cubicBezTo>
                      <a:pt x="8176" y="2740"/>
                      <a:pt x="8421" y="2732"/>
                      <a:pt x="8553" y="2742"/>
                    </a:cubicBezTo>
                    <a:cubicBezTo>
                      <a:pt x="8685" y="2751"/>
                      <a:pt x="8836" y="2758"/>
                      <a:pt x="8889" y="2758"/>
                    </a:cubicBezTo>
                    <a:cubicBezTo>
                      <a:pt x="8942" y="2757"/>
                      <a:pt x="9117" y="2789"/>
                      <a:pt x="9279" y="2828"/>
                    </a:cubicBezTo>
                    <a:cubicBezTo>
                      <a:pt x="9441" y="2867"/>
                      <a:pt x="9607" y="2898"/>
                      <a:pt x="9649" y="2897"/>
                    </a:cubicBezTo>
                    <a:cubicBezTo>
                      <a:pt x="9772" y="2895"/>
                      <a:pt x="9876" y="2834"/>
                      <a:pt x="9943" y="2726"/>
                    </a:cubicBezTo>
                    <a:cubicBezTo>
                      <a:pt x="9978" y="2670"/>
                      <a:pt x="10055" y="2582"/>
                      <a:pt x="10114" y="2531"/>
                    </a:cubicBezTo>
                    <a:cubicBezTo>
                      <a:pt x="10221" y="2439"/>
                      <a:pt x="10222" y="2438"/>
                      <a:pt x="10318" y="2484"/>
                    </a:cubicBezTo>
                    <a:cubicBezTo>
                      <a:pt x="10386" y="2517"/>
                      <a:pt x="10435" y="2572"/>
                      <a:pt x="10483" y="2671"/>
                    </a:cubicBezTo>
                    <a:cubicBezTo>
                      <a:pt x="10573" y="2859"/>
                      <a:pt x="10733" y="3074"/>
                      <a:pt x="10869" y="3190"/>
                    </a:cubicBezTo>
                    <a:cubicBezTo>
                      <a:pt x="10985" y="3289"/>
                      <a:pt x="11060" y="3318"/>
                      <a:pt x="11403" y="3392"/>
                    </a:cubicBezTo>
                    <a:cubicBezTo>
                      <a:pt x="11595" y="3433"/>
                      <a:pt x="11632" y="3434"/>
                      <a:pt x="11798" y="3394"/>
                    </a:cubicBezTo>
                    <a:cubicBezTo>
                      <a:pt x="11899" y="3370"/>
                      <a:pt x="12017" y="3351"/>
                      <a:pt x="12060" y="3350"/>
                    </a:cubicBezTo>
                    <a:cubicBezTo>
                      <a:pt x="12165" y="3350"/>
                      <a:pt x="12532" y="3495"/>
                      <a:pt x="12532" y="3537"/>
                    </a:cubicBezTo>
                    <a:cubicBezTo>
                      <a:pt x="12532" y="3603"/>
                      <a:pt x="12342" y="3643"/>
                      <a:pt x="11939" y="3664"/>
                    </a:cubicBezTo>
                    <a:cubicBezTo>
                      <a:pt x="10606" y="3731"/>
                      <a:pt x="10691" y="3731"/>
                      <a:pt x="10569" y="3657"/>
                    </a:cubicBezTo>
                    <a:cubicBezTo>
                      <a:pt x="10508" y="3620"/>
                      <a:pt x="10407" y="3565"/>
                      <a:pt x="10345" y="3534"/>
                    </a:cubicBezTo>
                    <a:cubicBezTo>
                      <a:pt x="10283" y="3504"/>
                      <a:pt x="10202" y="3456"/>
                      <a:pt x="10165" y="3429"/>
                    </a:cubicBezTo>
                    <a:cubicBezTo>
                      <a:pt x="10066" y="3355"/>
                      <a:pt x="9808" y="3367"/>
                      <a:pt x="9470" y="3462"/>
                    </a:cubicBezTo>
                    <a:cubicBezTo>
                      <a:pt x="9363" y="3492"/>
                      <a:pt x="8554" y="3589"/>
                      <a:pt x="8158" y="3618"/>
                    </a:cubicBezTo>
                    <a:cubicBezTo>
                      <a:pt x="7935" y="3635"/>
                      <a:pt x="7631" y="3685"/>
                      <a:pt x="7542" y="3720"/>
                    </a:cubicBezTo>
                    <a:cubicBezTo>
                      <a:pt x="7422" y="3767"/>
                      <a:pt x="7193" y="3750"/>
                      <a:pt x="7128" y="3689"/>
                    </a:cubicBezTo>
                    <a:cubicBezTo>
                      <a:pt x="7084" y="3647"/>
                      <a:pt x="7000" y="3627"/>
                      <a:pt x="6788" y="3604"/>
                    </a:cubicBezTo>
                    <a:cubicBezTo>
                      <a:pt x="6243" y="3546"/>
                      <a:pt x="5917" y="3453"/>
                      <a:pt x="5621" y="3271"/>
                    </a:cubicBezTo>
                    <a:cubicBezTo>
                      <a:pt x="5475" y="3181"/>
                      <a:pt x="5400" y="3176"/>
                      <a:pt x="5091" y="3235"/>
                    </a:cubicBezTo>
                    <a:cubicBezTo>
                      <a:pt x="4913" y="3269"/>
                      <a:pt x="4867" y="3268"/>
                      <a:pt x="4704" y="3227"/>
                    </a:cubicBezTo>
                    <a:cubicBezTo>
                      <a:pt x="4501" y="3176"/>
                      <a:pt x="4414" y="3169"/>
                      <a:pt x="4394" y="3203"/>
                    </a:cubicBezTo>
                    <a:cubicBezTo>
                      <a:pt x="4386" y="3215"/>
                      <a:pt x="4595" y="3396"/>
                      <a:pt x="4857" y="3605"/>
                    </a:cubicBezTo>
                    <a:lnTo>
                      <a:pt x="5334" y="3985"/>
                    </a:lnTo>
                    <a:lnTo>
                      <a:pt x="5529" y="3985"/>
                    </a:lnTo>
                    <a:cubicBezTo>
                      <a:pt x="5710" y="3985"/>
                      <a:pt x="5735" y="3993"/>
                      <a:pt x="5887" y="4098"/>
                    </a:cubicBezTo>
                    <a:cubicBezTo>
                      <a:pt x="6030" y="4196"/>
                      <a:pt x="6070" y="4210"/>
                      <a:pt x="6189" y="4205"/>
                    </a:cubicBezTo>
                    <a:cubicBezTo>
                      <a:pt x="6364" y="4197"/>
                      <a:pt x="6359" y="4257"/>
                      <a:pt x="6182" y="4287"/>
                    </a:cubicBezTo>
                    <a:cubicBezTo>
                      <a:pt x="6036" y="4312"/>
                      <a:pt x="5979" y="4356"/>
                      <a:pt x="6041" y="4395"/>
                    </a:cubicBezTo>
                    <a:cubicBezTo>
                      <a:pt x="6064" y="4410"/>
                      <a:pt x="6111" y="4422"/>
                      <a:pt x="6145" y="4422"/>
                    </a:cubicBezTo>
                    <a:cubicBezTo>
                      <a:pt x="6248" y="4423"/>
                      <a:pt x="6239" y="4462"/>
                      <a:pt x="6123" y="4519"/>
                    </a:cubicBezTo>
                    <a:cubicBezTo>
                      <a:pt x="6001" y="4579"/>
                      <a:pt x="5984" y="4618"/>
                      <a:pt x="6070" y="4640"/>
                    </a:cubicBezTo>
                    <a:cubicBezTo>
                      <a:pt x="6219" y="4679"/>
                      <a:pt x="5889" y="4787"/>
                      <a:pt x="5595" y="4796"/>
                    </a:cubicBezTo>
                    <a:cubicBezTo>
                      <a:pt x="5509" y="4799"/>
                      <a:pt x="5502" y="4805"/>
                      <a:pt x="5510" y="4884"/>
                    </a:cubicBezTo>
                    <a:cubicBezTo>
                      <a:pt x="5521" y="4993"/>
                      <a:pt x="5469" y="5009"/>
                      <a:pt x="5408" y="4916"/>
                    </a:cubicBezTo>
                    <a:close/>
                    <a:moveTo>
                      <a:pt x="580" y="3253"/>
                    </a:moveTo>
                    <a:cubicBezTo>
                      <a:pt x="580" y="3170"/>
                      <a:pt x="518" y="3169"/>
                      <a:pt x="502" y="3251"/>
                    </a:cubicBezTo>
                    <a:cubicBezTo>
                      <a:pt x="492" y="3308"/>
                      <a:pt x="499" y="3323"/>
                      <a:pt x="534" y="3316"/>
                    </a:cubicBezTo>
                    <a:cubicBezTo>
                      <a:pt x="559" y="3311"/>
                      <a:pt x="580" y="3283"/>
                      <a:pt x="580" y="3253"/>
                    </a:cubicBezTo>
                    <a:close/>
                    <a:moveTo>
                      <a:pt x="214" y="2736"/>
                    </a:moveTo>
                    <a:cubicBezTo>
                      <a:pt x="188" y="2528"/>
                      <a:pt x="122" y="2361"/>
                      <a:pt x="87" y="2417"/>
                    </a:cubicBezTo>
                    <a:cubicBezTo>
                      <a:pt x="72" y="2441"/>
                      <a:pt x="77" y="2497"/>
                      <a:pt x="99" y="2558"/>
                    </a:cubicBezTo>
                    <a:cubicBezTo>
                      <a:pt x="119" y="2613"/>
                      <a:pt x="151" y="2713"/>
                      <a:pt x="169" y="2779"/>
                    </a:cubicBezTo>
                    <a:cubicBezTo>
                      <a:pt x="215" y="2948"/>
                      <a:pt x="237" y="2927"/>
                      <a:pt x="214" y="2736"/>
                    </a:cubicBezTo>
                    <a:close/>
                  </a:path>
                </a:pathLst>
              </a:custGeom>
              <a:solidFill>
                <a:srgbClr val="CC9776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0" name="Freeform 101"/>
              <p:cNvSpPr>
                <a:spLocks noChangeAspect="1" noEditPoints="1"/>
              </p:cNvSpPr>
              <p:nvPr/>
            </p:nvSpPr>
            <p:spPr bwMode="auto">
              <a:xfrm>
                <a:off x="1314" y="1880"/>
                <a:ext cx="2411" cy="777"/>
              </a:xfrm>
              <a:custGeom>
                <a:avLst/>
                <a:gdLst>
                  <a:gd name="T0" fmla="*/ 5477 w 13476"/>
                  <a:gd name="T1" fmla="*/ 4943 h 4987"/>
                  <a:gd name="T2" fmla="*/ 5477 w 13476"/>
                  <a:gd name="T3" fmla="*/ 4987 h 4987"/>
                  <a:gd name="T4" fmla="*/ 5851 w 13476"/>
                  <a:gd name="T5" fmla="*/ 4603 h 4987"/>
                  <a:gd name="T6" fmla="*/ 5888 w 13476"/>
                  <a:gd name="T7" fmla="*/ 4618 h 4987"/>
                  <a:gd name="T8" fmla="*/ 6154 w 13476"/>
                  <a:gd name="T9" fmla="*/ 4466 h 4987"/>
                  <a:gd name="T10" fmla="*/ 6198 w 13476"/>
                  <a:gd name="T11" fmla="*/ 4479 h 4987"/>
                  <a:gd name="T12" fmla="*/ 4839 w 13476"/>
                  <a:gd name="T13" fmla="*/ 4287 h 4987"/>
                  <a:gd name="T14" fmla="*/ 3722 w 13476"/>
                  <a:gd name="T15" fmla="*/ 3725 h 4987"/>
                  <a:gd name="T16" fmla="*/ 1958 w 13476"/>
                  <a:gd name="T17" fmla="*/ 3401 h 4987"/>
                  <a:gd name="T18" fmla="*/ 1541 w 13476"/>
                  <a:gd name="T19" fmla="*/ 2960 h 4987"/>
                  <a:gd name="T20" fmla="*/ 1123 w 13476"/>
                  <a:gd name="T21" fmla="*/ 3168 h 4987"/>
                  <a:gd name="T22" fmla="*/ 876 w 13476"/>
                  <a:gd name="T23" fmla="*/ 3210 h 4987"/>
                  <a:gd name="T24" fmla="*/ 1007 w 13476"/>
                  <a:gd name="T25" fmla="*/ 2593 h 4987"/>
                  <a:gd name="T26" fmla="*/ 661 w 13476"/>
                  <a:gd name="T27" fmla="*/ 3126 h 4987"/>
                  <a:gd name="T28" fmla="*/ 398 w 13476"/>
                  <a:gd name="T29" fmla="*/ 3325 h 4987"/>
                  <a:gd name="T30" fmla="*/ 199 w 13476"/>
                  <a:gd name="T31" fmla="*/ 3062 h 4987"/>
                  <a:gd name="T32" fmla="*/ 31 w 13476"/>
                  <a:gd name="T33" fmla="*/ 2362 h 4987"/>
                  <a:gd name="T34" fmla="*/ 23 w 13476"/>
                  <a:gd name="T35" fmla="*/ 2183 h 4987"/>
                  <a:gd name="T36" fmla="*/ 52 w 13476"/>
                  <a:gd name="T37" fmla="*/ 2136 h 4987"/>
                  <a:gd name="T38" fmla="*/ 481 w 13476"/>
                  <a:gd name="T39" fmla="*/ 1580 h 4987"/>
                  <a:gd name="T40" fmla="*/ 1375 w 13476"/>
                  <a:gd name="T41" fmla="*/ 1434 h 4987"/>
                  <a:gd name="T42" fmla="*/ 1781 w 13476"/>
                  <a:gd name="T43" fmla="*/ 2024 h 4987"/>
                  <a:gd name="T44" fmla="*/ 2014 w 13476"/>
                  <a:gd name="T45" fmla="*/ 1760 h 4987"/>
                  <a:gd name="T46" fmla="*/ 4578 w 13476"/>
                  <a:gd name="T47" fmla="*/ 1631 h 4987"/>
                  <a:gd name="T48" fmla="*/ 5774 w 13476"/>
                  <a:gd name="T49" fmla="*/ 1510 h 4987"/>
                  <a:gd name="T50" fmla="*/ 6106 w 13476"/>
                  <a:gd name="T51" fmla="*/ 1460 h 4987"/>
                  <a:gd name="T52" fmla="*/ 7474 w 13476"/>
                  <a:gd name="T53" fmla="*/ 1602 h 4987"/>
                  <a:gd name="T54" fmla="*/ 7833 w 13476"/>
                  <a:gd name="T55" fmla="*/ 1404 h 4987"/>
                  <a:gd name="T56" fmla="*/ 9371 w 13476"/>
                  <a:gd name="T57" fmla="*/ 863 h 4987"/>
                  <a:gd name="T58" fmla="*/ 10287 w 13476"/>
                  <a:gd name="T59" fmla="*/ 21 h 4987"/>
                  <a:gd name="T60" fmla="*/ 11516 w 13476"/>
                  <a:gd name="T61" fmla="*/ 470 h 4987"/>
                  <a:gd name="T62" fmla="*/ 13446 w 13476"/>
                  <a:gd name="T63" fmla="*/ 355 h 4987"/>
                  <a:gd name="T64" fmla="*/ 13409 w 13476"/>
                  <a:gd name="T65" fmla="*/ 1098 h 4987"/>
                  <a:gd name="T66" fmla="*/ 11601 w 13476"/>
                  <a:gd name="T67" fmla="*/ 1027 h 4987"/>
                  <a:gd name="T68" fmla="*/ 9865 w 13476"/>
                  <a:gd name="T69" fmla="*/ 1431 h 4987"/>
                  <a:gd name="T70" fmla="*/ 9324 w 13476"/>
                  <a:gd name="T71" fmla="*/ 1743 h 4987"/>
                  <a:gd name="T72" fmla="*/ 8493 w 13476"/>
                  <a:gd name="T73" fmla="*/ 2324 h 4987"/>
                  <a:gd name="T74" fmla="*/ 7664 w 13476"/>
                  <a:gd name="T75" fmla="*/ 2758 h 4987"/>
                  <a:gd name="T76" fmla="*/ 8553 w 13476"/>
                  <a:gd name="T77" fmla="*/ 2742 h 4987"/>
                  <a:gd name="T78" fmla="*/ 9279 w 13476"/>
                  <a:gd name="T79" fmla="*/ 2828 h 4987"/>
                  <a:gd name="T80" fmla="*/ 9943 w 13476"/>
                  <a:gd name="T81" fmla="*/ 2726 h 4987"/>
                  <a:gd name="T82" fmla="*/ 10318 w 13476"/>
                  <a:gd name="T83" fmla="*/ 2484 h 4987"/>
                  <a:gd name="T84" fmla="*/ 10869 w 13476"/>
                  <a:gd name="T85" fmla="*/ 3190 h 4987"/>
                  <a:gd name="T86" fmla="*/ 11798 w 13476"/>
                  <a:gd name="T87" fmla="*/ 3394 h 4987"/>
                  <a:gd name="T88" fmla="*/ 12532 w 13476"/>
                  <a:gd name="T89" fmla="*/ 3537 h 4987"/>
                  <a:gd name="T90" fmla="*/ 10569 w 13476"/>
                  <a:gd name="T91" fmla="*/ 3657 h 4987"/>
                  <a:gd name="T92" fmla="*/ 10165 w 13476"/>
                  <a:gd name="T93" fmla="*/ 3429 h 4987"/>
                  <a:gd name="T94" fmla="*/ 8158 w 13476"/>
                  <a:gd name="T95" fmla="*/ 3618 h 4987"/>
                  <a:gd name="T96" fmla="*/ 7128 w 13476"/>
                  <a:gd name="T97" fmla="*/ 3689 h 4987"/>
                  <a:gd name="T98" fmla="*/ 5621 w 13476"/>
                  <a:gd name="T99" fmla="*/ 3270 h 4987"/>
                  <a:gd name="T100" fmla="*/ 4687 w 13476"/>
                  <a:gd name="T101" fmla="*/ 3223 h 4987"/>
                  <a:gd name="T102" fmla="*/ 4379 w 13476"/>
                  <a:gd name="T103" fmla="*/ 3221 h 4987"/>
                  <a:gd name="T104" fmla="*/ 5398 w 13476"/>
                  <a:gd name="T105" fmla="*/ 4156 h 4987"/>
                  <a:gd name="T106" fmla="*/ 5138 w 13476"/>
                  <a:gd name="T107" fmla="*/ 4369 h 4987"/>
                  <a:gd name="T108" fmla="*/ 580 w 13476"/>
                  <a:gd name="T109" fmla="*/ 3253 h 4987"/>
                  <a:gd name="T110" fmla="*/ 534 w 13476"/>
                  <a:gd name="T111" fmla="*/ 3316 h 4987"/>
                  <a:gd name="T112" fmla="*/ 214 w 13476"/>
                  <a:gd name="T113" fmla="*/ 2736 h 4987"/>
                  <a:gd name="T114" fmla="*/ 99 w 13476"/>
                  <a:gd name="T115" fmla="*/ 2558 h 4987"/>
                  <a:gd name="T116" fmla="*/ 214 w 13476"/>
                  <a:gd name="T117" fmla="*/ 2736 h 4987"/>
                  <a:gd name="T118" fmla="*/ 5970 w 13476"/>
                  <a:gd name="T119" fmla="*/ 4310 h 4987"/>
                  <a:gd name="T120" fmla="*/ 5970 w 13476"/>
                  <a:gd name="T121" fmla="*/ 4366 h 4987"/>
                  <a:gd name="T122" fmla="*/ 6073 w 13476"/>
                  <a:gd name="T123" fmla="*/ 4285 h 4987"/>
                  <a:gd name="T124" fmla="*/ 6094 w 13476"/>
                  <a:gd name="T125" fmla="*/ 4306 h 4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476" h="4987">
                    <a:moveTo>
                      <a:pt x="5438" y="4965"/>
                    </a:moveTo>
                    <a:cubicBezTo>
                      <a:pt x="5430" y="4953"/>
                      <a:pt x="5448" y="4943"/>
                      <a:pt x="5477" y="4943"/>
                    </a:cubicBezTo>
                    <a:cubicBezTo>
                      <a:pt x="5505" y="4943"/>
                      <a:pt x="5523" y="4953"/>
                      <a:pt x="5515" y="4965"/>
                    </a:cubicBezTo>
                    <a:cubicBezTo>
                      <a:pt x="5508" y="4977"/>
                      <a:pt x="5490" y="4987"/>
                      <a:pt x="5477" y="4987"/>
                    </a:cubicBezTo>
                    <a:cubicBezTo>
                      <a:pt x="5463" y="4987"/>
                      <a:pt x="5445" y="4977"/>
                      <a:pt x="5438" y="4965"/>
                    </a:cubicBezTo>
                    <a:close/>
                    <a:moveTo>
                      <a:pt x="5851" y="4603"/>
                    </a:moveTo>
                    <a:cubicBezTo>
                      <a:pt x="5860" y="4594"/>
                      <a:pt x="5885" y="4593"/>
                      <a:pt x="5905" y="4601"/>
                    </a:cubicBezTo>
                    <a:cubicBezTo>
                      <a:pt x="5928" y="4610"/>
                      <a:pt x="5921" y="4616"/>
                      <a:pt x="5888" y="4618"/>
                    </a:cubicBezTo>
                    <a:cubicBezTo>
                      <a:pt x="5858" y="4619"/>
                      <a:pt x="5842" y="4612"/>
                      <a:pt x="5851" y="4603"/>
                    </a:cubicBezTo>
                    <a:close/>
                    <a:moveTo>
                      <a:pt x="6154" y="4466"/>
                    </a:moveTo>
                    <a:cubicBezTo>
                      <a:pt x="6154" y="4437"/>
                      <a:pt x="6208" y="4424"/>
                      <a:pt x="6224" y="4450"/>
                    </a:cubicBezTo>
                    <a:cubicBezTo>
                      <a:pt x="6234" y="4466"/>
                      <a:pt x="6222" y="4479"/>
                      <a:pt x="6198" y="4479"/>
                    </a:cubicBezTo>
                    <a:cubicBezTo>
                      <a:pt x="6174" y="4479"/>
                      <a:pt x="6154" y="4473"/>
                      <a:pt x="6154" y="4466"/>
                    </a:cubicBezTo>
                    <a:close/>
                    <a:moveTo>
                      <a:pt x="4839" y="4287"/>
                    </a:moveTo>
                    <a:cubicBezTo>
                      <a:pt x="4453" y="4088"/>
                      <a:pt x="4078" y="3914"/>
                      <a:pt x="4034" y="3914"/>
                    </a:cubicBezTo>
                    <a:cubicBezTo>
                      <a:pt x="3982" y="3914"/>
                      <a:pt x="3816" y="3813"/>
                      <a:pt x="3722" y="3725"/>
                    </a:cubicBezTo>
                    <a:cubicBezTo>
                      <a:pt x="3651" y="3659"/>
                      <a:pt x="3613" y="3651"/>
                      <a:pt x="3185" y="3616"/>
                    </a:cubicBezTo>
                    <a:cubicBezTo>
                      <a:pt x="2727" y="3579"/>
                      <a:pt x="2129" y="3474"/>
                      <a:pt x="1958" y="3401"/>
                    </a:cubicBezTo>
                    <a:cubicBezTo>
                      <a:pt x="1842" y="3351"/>
                      <a:pt x="1745" y="3228"/>
                      <a:pt x="1708" y="3084"/>
                    </a:cubicBezTo>
                    <a:cubicBezTo>
                      <a:pt x="1679" y="2971"/>
                      <a:pt x="1675" y="2969"/>
                      <a:pt x="1541" y="2960"/>
                    </a:cubicBezTo>
                    <a:cubicBezTo>
                      <a:pt x="1417" y="2952"/>
                      <a:pt x="1395" y="2961"/>
                      <a:pt x="1303" y="3050"/>
                    </a:cubicBezTo>
                    <a:cubicBezTo>
                      <a:pt x="1247" y="3104"/>
                      <a:pt x="1166" y="3157"/>
                      <a:pt x="1123" y="3168"/>
                    </a:cubicBezTo>
                    <a:cubicBezTo>
                      <a:pt x="1080" y="3178"/>
                      <a:pt x="1038" y="3198"/>
                      <a:pt x="1030" y="3212"/>
                    </a:cubicBezTo>
                    <a:cubicBezTo>
                      <a:pt x="1009" y="3246"/>
                      <a:pt x="876" y="3244"/>
                      <a:pt x="876" y="3210"/>
                    </a:cubicBezTo>
                    <a:cubicBezTo>
                      <a:pt x="876" y="3195"/>
                      <a:pt x="900" y="3128"/>
                      <a:pt x="930" y="3061"/>
                    </a:cubicBezTo>
                    <a:cubicBezTo>
                      <a:pt x="1093" y="2695"/>
                      <a:pt x="1107" y="2612"/>
                      <a:pt x="1007" y="2593"/>
                    </a:cubicBezTo>
                    <a:cubicBezTo>
                      <a:pt x="947" y="2581"/>
                      <a:pt x="750" y="2781"/>
                      <a:pt x="666" y="2939"/>
                    </a:cubicBezTo>
                    <a:cubicBezTo>
                      <a:pt x="614" y="3038"/>
                      <a:pt x="614" y="3046"/>
                      <a:pt x="661" y="3126"/>
                    </a:cubicBezTo>
                    <a:cubicBezTo>
                      <a:pt x="721" y="3228"/>
                      <a:pt x="702" y="3301"/>
                      <a:pt x="595" y="3377"/>
                    </a:cubicBezTo>
                    <a:cubicBezTo>
                      <a:pt x="484" y="3456"/>
                      <a:pt x="462" y="3451"/>
                      <a:pt x="398" y="3325"/>
                    </a:cubicBezTo>
                    <a:cubicBezTo>
                      <a:pt x="368" y="3265"/>
                      <a:pt x="323" y="3209"/>
                      <a:pt x="300" y="3200"/>
                    </a:cubicBezTo>
                    <a:cubicBezTo>
                      <a:pt x="277" y="3191"/>
                      <a:pt x="232" y="3129"/>
                      <a:pt x="199" y="3062"/>
                    </a:cubicBezTo>
                    <a:cubicBezTo>
                      <a:pt x="131" y="2922"/>
                      <a:pt x="0" y="2425"/>
                      <a:pt x="5" y="2329"/>
                    </a:cubicBezTo>
                    <a:cubicBezTo>
                      <a:pt x="8" y="2282"/>
                      <a:pt x="15" y="2292"/>
                      <a:pt x="31" y="2362"/>
                    </a:cubicBezTo>
                    <a:cubicBezTo>
                      <a:pt x="50" y="2450"/>
                      <a:pt x="52" y="2445"/>
                      <a:pt x="48" y="2315"/>
                    </a:cubicBezTo>
                    <a:cubicBezTo>
                      <a:pt x="46" y="2235"/>
                      <a:pt x="34" y="2176"/>
                      <a:pt x="23" y="2183"/>
                    </a:cubicBezTo>
                    <a:cubicBezTo>
                      <a:pt x="11" y="2190"/>
                      <a:pt x="1" y="2183"/>
                      <a:pt x="1" y="2166"/>
                    </a:cubicBezTo>
                    <a:cubicBezTo>
                      <a:pt x="1" y="2150"/>
                      <a:pt x="24" y="2136"/>
                      <a:pt x="52" y="2136"/>
                    </a:cubicBezTo>
                    <a:cubicBezTo>
                      <a:pt x="145" y="2136"/>
                      <a:pt x="227" y="2054"/>
                      <a:pt x="229" y="1958"/>
                    </a:cubicBezTo>
                    <a:cubicBezTo>
                      <a:pt x="233" y="1808"/>
                      <a:pt x="339" y="1650"/>
                      <a:pt x="481" y="1580"/>
                    </a:cubicBezTo>
                    <a:cubicBezTo>
                      <a:pt x="551" y="1546"/>
                      <a:pt x="646" y="1496"/>
                      <a:pt x="693" y="1469"/>
                    </a:cubicBezTo>
                    <a:cubicBezTo>
                      <a:pt x="943" y="1323"/>
                      <a:pt x="1162" y="1312"/>
                      <a:pt x="1375" y="1434"/>
                    </a:cubicBezTo>
                    <a:cubicBezTo>
                      <a:pt x="1556" y="1537"/>
                      <a:pt x="1589" y="1583"/>
                      <a:pt x="1666" y="1833"/>
                    </a:cubicBezTo>
                    <a:cubicBezTo>
                      <a:pt x="1713" y="1984"/>
                      <a:pt x="1737" y="2024"/>
                      <a:pt x="1781" y="2024"/>
                    </a:cubicBezTo>
                    <a:cubicBezTo>
                      <a:pt x="1819" y="2024"/>
                      <a:pt x="1850" y="1989"/>
                      <a:pt x="1880" y="1914"/>
                    </a:cubicBezTo>
                    <a:cubicBezTo>
                      <a:pt x="1908" y="1844"/>
                      <a:pt x="1956" y="1789"/>
                      <a:pt x="2014" y="1760"/>
                    </a:cubicBezTo>
                    <a:cubicBezTo>
                      <a:pt x="2248" y="1641"/>
                      <a:pt x="2979" y="1593"/>
                      <a:pt x="3504" y="1660"/>
                    </a:cubicBezTo>
                    <a:cubicBezTo>
                      <a:pt x="3708" y="1686"/>
                      <a:pt x="3892" y="1681"/>
                      <a:pt x="4578" y="1631"/>
                    </a:cubicBezTo>
                    <a:cubicBezTo>
                      <a:pt x="5033" y="1598"/>
                      <a:pt x="5448" y="1557"/>
                      <a:pt x="5498" y="1541"/>
                    </a:cubicBezTo>
                    <a:cubicBezTo>
                      <a:pt x="5549" y="1525"/>
                      <a:pt x="5673" y="1511"/>
                      <a:pt x="5774" y="1510"/>
                    </a:cubicBezTo>
                    <a:cubicBezTo>
                      <a:pt x="5875" y="1510"/>
                      <a:pt x="5964" y="1498"/>
                      <a:pt x="5972" y="1484"/>
                    </a:cubicBezTo>
                    <a:cubicBezTo>
                      <a:pt x="5981" y="1470"/>
                      <a:pt x="6041" y="1459"/>
                      <a:pt x="6106" y="1460"/>
                    </a:cubicBezTo>
                    <a:cubicBezTo>
                      <a:pt x="6296" y="1460"/>
                      <a:pt x="7120" y="1564"/>
                      <a:pt x="7207" y="1597"/>
                    </a:cubicBezTo>
                    <a:cubicBezTo>
                      <a:pt x="7304" y="1635"/>
                      <a:pt x="7408" y="1637"/>
                      <a:pt x="7474" y="1602"/>
                    </a:cubicBezTo>
                    <a:cubicBezTo>
                      <a:pt x="7501" y="1588"/>
                      <a:pt x="7580" y="1549"/>
                      <a:pt x="7650" y="1515"/>
                    </a:cubicBezTo>
                    <a:cubicBezTo>
                      <a:pt x="7719" y="1481"/>
                      <a:pt x="7802" y="1431"/>
                      <a:pt x="7833" y="1404"/>
                    </a:cubicBezTo>
                    <a:cubicBezTo>
                      <a:pt x="7882" y="1361"/>
                      <a:pt x="8055" y="1282"/>
                      <a:pt x="8478" y="1109"/>
                    </a:cubicBezTo>
                    <a:cubicBezTo>
                      <a:pt x="8638" y="1044"/>
                      <a:pt x="9065" y="926"/>
                      <a:pt x="9371" y="863"/>
                    </a:cubicBezTo>
                    <a:cubicBezTo>
                      <a:pt x="9882" y="757"/>
                      <a:pt x="10092" y="649"/>
                      <a:pt x="10120" y="477"/>
                    </a:cubicBezTo>
                    <a:cubicBezTo>
                      <a:pt x="10144" y="332"/>
                      <a:pt x="10245" y="56"/>
                      <a:pt x="10287" y="21"/>
                    </a:cubicBezTo>
                    <a:cubicBezTo>
                      <a:pt x="10312" y="0"/>
                      <a:pt x="10448" y="51"/>
                      <a:pt x="10771" y="201"/>
                    </a:cubicBezTo>
                    <a:cubicBezTo>
                      <a:pt x="11128" y="368"/>
                      <a:pt x="11280" y="423"/>
                      <a:pt x="11516" y="470"/>
                    </a:cubicBezTo>
                    <a:cubicBezTo>
                      <a:pt x="12021" y="571"/>
                      <a:pt x="12135" y="561"/>
                      <a:pt x="13155" y="317"/>
                    </a:cubicBezTo>
                    <a:cubicBezTo>
                      <a:pt x="13348" y="272"/>
                      <a:pt x="13476" y="288"/>
                      <a:pt x="13446" y="355"/>
                    </a:cubicBezTo>
                    <a:cubicBezTo>
                      <a:pt x="13427" y="396"/>
                      <a:pt x="13426" y="739"/>
                      <a:pt x="13443" y="1008"/>
                    </a:cubicBezTo>
                    <a:cubicBezTo>
                      <a:pt x="13448" y="1080"/>
                      <a:pt x="13439" y="1104"/>
                      <a:pt x="13409" y="1098"/>
                    </a:cubicBezTo>
                    <a:cubicBezTo>
                      <a:pt x="13387" y="1093"/>
                      <a:pt x="12981" y="1079"/>
                      <a:pt x="12506" y="1066"/>
                    </a:cubicBezTo>
                    <a:cubicBezTo>
                      <a:pt x="12032" y="1053"/>
                      <a:pt x="11624" y="1035"/>
                      <a:pt x="11601" y="1027"/>
                    </a:cubicBezTo>
                    <a:cubicBezTo>
                      <a:pt x="11501" y="990"/>
                      <a:pt x="10702" y="923"/>
                      <a:pt x="10641" y="946"/>
                    </a:cubicBezTo>
                    <a:cubicBezTo>
                      <a:pt x="10551" y="980"/>
                      <a:pt x="10026" y="1307"/>
                      <a:pt x="9865" y="1431"/>
                    </a:cubicBezTo>
                    <a:cubicBezTo>
                      <a:pt x="9772" y="1502"/>
                      <a:pt x="9636" y="1583"/>
                      <a:pt x="9564" y="1610"/>
                    </a:cubicBezTo>
                    <a:cubicBezTo>
                      <a:pt x="9491" y="1637"/>
                      <a:pt x="9383" y="1697"/>
                      <a:pt x="9324" y="1743"/>
                    </a:cubicBezTo>
                    <a:cubicBezTo>
                      <a:pt x="9192" y="1846"/>
                      <a:pt x="8941" y="2014"/>
                      <a:pt x="8780" y="2108"/>
                    </a:cubicBezTo>
                    <a:cubicBezTo>
                      <a:pt x="8714" y="2147"/>
                      <a:pt x="8585" y="2244"/>
                      <a:pt x="8493" y="2324"/>
                    </a:cubicBezTo>
                    <a:cubicBezTo>
                      <a:pt x="8315" y="2479"/>
                      <a:pt x="8092" y="2583"/>
                      <a:pt x="7798" y="2646"/>
                    </a:cubicBezTo>
                    <a:cubicBezTo>
                      <a:pt x="7612" y="2686"/>
                      <a:pt x="7595" y="2700"/>
                      <a:pt x="7664" y="2758"/>
                    </a:cubicBezTo>
                    <a:cubicBezTo>
                      <a:pt x="7698" y="2786"/>
                      <a:pt x="7768" y="2786"/>
                      <a:pt x="8010" y="2759"/>
                    </a:cubicBezTo>
                    <a:cubicBezTo>
                      <a:pt x="8176" y="2740"/>
                      <a:pt x="8421" y="2732"/>
                      <a:pt x="8553" y="2742"/>
                    </a:cubicBezTo>
                    <a:cubicBezTo>
                      <a:pt x="8685" y="2751"/>
                      <a:pt x="8836" y="2758"/>
                      <a:pt x="8889" y="2758"/>
                    </a:cubicBezTo>
                    <a:cubicBezTo>
                      <a:pt x="8942" y="2757"/>
                      <a:pt x="9117" y="2789"/>
                      <a:pt x="9279" y="2828"/>
                    </a:cubicBezTo>
                    <a:cubicBezTo>
                      <a:pt x="9441" y="2867"/>
                      <a:pt x="9607" y="2898"/>
                      <a:pt x="9649" y="2897"/>
                    </a:cubicBezTo>
                    <a:cubicBezTo>
                      <a:pt x="9772" y="2895"/>
                      <a:pt x="9876" y="2834"/>
                      <a:pt x="9943" y="2726"/>
                    </a:cubicBezTo>
                    <a:cubicBezTo>
                      <a:pt x="9978" y="2670"/>
                      <a:pt x="10055" y="2582"/>
                      <a:pt x="10114" y="2531"/>
                    </a:cubicBezTo>
                    <a:cubicBezTo>
                      <a:pt x="10221" y="2439"/>
                      <a:pt x="10222" y="2438"/>
                      <a:pt x="10318" y="2484"/>
                    </a:cubicBezTo>
                    <a:cubicBezTo>
                      <a:pt x="10386" y="2517"/>
                      <a:pt x="10435" y="2572"/>
                      <a:pt x="10483" y="2671"/>
                    </a:cubicBezTo>
                    <a:cubicBezTo>
                      <a:pt x="10573" y="2859"/>
                      <a:pt x="10733" y="3074"/>
                      <a:pt x="10869" y="3190"/>
                    </a:cubicBezTo>
                    <a:cubicBezTo>
                      <a:pt x="10985" y="3289"/>
                      <a:pt x="11060" y="3318"/>
                      <a:pt x="11403" y="3392"/>
                    </a:cubicBezTo>
                    <a:cubicBezTo>
                      <a:pt x="11595" y="3433"/>
                      <a:pt x="11632" y="3434"/>
                      <a:pt x="11798" y="3394"/>
                    </a:cubicBezTo>
                    <a:cubicBezTo>
                      <a:pt x="11899" y="3370"/>
                      <a:pt x="12017" y="3351"/>
                      <a:pt x="12060" y="3350"/>
                    </a:cubicBezTo>
                    <a:cubicBezTo>
                      <a:pt x="12165" y="3350"/>
                      <a:pt x="12532" y="3495"/>
                      <a:pt x="12532" y="3537"/>
                    </a:cubicBezTo>
                    <a:cubicBezTo>
                      <a:pt x="12532" y="3603"/>
                      <a:pt x="12342" y="3643"/>
                      <a:pt x="11939" y="3664"/>
                    </a:cubicBezTo>
                    <a:cubicBezTo>
                      <a:pt x="10606" y="3731"/>
                      <a:pt x="10691" y="3731"/>
                      <a:pt x="10569" y="3657"/>
                    </a:cubicBezTo>
                    <a:cubicBezTo>
                      <a:pt x="10508" y="3620"/>
                      <a:pt x="10407" y="3565"/>
                      <a:pt x="10345" y="3534"/>
                    </a:cubicBezTo>
                    <a:cubicBezTo>
                      <a:pt x="10283" y="3504"/>
                      <a:pt x="10202" y="3456"/>
                      <a:pt x="10165" y="3429"/>
                    </a:cubicBezTo>
                    <a:cubicBezTo>
                      <a:pt x="10066" y="3355"/>
                      <a:pt x="9808" y="3367"/>
                      <a:pt x="9470" y="3462"/>
                    </a:cubicBezTo>
                    <a:cubicBezTo>
                      <a:pt x="9363" y="3492"/>
                      <a:pt x="8554" y="3589"/>
                      <a:pt x="8158" y="3618"/>
                    </a:cubicBezTo>
                    <a:cubicBezTo>
                      <a:pt x="7935" y="3635"/>
                      <a:pt x="7631" y="3685"/>
                      <a:pt x="7542" y="3720"/>
                    </a:cubicBezTo>
                    <a:cubicBezTo>
                      <a:pt x="7422" y="3767"/>
                      <a:pt x="7193" y="3750"/>
                      <a:pt x="7128" y="3689"/>
                    </a:cubicBezTo>
                    <a:cubicBezTo>
                      <a:pt x="7084" y="3647"/>
                      <a:pt x="7000" y="3627"/>
                      <a:pt x="6788" y="3604"/>
                    </a:cubicBezTo>
                    <a:cubicBezTo>
                      <a:pt x="6241" y="3546"/>
                      <a:pt x="5914" y="3452"/>
                      <a:pt x="5621" y="3270"/>
                    </a:cubicBezTo>
                    <a:cubicBezTo>
                      <a:pt x="5476" y="3180"/>
                      <a:pt x="5386" y="3175"/>
                      <a:pt x="5086" y="3237"/>
                    </a:cubicBezTo>
                    <a:cubicBezTo>
                      <a:pt x="4929" y="3269"/>
                      <a:pt x="4881" y="3268"/>
                      <a:pt x="4687" y="3223"/>
                    </a:cubicBezTo>
                    <a:cubicBezTo>
                      <a:pt x="4565" y="3195"/>
                      <a:pt x="4444" y="3181"/>
                      <a:pt x="4417" y="3191"/>
                    </a:cubicBezTo>
                    <a:cubicBezTo>
                      <a:pt x="4390" y="3202"/>
                      <a:pt x="4373" y="3215"/>
                      <a:pt x="4379" y="3221"/>
                    </a:cubicBezTo>
                    <a:cubicBezTo>
                      <a:pt x="4474" y="3315"/>
                      <a:pt x="5359" y="3999"/>
                      <a:pt x="5385" y="3999"/>
                    </a:cubicBezTo>
                    <a:cubicBezTo>
                      <a:pt x="5423" y="3999"/>
                      <a:pt x="5432" y="4107"/>
                      <a:pt x="5398" y="4156"/>
                    </a:cubicBezTo>
                    <a:cubicBezTo>
                      <a:pt x="5387" y="4172"/>
                      <a:pt x="5333" y="4215"/>
                      <a:pt x="5279" y="4252"/>
                    </a:cubicBezTo>
                    <a:cubicBezTo>
                      <a:pt x="5225" y="4289"/>
                      <a:pt x="5161" y="4341"/>
                      <a:pt x="5138" y="4369"/>
                    </a:cubicBezTo>
                    <a:cubicBezTo>
                      <a:pt x="5098" y="4416"/>
                      <a:pt x="5081" y="4411"/>
                      <a:pt x="4839" y="4287"/>
                    </a:cubicBezTo>
                    <a:close/>
                    <a:moveTo>
                      <a:pt x="580" y="3253"/>
                    </a:moveTo>
                    <a:cubicBezTo>
                      <a:pt x="580" y="3170"/>
                      <a:pt x="518" y="3169"/>
                      <a:pt x="502" y="3251"/>
                    </a:cubicBezTo>
                    <a:cubicBezTo>
                      <a:pt x="492" y="3308"/>
                      <a:pt x="499" y="3323"/>
                      <a:pt x="534" y="3316"/>
                    </a:cubicBezTo>
                    <a:cubicBezTo>
                      <a:pt x="559" y="3311"/>
                      <a:pt x="580" y="3283"/>
                      <a:pt x="580" y="3253"/>
                    </a:cubicBezTo>
                    <a:close/>
                    <a:moveTo>
                      <a:pt x="214" y="2736"/>
                    </a:moveTo>
                    <a:cubicBezTo>
                      <a:pt x="188" y="2528"/>
                      <a:pt x="122" y="2361"/>
                      <a:pt x="87" y="2417"/>
                    </a:cubicBezTo>
                    <a:cubicBezTo>
                      <a:pt x="72" y="2441"/>
                      <a:pt x="77" y="2497"/>
                      <a:pt x="99" y="2558"/>
                    </a:cubicBezTo>
                    <a:cubicBezTo>
                      <a:pt x="119" y="2613"/>
                      <a:pt x="151" y="2713"/>
                      <a:pt x="169" y="2779"/>
                    </a:cubicBezTo>
                    <a:cubicBezTo>
                      <a:pt x="215" y="2948"/>
                      <a:pt x="237" y="2927"/>
                      <a:pt x="214" y="2736"/>
                    </a:cubicBezTo>
                    <a:close/>
                    <a:moveTo>
                      <a:pt x="5928" y="4338"/>
                    </a:moveTo>
                    <a:cubicBezTo>
                      <a:pt x="5928" y="4322"/>
                      <a:pt x="5947" y="4310"/>
                      <a:pt x="5970" y="4310"/>
                    </a:cubicBezTo>
                    <a:cubicBezTo>
                      <a:pt x="5994" y="4310"/>
                      <a:pt x="6013" y="4322"/>
                      <a:pt x="6013" y="4338"/>
                    </a:cubicBezTo>
                    <a:cubicBezTo>
                      <a:pt x="6013" y="4353"/>
                      <a:pt x="5994" y="4366"/>
                      <a:pt x="5970" y="4366"/>
                    </a:cubicBezTo>
                    <a:cubicBezTo>
                      <a:pt x="5947" y="4366"/>
                      <a:pt x="5928" y="4353"/>
                      <a:pt x="5928" y="4338"/>
                    </a:cubicBezTo>
                    <a:close/>
                    <a:moveTo>
                      <a:pt x="6073" y="4285"/>
                    </a:moveTo>
                    <a:cubicBezTo>
                      <a:pt x="6079" y="4267"/>
                      <a:pt x="6093" y="4253"/>
                      <a:pt x="6104" y="4253"/>
                    </a:cubicBezTo>
                    <a:cubicBezTo>
                      <a:pt x="6138" y="4253"/>
                      <a:pt x="6129" y="4294"/>
                      <a:pt x="6094" y="4306"/>
                    </a:cubicBezTo>
                    <a:cubicBezTo>
                      <a:pt x="6076" y="4312"/>
                      <a:pt x="6067" y="4302"/>
                      <a:pt x="6073" y="4285"/>
                    </a:cubicBezTo>
                    <a:close/>
                  </a:path>
                </a:pathLst>
              </a:custGeom>
              <a:solidFill>
                <a:srgbClr val="708A9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1" name="Freeform 102"/>
              <p:cNvSpPr>
                <a:spLocks noChangeAspect="1" noEditPoints="1"/>
              </p:cNvSpPr>
              <p:nvPr/>
            </p:nvSpPr>
            <p:spPr bwMode="auto">
              <a:xfrm>
                <a:off x="1314" y="1881"/>
                <a:ext cx="2408" cy="776"/>
              </a:xfrm>
              <a:custGeom>
                <a:avLst/>
                <a:gdLst>
                  <a:gd name="T0" fmla="*/ 5514 w 13462"/>
                  <a:gd name="T1" fmla="*/ 4957 h 4979"/>
                  <a:gd name="T2" fmla="*/ 5850 w 13462"/>
                  <a:gd name="T3" fmla="*/ 4595 h 4979"/>
                  <a:gd name="T4" fmla="*/ 5850 w 13462"/>
                  <a:gd name="T5" fmla="*/ 4595 h 4979"/>
                  <a:gd name="T6" fmla="*/ 6209 w 13462"/>
                  <a:gd name="T7" fmla="*/ 4441 h 4979"/>
                  <a:gd name="T8" fmla="*/ 4728 w 13462"/>
                  <a:gd name="T9" fmla="*/ 4214 h 4979"/>
                  <a:gd name="T10" fmla="*/ 3190 w 13462"/>
                  <a:gd name="T11" fmla="*/ 3606 h 4979"/>
                  <a:gd name="T12" fmla="*/ 1596 w 13462"/>
                  <a:gd name="T13" fmla="*/ 2943 h 4979"/>
                  <a:gd name="T14" fmla="*/ 927 w 13462"/>
                  <a:gd name="T15" fmla="*/ 3057 h 4979"/>
                  <a:gd name="T16" fmla="*/ 666 w 13462"/>
                  <a:gd name="T17" fmla="*/ 3130 h 4979"/>
                  <a:gd name="T18" fmla="*/ 531 w 13462"/>
                  <a:gd name="T19" fmla="*/ 3151 h 4979"/>
                  <a:gd name="T20" fmla="*/ 558 w 13462"/>
                  <a:gd name="T21" fmla="*/ 3376 h 4979"/>
                  <a:gd name="T22" fmla="*/ 239 w 13462"/>
                  <a:gd name="T23" fmla="*/ 2947 h 4979"/>
                  <a:gd name="T24" fmla="*/ 39 w 13462"/>
                  <a:gd name="T25" fmla="*/ 2198 h 4979"/>
                  <a:gd name="T26" fmla="*/ 79 w 13462"/>
                  <a:gd name="T27" fmla="*/ 2128 h 4979"/>
                  <a:gd name="T28" fmla="*/ 514 w 13462"/>
                  <a:gd name="T29" fmla="*/ 1565 h 4979"/>
                  <a:gd name="T30" fmla="*/ 1369 w 13462"/>
                  <a:gd name="T31" fmla="*/ 1436 h 4979"/>
                  <a:gd name="T32" fmla="*/ 1902 w 13462"/>
                  <a:gd name="T33" fmla="*/ 1919 h 4979"/>
                  <a:gd name="T34" fmla="*/ 3712 w 13462"/>
                  <a:gd name="T35" fmla="*/ 1684 h 4979"/>
                  <a:gd name="T36" fmla="*/ 5508 w 13462"/>
                  <a:gd name="T37" fmla="*/ 1543 h 4979"/>
                  <a:gd name="T38" fmla="*/ 6541 w 13462"/>
                  <a:gd name="T39" fmla="*/ 1491 h 4979"/>
                  <a:gd name="T40" fmla="*/ 7804 w 13462"/>
                  <a:gd name="T41" fmla="*/ 1424 h 4979"/>
                  <a:gd name="T42" fmla="*/ 10147 w 13462"/>
                  <a:gd name="T43" fmla="*/ 448 h 4979"/>
                  <a:gd name="T44" fmla="*/ 10414 w 13462"/>
                  <a:gd name="T45" fmla="*/ 40 h 4979"/>
                  <a:gd name="T46" fmla="*/ 13018 w 13462"/>
                  <a:gd name="T47" fmla="*/ 366 h 4979"/>
                  <a:gd name="T48" fmla="*/ 13416 w 13462"/>
                  <a:gd name="T49" fmla="*/ 802 h 4979"/>
                  <a:gd name="T50" fmla="*/ 13339 w 13462"/>
                  <a:gd name="T51" fmla="*/ 1071 h 4979"/>
                  <a:gd name="T52" fmla="*/ 10598 w 13462"/>
                  <a:gd name="T53" fmla="*/ 957 h 4979"/>
                  <a:gd name="T54" fmla="*/ 9293 w 13462"/>
                  <a:gd name="T55" fmla="*/ 1745 h 4979"/>
                  <a:gd name="T56" fmla="*/ 7823 w 13462"/>
                  <a:gd name="T57" fmla="*/ 2625 h 4979"/>
                  <a:gd name="T58" fmla="*/ 8024 w 13462"/>
                  <a:gd name="T59" fmla="*/ 2753 h 4979"/>
                  <a:gd name="T60" fmla="*/ 9252 w 13462"/>
                  <a:gd name="T61" fmla="*/ 2820 h 4979"/>
                  <a:gd name="T62" fmla="*/ 10304 w 13462"/>
                  <a:gd name="T63" fmla="*/ 2497 h 4979"/>
                  <a:gd name="T64" fmla="*/ 11196 w 13462"/>
                  <a:gd name="T65" fmla="*/ 3370 h 4979"/>
                  <a:gd name="T66" fmla="*/ 12301 w 13462"/>
                  <a:gd name="T67" fmla="*/ 3427 h 4979"/>
                  <a:gd name="T68" fmla="*/ 11953 w 13462"/>
                  <a:gd name="T69" fmla="*/ 3628 h 4979"/>
                  <a:gd name="T70" fmla="*/ 10345 w 13462"/>
                  <a:gd name="T71" fmla="*/ 3500 h 4979"/>
                  <a:gd name="T72" fmla="*/ 7529 w 13462"/>
                  <a:gd name="T73" fmla="*/ 3712 h 4979"/>
                  <a:gd name="T74" fmla="*/ 6203 w 13462"/>
                  <a:gd name="T75" fmla="*/ 3498 h 4979"/>
                  <a:gd name="T76" fmla="*/ 4728 w 13462"/>
                  <a:gd name="T77" fmla="*/ 3218 h 4979"/>
                  <a:gd name="T78" fmla="*/ 5397 w 13462"/>
                  <a:gd name="T79" fmla="*/ 4148 h 4979"/>
                  <a:gd name="T80" fmla="*/ 4728 w 13462"/>
                  <a:gd name="T81" fmla="*/ 4214 h 4979"/>
                  <a:gd name="T82" fmla="*/ 6012 w 13462"/>
                  <a:gd name="T83" fmla="*/ 4330 h 4979"/>
                  <a:gd name="T84" fmla="*/ 6072 w 13462"/>
                  <a:gd name="T85" fmla="*/ 4277 h 4979"/>
                  <a:gd name="T86" fmla="*/ 6072 w 13462"/>
                  <a:gd name="T87" fmla="*/ 4277 h 4979"/>
                  <a:gd name="T88" fmla="*/ 164 w 13462"/>
                  <a:gd name="T89" fmla="*/ 2880 h 4979"/>
                  <a:gd name="T90" fmla="*/ 3 w 13462"/>
                  <a:gd name="T91" fmla="*/ 2315 h 4979"/>
                  <a:gd name="T92" fmla="*/ 19 w 13462"/>
                  <a:gd name="T93" fmla="*/ 2470 h 49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3462" h="4979">
                    <a:moveTo>
                      <a:pt x="5437" y="4957"/>
                    </a:moveTo>
                    <a:cubicBezTo>
                      <a:pt x="5429" y="4945"/>
                      <a:pt x="5447" y="4935"/>
                      <a:pt x="5476" y="4935"/>
                    </a:cubicBezTo>
                    <a:cubicBezTo>
                      <a:pt x="5504" y="4935"/>
                      <a:pt x="5522" y="4945"/>
                      <a:pt x="5514" y="4957"/>
                    </a:cubicBezTo>
                    <a:cubicBezTo>
                      <a:pt x="5507" y="4969"/>
                      <a:pt x="5489" y="4979"/>
                      <a:pt x="5476" y="4979"/>
                    </a:cubicBezTo>
                    <a:cubicBezTo>
                      <a:pt x="5462" y="4979"/>
                      <a:pt x="5444" y="4969"/>
                      <a:pt x="5437" y="4957"/>
                    </a:cubicBezTo>
                    <a:close/>
                    <a:moveTo>
                      <a:pt x="5850" y="4595"/>
                    </a:moveTo>
                    <a:cubicBezTo>
                      <a:pt x="5859" y="4586"/>
                      <a:pt x="5884" y="4585"/>
                      <a:pt x="5904" y="4593"/>
                    </a:cubicBezTo>
                    <a:cubicBezTo>
                      <a:pt x="5927" y="4602"/>
                      <a:pt x="5920" y="4608"/>
                      <a:pt x="5887" y="4610"/>
                    </a:cubicBezTo>
                    <a:cubicBezTo>
                      <a:pt x="5857" y="4611"/>
                      <a:pt x="5841" y="4604"/>
                      <a:pt x="5850" y="4595"/>
                    </a:cubicBezTo>
                    <a:close/>
                    <a:moveTo>
                      <a:pt x="6153" y="4458"/>
                    </a:moveTo>
                    <a:cubicBezTo>
                      <a:pt x="6153" y="4452"/>
                      <a:pt x="6166" y="4438"/>
                      <a:pt x="6181" y="4429"/>
                    </a:cubicBezTo>
                    <a:cubicBezTo>
                      <a:pt x="6197" y="4419"/>
                      <a:pt x="6209" y="4425"/>
                      <a:pt x="6209" y="4441"/>
                    </a:cubicBezTo>
                    <a:cubicBezTo>
                      <a:pt x="6209" y="4457"/>
                      <a:pt x="6197" y="4471"/>
                      <a:pt x="6181" y="4471"/>
                    </a:cubicBezTo>
                    <a:cubicBezTo>
                      <a:pt x="6166" y="4471"/>
                      <a:pt x="6153" y="4465"/>
                      <a:pt x="6153" y="4458"/>
                    </a:cubicBezTo>
                    <a:close/>
                    <a:moveTo>
                      <a:pt x="4728" y="4214"/>
                    </a:moveTo>
                    <a:cubicBezTo>
                      <a:pt x="4390" y="4043"/>
                      <a:pt x="4244" y="3976"/>
                      <a:pt x="3982" y="3876"/>
                    </a:cubicBezTo>
                    <a:cubicBezTo>
                      <a:pt x="3928" y="3856"/>
                      <a:pt x="3827" y="3795"/>
                      <a:pt x="3756" y="3740"/>
                    </a:cubicBezTo>
                    <a:cubicBezTo>
                      <a:pt x="3628" y="3642"/>
                      <a:pt x="3624" y="3641"/>
                      <a:pt x="3190" y="3606"/>
                    </a:cubicBezTo>
                    <a:cubicBezTo>
                      <a:pt x="2744" y="3571"/>
                      <a:pt x="2154" y="3465"/>
                      <a:pt x="1976" y="3389"/>
                    </a:cubicBezTo>
                    <a:cubicBezTo>
                      <a:pt x="1841" y="3332"/>
                      <a:pt x="1756" y="3234"/>
                      <a:pt x="1714" y="3088"/>
                    </a:cubicBezTo>
                    <a:cubicBezTo>
                      <a:pt x="1685" y="2989"/>
                      <a:pt x="1662" y="2960"/>
                      <a:pt x="1596" y="2943"/>
                    </a:cubicBezTo>
                    <a:cubicBezTo>
                      <a:pt x="1478" y="2911"/>
                      <a:pt x="1384" y="2941"/>
                      <a:pt x="1270" y="3044"/>
                    </a:cubicBezTo>
                    <a:cubicBezTo>
                      <a:pt x="1216" y="3094"/>
                      <a:pt x="1117" y="3158"/>
                      <a:pt x="1051" y="3186"/>
                    </a:cubicBezTo>
                    <a:cubicBezTo>
                      <a:pt x="888" y="3256"/>
                      <a:pt x="854" y="3221"/>
                      <a:pt x="927" y="3057"/>
                    </a:cubicBezTo>
                    <a:cubicBezTo>
                      <a:pt x="1092" y="2687"/>
                      <a:pt x="1106" y="2604"/>
                      <a:pt x="1006" y="2585"/>
                    </a:cubicBezTo>
                    <a:cubicBezTo>
                      <a:pt x="946" y="2573"/>
                      <a:pt x="749" y="2773"/>
                      <a:pt x="666" y="2930"/>
                    </a:cubicBezTo>
                    <a:cubicBezTo>
                      <a:pt x="613" y="3030"/>
                      <a:pt x="613" y="3034"/>
                      <a:pt x="666" y="3130"/>
                    </a:cubicBezTo>
                    <a:cubicBezTo>
                      <a:pt x="719" y="3229"/>
                      <a:pt x="719" y="3229"/>
                      <a:pt x="654" y="3293"/>
                    </a:cubicBezTo>
                    <a:cubicBezTo>
                      <a:pt x="609" y="3338"/>
                      <a:pt x="595" y="3343"/>
                      <a:pt x="608" y="3309"/>
                    </a:cubicBezTo>
                    <a:cubicBezTo>
                      <a:pt x="629" y="3252"/>
                      <a:pt x="573" y="3137"/>
                      <a:pt x="531" y="3151"/>
                    </a:cubicBezTo>
                    <a:cubicBezTo>
                      <a:pt x="514" y="3157"/>
                      <a:pt x="496" y="3202"/>
                      <a:pt x="491" y="3252"/>
                    </a:cubicBezTo>
                    <a:cubicBezTo>
                      <a:pt x="483" y="3319"/>
                      <a:pt x="492" y="3342"/>
                      <a:pt x="525" y="3342"/>
                    </a:cubicBezTo>
                    <a:cubicBezTo>
                      <a:pt x="550" y="3342"/>
                      <a:pt x="565" y="3357"/>
                      <a:pt x="558" y="3376"/>
                    </a:cubicBezTo>
                    <a:cubicBezTo>
                      <a:pt x="535" y="3445"/>
                      <a:pt x="479" y="3428"/>
                      <a:pt x="431" y="3339"/>
                    </a:cubicBezTo>
                    <a:cubicBezTo>
                      <a:pt x="404" y="3288"/>
                      <a:pt x="348" y="3214"/>
                      <a:pt x="308" y="3174"/>
                    </a:cubicBezTo>
                    <a:cubicBezTo>
                      <a:pt x="218" y="3087"/>
                      <a:pt x="176" y="2947"/>
                      <a:pt x="239" y="2947"/>
                    </a:cubicBezTo>
                    <a:cubicBezTo>
                      <a:pt x="271" y="2947"/>
                      <a:pt x="277" y="2925"/>
                      <a:pt x="266" y="2855"/>
                    </a:cubicBezTo>
                    <a:cubicBezTo>
                      <a:pt x="204" y="2486"/>
                      <a:pt x="123" y="2242"/>
                      <a:pt x="61" y="2241"/>
                    </a:cubicBezTo>
                    <a:cubicBezTo>
                      <a:pt x="38" y="2241"/>
                      <a:pt x="29" y="2224"/>
                      <a:pt x="39" y="2198"/>
                    </a:cubicBezTo>
                    <a:cubicBezTo>
                      <a:pt x="49" y="2172"/>
                      <a:pt x="44" y="2161"/>
                      <a:pt x="28" y="2171"/>
                    </a:cubicBezTo>
                    <a:cubicBezTo>
                      <a:pt x="13" y="2180"/>
                      <a:pt x="0" y="2175"/>
                      <a:pt x="0" y="2158"/>
                    </a:cubicBezTo>
                    <a:cubicBezTo>
                      <a:pt x="0" y="2142"/>
                      <a:pt x="36" y="2128"/>
                      <a:pt x="79" y="2128"/>
                    </a:cubicBezTo>
                    <a:cubicBezTo>
                      <a:pt x="180" y="2128"/>
                      <a:pt x="226" y="2082"/>
                      <a:pt x="226" y="1981"/>
                    </a:cubicBezTo>
                    <a:cubicBezTo>
                      <a:pt x="226" y="1937"/>
                      <a:pt x="257" y="1840"/>
                      <a:pt x="295" y="1765"/>
                    </a:cubicBezTo>
                    <a:cubicBezTo>
                      <a:pt x="353" y="1650"/>
                      <a:pt x="388" y="1619"/>
                      <a:pt x="514" y="1565"/>
                    </a:cubicBezTo>
                    <a:cubicBezTo>
                      <a:pt x="596" y="1530"/>
                      <a:pt x="684" y="1484"/>
                      <a:pt x="708" y="1462"/>
                    </a:cubicBezTo>
                    <a:cubicBezTo>
                      <a:pt x="764" y="1413"/>
                      <a:pt x="1005" y="1339"/>
                      <a:pt x="1112" y="1339"/>
                    </a:cubicBezTo>
                    <a:cubicBezTo>
                      <a:pt x="1158" y="1338"/>
                      <a:pt x="1273" y="1382"/>
                      <a:pt x="1369" y="1436"/>
                    </a:cubicBezTo>
                    <a:cubicBezTo>
                      <a:pt x="1550" y="1537"/>
                      <a:pt x="1588" y="1591"/>
                      <a:pt x="1667" y="1860"/>
                    </a:cubicBezTo>
                    <a:cubicBezTo>
                      <a:pt x="1685" y="1922"/>
                      <a:pt x="1719" y="1989"/>
                      <a:pt x="1743" y="2007"/>
                    </a:cubicBezTo>
                    <a:cubicBezTo>
                      <a:pt x="1801" y="2053"/>
                      <a:pt x="1880" y="2009"/>
                      <a:pt x="1902" y="1919"/>
                    </a:cubicBezTo>
                    <a:cubicBezTo>
                      <a:pt x="1930" y="1807"/>
                      <a:pt x="2054" y="1745"/>
                      <a:pt x="2357" y="1691"/>
                    </a:cubicBezTo>
                    <a:cubicBezTo>
                      <a:pt x="2595" y="1649"/>
                      <a:pt x="2717" y="1644"/>
                      <a:pt x="3133" y="1662"/>
                    </a:cubicBezTo>
                    <a:cubicBezTo>
                      <a:pt x="3405" y="1674"/>
                      <a:pt x="3665" y="1684"/>
                      <a:pt x="3712" y="1684"/>
                    </a:cubicBezTo>
                    <a:cubicBezTo>
                      <a:pt x="3883" y="1687"/>
                      <a:pt x="4645" y="1647"/>
                      <a:pt x="4722" y="1631"/>
                    </a:cubicBezTo>
                    <a:cubicBezTo>
                      <a:pt x="4813" y="1613"/>
                      <a:pt x="5079" y="1591"/>
                      <a:pt x="5312" y="1584"/>
                    </a:cubicBezTo>
                    <a:cubicBezTo>
                      <a:pt x="5400" y="1581"/>
                      <a:pt x="5489" y="1562"/>
                      <a:pt x="5508" y="1543"/>
                    </a:cubicBezTo>
                    <a:cubicBezTo>
                      <a:pt x="5529" y="1522"/>
                      <a:pt x="5619" y="1508"/>
                      <a:pt x="5734" y="1508"/>
                    </a:cubicBezTo>
                    <a:cubicBezTo>
                      <a:pt x="5839" y="1508"/>
                      <a:pt x="5957" y="1493"/>
                      <a:pt x="5997" y="1475"/>
                    </a:cubicBezTo>
                    <a:cubicBezTo>
                      <a:pt x="6053" y="1449"/>
                      <a:pt x="6172" y="1452"/>
                      <a:pt x="6541" y="1491"/>
                    </a:cubicBezTo>
                    <a:cubicBezTo>
                      <a:pt x="6801" y="1519"/>
                      <a:pt x="7070" y="1559"/>
                      <a:pt x="7139" y="1581"/>
                    </a:cubicBezTo>
                    <a:cubicBezTo>
                      <a:pt x="7207" y="1603"/>
                      <a:pt x="7299" y="1620"/>
                      <a:pt x="7342" y="1620"/>
                    </a:cubicBezTo>
                    <a:cubicBezTo>
                      <a:pt x="7436" y="1620"/>
                      <a:pt x="7723" y="1498"/>
                      <a:pt x="7804" y="1424"/>
                    </a:cubicBezTo>
                    <a:cubicBezTo>
                      <a:pt x="7835" y="1395"/>
                      <a:pt x="7997" y="1313"/>
                      <a:pt x="8165" y="1242"/>
                    </a:cubicBezTo>
                    <a:cubicBezTo>
                      <a:pt x="8589" y="1062"/>
                      <a:pt x="8958" y="948"/>
                      <a:pt x="9413" y="858"/>
                    </a:cubicBezTo>
                    <a:cubicBezTo>
                      <a:pt x="9851" y="770"/>
                      <a:pt x="10107" y="627"/>
                      <a:pt x="10147" y="448"/>
                    </a:cubicBezTo>
                    <a:cubicBezTo>
                      <a:pt x="10157" y="402"/>
                      <a:pt x="10194" y="282"/>
                      <a:pt x="10230" y="181"/>
                    </a:cubicBezTo>
                    <a:cubicBezTo>
                      <a:pt x="10283" y="35"/>
                      <a:pt x="10306" y="0"/>
                      <a:pt x="10348" y="8"/>
                    </a:cubicBezTo>
                    <a:cubicBezTo>
                      <a:pt x="10377" y="13"/>
                      <a:pt x="10407" y="27"/>
                      <a:pt x="10414" y="40"/>
                    </a:cubicBezTo>
                    <a:cubicBezTo>
                      <a:pt x="10444" y="86"/>
                      <a:pt x="11115" y="384"/>
                      <a:pt x="11303" y="435"/>
                    </a:cubicBezTo>
                    <a:cubicBezTo>
                      <a:pt x="11593" y="512"/>
                      <a:pt x="11979" y="558"/>
                      <a:pt x="12161" y="536"/>
                    </a:cubicBezTo>
                    <a:cubicBezTo>
                      <a:pt x="12343" y="515"/>
                      <a:pt x="12780" y="428"/>
                      <a:pt x="13018" y="366"/>
                    </a:cubicBezTo>
                    <a:cubicBezTo>
                      <a:pt x="13107" y="342"/>
                      <a:pt x="13244" y="317"/>
                      <a:pt x="13322" y="309"/>
                    </a:cubicBezTo>
                    <a:cubicBezTo>
                      <a:pt x="13451" y="296"/>
                      <a:pt x="13462" y="299"/>
                      <a:pt x="13437" y="345"/>
                    </a:cubicBezTo>
                    <a:cubicBezTo>
                      <a:pt x="13407" y="402"/>
                      <a:pt x="13391" y="738"/>
                      <a:pt x="13416" y="802"/>
                    </a:cubicBezTo>
                    <a:cubicBezTo>
                      <a:pt x="13425" y="825"/>
                      <a:pt x="13437" y="900"/>
                      <a:pt x="13443" y="967"/>
                    </a:cubicBezTo>
                    <a:lnTo>
                      <a:pt x="13455" y="1091"/>
                    </a:lnTo>
                    <a:lnTo>
                      <a:pt x="13339" y="1071"/>
                    </a:lnTo>
                    <a:cubicBezTo>
                      <a:pt x="13275" y="1061"/>
                      <a:pt x="12937" y="1046"/>
                      <a:pt x="12588" y="1039"/>
                    </a:cubicBezTo>
                    <a:cubicBezTo>
                      <a:pt x="12238" y="1032"/>
                      <a:pt x="11787" y="1006"/>
                      <a:pt x="11586" y="982"/>
                    </a:cubicBezTo>
                    <a:cubicBezTo>
                      <a:pt x="10843" y="891"/>
                      <a:pt x="10724" y="888"/>
                      <a:pt x="10598" y="957"/>
                    </a:cubicBezTo>
                    <a:cubicBezTo>
                      <a:pt x="10244" y="1151"/>
                      <a:pt x="10042" y="1276"/>
                      <a:pt x="9884" y="1400"/>
                    </a:cubicBezTo>
                    <a:cubicBezTo>
                      <a:pt x="9786" y="1476"/>
                      <a:pt x="9638" y="1565"/>
                      <a:pt x="9553" y="1597"/>
                    </a:cubicBezTo>
                    <a:cubicBezTo>
                      <a:pt x="9469" y="1629"/>
                      <a:pt x="9352" y="1696"/>
                      <a:pt x="9293" y="1745"/>
                    </a:cubicBezTo>
                    <a:cubicBezTo>
                      <a:pt x="9139" y="1874"/>
                      <a:pt x="8974" y="1984"/>
                      <a:pt x="8735" y="2117"/>
                    </a:cubicBezTo>
                    <a:cubicBezTo>
                      <a:pt x="8689" y="2143"/>
                      <a:pt x="8590" y="2221"/>
                      <a:pt x="8515" y="2290"/>
                    </a:cubicBezTo>
                    <a:cubicBezTo>
                      <a:pt x="8358" y="2436"/>
                      <a:pt x="8110" y="2556"/>
                      <a:pt x="7823" y="2625"/>
                    </a:cubicBezTo>
                    <a:cubicBezTo>
                      <a:pt x="7711" y="2652"/>
                      <a:pt x="7620" y="2683"/>
                      <a:pt x="7620" y="2694"/>
                    </a:cubicBezTo>
                    <a:cubicBezTo>
                      <a:pt x="7620" y="2705"/>
                      <a:pt x="7640" y="2730"/>
                      <a:pt x="7664" y="2750"/>
                    </a:cubicBezTo>
                    <a:cubicBezTo>
                      <a:pt x="7699" y="2779"/>
                      <a:pt x="7769" y="2780"/>
                      <a:pt x="8024" y="2753"/>
                    </a:cubicBezTo>
                    <a:cubicBezTo>
                      <a:pt x="8352" y="2717"/>
                      <a:pt x="8709" y="2721"/>
                      <a:pt x="8771" y="2759"/>
                    </a:cubicBezTo>
                    <a:cubicBezTo>
                      <a:pt x="8791" y="2772"/>
                      <a:pt x="8842" y="2774"/>
                      <a:pt x="8884" y="2765"/>
                    </a:cubicBezTo>
                    <a:cubicBezTo>
                      <a:pt x="8927" y="2756"/>
                      <a:pt x="9089" y="2780"/>
                      <a:pt x="9252" y="2820"/>
                    </a:cubicBezTo>
                    <a:cubicBezTo>
                      <a:pt x="9701" y="2929"/>
                      <a:pt x="9860" y="2908"/>
                      <a:pt x="9966" y="2726"/>
                    </a:cubicBezTo>
                    <a:cubicBezTo>
                      <a:pt x="9999" y="2669"/>
                      <a:pt x="10069" y="2586"/>
                      <a:pt x="10122" y="2542"/>
                    </a:cubicBezTo>
                    <a:cubicBezTo>
                      <a:pt x="10211" y="2467"/>
                      <a:pt x="10224" y="2463"/>
                      <a:pt x="10304" y="2497"/>
                    </a:cubicBezTo>
                    <a:cubicBezTo>
                      <a:pt x="10366" y="2522"/>
                      <a:pt x="10411" y="2575"/>
                      <a:pt x="10460" y="2678"/>
                    </a:cubicBezTo>
                    <a:cubicBezTo>
                      <a:pt x="10573" y="2917"/>
                      <a:pt x="10820" y="3205"/>
                      <a:pt x="10987" y="3292"/>
                    </a:cubicBezTo>
                    <a:cubicBezTo>
                      <a:pt x="11068" y="3334"/>
                      <a:pt x="11162" y="3369"/>
                      <a:pt x="11196" y="3370"/>
                    </a:cubicBezTo>
                    <a:cubicBezTo>
                      <a:pt x="11230" y="3370"/>
                      <a:pt x="11330" y="3389"/>
                      <a:pt x="11417" y="3412"/>
                    </a:cubicBezTo>
                    <a:cubicBezTo>
                      <a:pt x="11557" y="3448"/>
                      <a:pt x="11600" y="3448"/>
                      <a:pt x="11773" y="3412"/>
                    </a:cubicBezTo>
                    <a:cubicBezTo>
                      <a:pt x="12035" y="3357"/>
                      <a:pt x="12153" y="3360"/>
                      <a:pt x="12301" y="3427"/>
                    </a:cubicBezTo>
                    <a:cubicBezTo>
                      <a:pt x="12369" y="3458"/>
                      <a:pt x="12441" y="3483"/>
                      <a:pt x="12462" y="3483"/>
                    </a:cubicBezTo>
                    <a:cubicBezTo>
                      <a:pt x="12483" y="3483"/>
                      <a:pt x="12507" y="3496"/>
                      <a:pt x="12517" y="3511"/>
                    </a:cubicBezTo>
                    <a:cubicBezTo>
                      <a:pt x="12553" y="3569"/>
                      <a:pt x="12363" y="3609"/>
                      <a:pt x="11953" y="3628"/>
                    </a:cubicBezTo>
                    <a:cubicBezTo>
                      <a:pt x="11720" y="3639"/>
                      <a:pt x="11336" y="3657"/>
                      <a:pt x="11099" y="3668"/>
                    </a:cubicBezTo>
                    <a:cubicBezTo>
                      <a:pt x="10814" y="3681"/>
                      <a:pt x="10657" y="3678"/>
                      <a:pt x="10634" y="3659"/>
                    </a:cubicBezTo>
                    <a:cubicBezTo>
                      <a:pt x="10614" y="3643"/>
                      <a:pt x="10484" y="3571"/>
                      <a:pt x="10345" y="3500"/>
                    </a:cubicBezTo>
                    <a:cubicBezTo>
                      <a:pt x="10027" y="3337"/>
                      <a:pt x="9905" y="3332"/>
                      <a:pt x="9384" y="3464"/>
                    </a:cubicBezTo>
                    <a:cubicBezTo>
                      <a:pt x="9291" y="3488"/>
                      <a:pt x="8929" y="3534"/>
                      <a:pt x="8580" y="3566"/>
                    </a:cubicBezTo>
                    <a:cubicBezTo>
                      <a:pt x="7909" y="3628"/>
                      <a:pt x="7610" y="3670"/>
                      <a:pt x="7529" y="3712"/>
                    </a:cubicBezTo>
                    <a:cubicBezTo>
                      <a:pt x="7435" y="3761"/>
                      <a:pt x="7192" y="3742"/>
                      <a:pt x="7126" y="3680"/>
                    </a:cubicBezTo>
                    <a:cubicBezTo>
                      <a:pt x="7079" y="3636"/>
                      <a:pt x="6990" y="3615"/>
                      <a:pt x="6715" y="3582"/>
                    </a:cubicBezTo>
                    <a:cubicBezTo>
                      <a:pt x="6522" y="3560"/>
                      <a:pt x="6292" y="3522"/>
                      <a:pt x="6203" y="3498"/>
                    </a:cubicBezTo>
                    <a:cubicBezTo>
                      <a:pt x="6016" y="3449"/>
                      <a:pt x="5709" y="3315"/>
                      <a:pt x="5591" y="3231"/>
                    </a:cubicBezTo>
                    <a:cubicBezTo>
                      <a:pt x="5492" y="3161"/>
                      <a:pt x="5379" y="3158"/>
                      <a:pt x="5111" y="3218"/>
                    </a:cubicBezTo>
                    <a:cubicBezTo>
                      <a:pt x="4926" y="3260"/>
                      <a:pt x="4895" y="3260"/>
                      <a:pt x="4728" y="3218"/>
                    </a:cubicBezTo>
                    <a:cubicBezTo>
                      <a:pt x="4523" y="3167"/>
                      <a:pt x="4366" y="3159"/>
                      <a:pt x="4380" y="3201"/>
                    </a:cubicBezTo>
                    <a:cubicBezTo>
                      <a:pt x="4395" y="3247"/>
                      <a:pt x="5338" y="3991"/>
                      <a:pt x="5380" y="3991"/>
                    </a:cubicBezTo>
                    <a:cubicBezTo>
                      <a:pt x="5421" y="3991"/>
                      <a:pt x="5433" y="4097"/>
                      <a:pt x="5397" y="4148"/>
                    </a:cubicBezTo>
                    <a:cubicBezTo>
                      <a:pt x="5386" y="4164"/>
                      <a:pt x="5332" y="4207"/>
                      <a:pt x="5278" y="4244"/>
                    </a:cubicBezTo>
                    <a:cubicBezTo>
                      <a:pt x="5224" y="4281"/>
                      <a:pt x="5160" y="4331"/>
                      <a:pt x="5137" y="4355"/>
                    </a:cubicBezTo>
                    <a:cubicBezTo>
                      <a:pt x="5098" y="4396"/>
                      <a:pt x="5061" y="4383"/>
                      <a:pt x="4728" y="4214"/>
                    </a:cubicBezTo>
                    <a:close/>
                    <a:moveTo>
                      <a:pt x="5927" y="4330"/>
                    </a:moveTo>
                    <a:cubicBezTo>
                      <a:pt x="5927" y="4314"/>
                      <a:pt x="5946" y="4302"/>
                      <a:pt x="5969" y="4302"/>
                    </a:cubicBezTo>
                    <a:cubicBezTo>
                      <a:pt x="5993" y="4302"/>
                      <a:pt x="6012" y="4314"/>
                      <a:pt x="6012" y="4330"/>
                    </a:cubicBezTo>
                    <a:cubicBezTo>
                      <a:pt x="6012" y="4345"/>
                      <a:pt x="5993" y="4358"/>
                      <a:pt x="5969" y="4358"/>
                    </a:cubicBezTo>
                    <a:cubicBezTo>
                      <a:pt x="5946" y="4358"/>
                      <a:pt x="5927" y="4345"/>
                      <a:pt x="5927" y="4330"/>
                    </a:cubicBezTo>
                    <a:close/>
                    <a:moveTo>
                      <a:pt x="6072" y="4277"/>
                    </a:moveTo>
                    <a:cubicBezTo>
                      <a:pt x="6078" y="4259"/>
                      <a:pt x="6092" y="4245"/>
                      <a:pt x="6103" y="4245"/>
                    </a:cubicBezTo>
                    <a:cubicBezTo>
                      <a:pt x="6137" y="4245"/>
                      <a:pt x="6128" y="4286"/>
                      <a:pt x="6093" y="4298"/>
                    </a:cubicBezTo>
                    <a:cubicBezTo>
                      <a:pt x="6075" y="4304"/>
                      <a:pt x="6066" y="4294"/>
                      <a:pt x="6072" y="4277"/>
                    </a:cubicBezTo>
                    <a:close/>
                    <a:moveTo>
                      <a:pt x="137" y="2853"/>
                    </a:moveTo>
                    <a:cubicBezTo>
                      <a:pt x="126" y="2802"/>
                      <a:pt x="130" y="2783"/>
                      <a:pt x="148" y="2801"/>
                    </a:cubicBezTo>
                    <a:cubicBezTo>
                      <a:pt x="163" y="2816"/>
                      <a:pt x="170" y="2852"/>
                      <a:pt x="164" y="2880"/>
                    </a:cubicBezTo>
                    <a:cubicBezTo>
                      <a:pt x="156" y="2919"/>
                      <a:pt x="149" y="2912"/>
                      <a:pt x="137" y="2853"/>
                    </a:cubicBezTo>
                    <a:close/>
                    <a:moveTo>
                      <a:pt x="19" y="2470"/>
                    </a:moveTo>
                    <a:cubicBezTo>
                      <a:pt x="9" y="2418"/>
                      <a:pt x="2" y="2348"/>
                      <a:pt x="3" y="2315"/>
                    </a:cubicBezTo>
                    <a:cubicBezTo>
                      <a:pt x="5" y="2282"/>
                      <a:pt x="18" y="2313"/>
                      <a:pt x="32" y="2382"/>
                    </a:cubicBezTo>
                    <a:cubicBezTo>
                      <a:pt x="45" y="2452"/>
                      <a:pt x="52" y="2522"/>
                      <a:pt x="47" y="2537"/>
                    </a:cubicBezTo>
                    <a:cubicBezTo>
                      <a:pt x="42" y="2553"/>
                      <a:pt x="30" y="2522"/>
                      <a:pt x="19" y="2470"/>
                    </a:cubicBezTo>
                    <a:close/>
                  </a:path>
                </a:pathLst>
              </a:custGeom>
              <a:solidFill>
                <a:srgbClr val="63615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2" name="Freeform 103"/>
              <p:cNvSpPr>
                <a:spLocks noChangeAspect="1" noEditPoints="1"/>
              </p:cNvSpPr>
              <p:nvPr/>
            </p:nvSpPr>
            <p:spPr bwMode="auto">
              <a:xfrm>
                <a:off x="1314" y="1871"/>
                <a:ext cx="2403" cy="786"/>
              </a:xfrm>
              <a:custGeom>
                <a:avLst/>
                <a:gdLst>
                  <a:gd name="T0" fmla="*/ 5519 w 13444"/>
                  <a:gd name="T1" fmla="*/ 5020 h 5042"/>
                  <a:gd name="T2" fmla="*/ 4606 w 13444"/>
                  <a:gd name="T3" fmla="*/ 4193 h 5042"/>
                  <a:gd name="T4" fmla="*/ 3124 w 13444"/>
                  <a:gd name="T5" fmla="*/ 3631 h 5042"/>
                  <a:gd name="T6" fmla="*/ 1513 w 13444"/>
                  <a:gd name="T7" fmla="*/ 2972 h 5042"/>
                  <a:gd name="T8" fmla="*/ 979 w 13444"/>
                  <a:gd name="T9" fmla="*/ 3113 h 5042"/>
                  <a:gd name="T10" fmla="*/ 1096 w 13444"/>
                  <a:gd name="T11" fmla="*/ 2684 h 5042"/>
                  <a:gd name="T12" fmla="*/ 1522 w 13444"/>
                  <a:gd name="T13" fmla="*/ 2230 h 5042"/>
                  <a:gd name="T14" fmla="*/ 3088 w 13444"/>
                  <a:gd name="T15" fmla="*/ 1719 h 5042"/>
                  <a:gd name="T16" fmla="*/ 4323 w 13444"/>
                  <a:gd name="T17" fmla="*/ 1926 h 5042"/>
                  <a:gd name="T18" fmla="*/ 4916 w 13444"/>
                  <a:gd name="T19" fmla="*/ 1963 h 5042"/>
                  <a:gd name="T20" fmla="*/ 5339 w 13444"/>
                  <a:gd name="T21" fmla="*/ 2194 h 5042"/>
                  <a:gd name="T22" fmla="*/ 5739 w 13444"/>
                  <a:gd name="T23" fmla="*/ 1983 h 5042"/>
                  <a:gd name="T24" fmla="*/ 6002 w 13444"/>
                  <a:gd name="T25" fmla="*/ 1566 h 5042"/>
                  <a:gd name="T26" fmla="*/ 7346 w 13444"/>
                  <a:gd name="T27" fmla="*/ 1712 h 5042"/>
                  <a:gd name="T28" fmla="*/ 10014 w 13444"/>
                  <a:gd name="T29" fmla="*/ 748 h 5042"/>
                  <a:gd name="T30" fmla="*/ 10815 w 13444"/>
                  <a:gd name="T31" fmla="*/ 305 h 5042"/>
                  <a:gd name="T32" fmla="*/ 13348 w 13444"/>
                  <a:gd name="T33" fmla="*/ 385 h 5042"/>
                  <a:gd name="T34" fmla="*/ 13444 w 13444"/>
                  <a:gd name="T35" fmla="*/ 1139 h 5042"/>
                  <a:gd name="T36" fmla="*/ 11619 w 13444"/>
                  <a:gd name="T37" fmla="*/ 1047 h 5042"/>
                  <a:gd name="T38" fmla="*/ 10495 w 13444"/>
                  <a:gd name="T39" fmla="*/ 1049 h 5042"/>
                  <a:gd name="T40" fmla="*/ 9561 w 13444"/>
                  <a:gd name="T41" fmla="*/ 1634 h 5042"/>
                  <a:gd name="T42" fmla="*/ 8477 w 13444"/>
                  <a:gd name="T43" fmla="*/ 2353 h 5042"/>
                  <a:gd name="T44" fmla="*/ 7640 w 13444"/>
                  <a:gd name="T45" fmla="*/ 2829 h 5042"/>
                  <a:gd name="T46" fmla="*/ 8889 w 13444"/>
                  <a:gd name="T47" fmla="*/ 2856 h 5042"/>
                  <a:gd name="T48" fmla="*/ 9951 w 13444"/>
                  <a:gd name="T49" fmla="*/ 2817 h 5042"/>
                  <a:gd name="T50" fmla="*/ 10969 w 13444"/>
                  <a:gd name="T51" fmla="*/ 3344 h 5042"/>
                  <a:gd name="T52" fmla="*/ 12062 w 13444"/>
                  <a:gd name="T53" fmla="*/ 3433 h 5042"/>
                  <a:gd name="T54" fmla="*/ 11887 w 13444"/>
                  <a:gd name="T55" fmla="*/ 3699 h 5042"/>
                  <a:gd name="T56" fmla="*/ 10458 w 13444"/>
                  <a:gd name="T57" fmla="*/ 3617 h 5042"/>
                  <a:gd name="T58" fmla="*/ 8585 w 13444"/>
                  <a:gd name="T59" fmla="*/ 3601 h 5042"/>
                  <a:gd name="T60" fmla="*/ 6722 w 13444"/>
                  <a:gd name="T61" fmla="*/ 3617 h 5042"/>
                  <a:gd name="T62" fmla="*/ 4733 w 13444"/>
                  <a:gd name="T63" fmla="*/ 3253 h 5042"/>
                  <a:gd name="T64" fmla="*/ 5239 w 13444"/>
                  <a:gd name="T65" fmla="*/ 4304 h 5042"/>
                  <a:gd name="T66" fmla="*/ 4577 w 13444"/>
                  <a:gd name="T67" fmla="*/ 3758 h 5042"/>
                  <a:gd name="T68" fmla="*/ 4584 w 13444"/>
                  <a:gd name="T69" fmla="*/ 3800 h 5042"/>
                  <a:gd name="T70" fmla="*/ 4267 w 13444"/>
                  <a:gd name="T71" fmla="*/ 3095 h 5042"/>
                  <a:gd name="T72" fmla="*/ 4295 w 13444"/>
                  <a:gd name="T73" fmla="*/ 3123 h 5042"/>
                  <a:gd name="T74" fmla="*/ 2668 w 13444"/>
                  <a:gd name="T75" fmla="*/ 2616 h 5042"/>
                  <a:gd name="T76" fmla="*/ 3248 w 13444"/>
                  <a:gd name="T77" fmla="*/ 2974 h 5042"/>
                  <a:gd name="T78" fmla="*/ 389 w 13444"/>
                  <a:gd name="T79" fmla="*/ 3275 h 5042"/>
                  <a:gd name="T80" fmla="*/ 389 w 13444"/>
                  <a:gd name="T81" fmla="*/ 3275 h 5042"/>
                  <a:gd name="T82" fmla="*/ 650 w 13444"/>
                  <a:gd name="T83" fmla="*/ 3249 h 5042"/>
                  <a:gd name="T84" fmla="*/ 8 w 13444"/>
                  <a:gd name="T85" fmla="*/ 2378 h 5042"/>
                  <a:gd name="T86" fmla="*/ 24 w 13444"/>
                  <a:gd name="T87" fmla="*/ 2533 h 5042"/>
                  <a:gd name="T88" fmla="*/ 322 w 13444"/>
                  <a:gd name="T89" fmla="*/ 2176 h 5042"/>
                  <a:gd name="T90" fmla="*/ 1400 w 13444"/>
                  <a:gd name="T91" fmla="*/ 1536 h 5042"/>
                  <a:gd name="T92" fmla="*/ 981 w 13444"/>
                  <a:gd name="T93" fmla="*/ 2463 h 5042"/>
                  <a:gd name="T94" fmla="*/ 23 w 13444"/>
                  <a:gd name="T95" fmla="*/ 2260 h 5042"/>
                  <a:gd name="T96" fmla="*/ 23 w 13444"/>
                  <a:gd name="T97" fmla="*/ 2260 h 50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444" h="5042">
                    <a:moveTo>
                      <a:pt x="5442" y="5020"/>
                    </a:moveTo>
                    <a:cubicBezTo>
                      <a:pt x="5434" y="5008"/>
                      <a:pt x="5452" y="4998"/>
                      <a:pt x="5481" y="4998"/>
                    </a:cubicBezTo>
                    <a:cubicBezTo>
                      <a:pt x="5509" y="4998"/>
                      <a:pt x="5527" y="5008"/>
                      <a:pt x="5519" y="5020"/>
                    </a:cubicBezTo>
                    <a:cubicBezTo>
                      <a:pt x="5512" y="5032"/>
                      <a:pt x="5494" y="5042"/>
                      <a:pt x="5481" y="5042"/>
                    </a:cubicBezTo>
                    <a:cubicBezTo>
                      <a:pt x="5467" y="5042"/>
                      <a:pt x="5449" y="5032"/>
                      <a:pt x="5442" y="5020"/>
                    </a:cubicBezTo>
                    <a:close/>
                    <a:moveTo>
                      <a:pt x="4606" y="4193"/>
                    </a:moveTo>
                    <a:cubicBezTo>
                      <a:pt x="4365" y="4071"/>
                      <a:pt x="4119" y="3957"/>
                      <a:pt x="4058" y="3940"/>
                    </a:cubicBezTo>
                    <a:cubicBezTo>
                      <a:pt x="3932" y="3904"/>
                      <a:pt x="3731" y="3784"/>
                      <a:pt x="3731" y="3744"/>
                    </a:cubicBezTo>
                    <a:cubicBezTo>
                      <a:pt x="3731" y="3698"/>
                      <a:pt x="3533" y="3662"/>
                      <a:pt x="3124" y="3631"/>
                    </a:cubicBezTo>
                    <a:cubicBezTo>
                      <a:pt x="2748" y="3604"/>
                      <a:pt x="2177" y="3504"/>
                      <a:pt x="1995" y="3434"/>
                    </a:cubicBezTo>
                    <a:cubicBezTo>
                      <a:pt x="1866" y="3384"/>
                      <a:pt x="1784" y="3293"/>
                      <a:pt x="1751" y="3160"/>
                    </a:cubicBezTo>
                    <a:cubicBezTo>
                      <a:pt x="1712" y="3006"/>
                      <a:pt x="1669" y="2972"/>
                      <a:pt x="1513" y="2972"/>
                    </a:cubicBezTo>
                    <a:cubicBezTo>
                      <a:pt x="1407" y="2972"/>
                      <a:pt x="1369" y="2989"/>
                      <a:pt x="1281" y="3070"/>
                    </a:cubicBezTo>
                    <a:cubicBezTo>
                      <a:pt x="1195" y="3151"/>
                      <a:pt x="1002" y="3264"/>
                      <a:pt x="950" y="3264"/>
                    </a:cubicBezTo>
                    <a:cubicBezTo>
                      <a:pt x="924" y="3264"/>
                      <a:pt x="938" y="3192"/>
                      <a:pt x="979" y="3113"/>
                    </a:cubicBezTo>
                    <a:cubicBezTo>
                      <a:pt x="1002" y="3068"/>
                      <a:pt x="1021" y="3014"/>
                      <a:pt x="1021" y="2992"/>
                    </a:cubicBezTo>
                    <a:cubicBezTo>
                      <a:pt x="1021" y="2970"/>
                      <a:pt x="1042" y="2920"/>
                      <a:pt x="1067" y="2881"/>
                    </a:cubicBezTo>
                    <a:cubicBezTo>
                      <a:pt x="1101" y="2830"/>
                      <a:pt x="1109" y="2777"/>
                      <a:pt x="1096" y="2684"/>
                    </a:cubicBezTo>
                    <a:lnTo>
                      <a:pt x="1079" y="2557"/>
                    </a:lnTo>
                    <a:lnTo>
                      <a:pt x="1226" y="2463"/>
                    </a:lnTo>
                    <a:cubicBezTo>
                      <a:pt x="1308" y="2411"/>
                      <a:pt x="1441" y="2306"/>
                      <a:pt x="1522" y="2230"/>
                    </a:cubicBezTo>
                    <a:cubicBezTo>
                      <a:pt x="1656" y="2103"/>
                      <a:pt x="1679" y="2092"/>
                      <a:pt x="1783" y="2102"/>
                    </a:cubicBezTo>
                    <a:cubicBezTo>
                      <a:pt x="1890" y="2112"/>
                      <a:pt x="1896" y="2108"/>
                      <a:pt x="1896" y="2036"/>
                    </a:cubicBezTo>
                    <a:cubicBezTo>
                      <a:pt x="1896" y="1808"/>
                      <a:pt x="2329" y="1692"/>
                      <a:pt x="3088" y="1719"/>
                    </a:cubicBezTo>
                    <a:cubicBezTo>
                      <a:pt x="3334" y="1728"/>
                      <a:pt x="3557" y="1750"/>
                      <a:pt x="3607" y="1770"/>
                    </a:cubicBezTo>
                    <a:cubicBezTo>
                      <a:pt x="3675" y="1798"/>
                      <a:pt x="3759" y="1799"/>
                      <a:pt x="3974" y="1777"/>
                    </a:cubicBezTo>
                    <a:cubicBezTo>
                      <a:pt x="4289" y="1745"/>
                      <a:pt x="4323" y="1760"/>
                      <a:pt x="4323" y="1926"/>
                    </a:cubicBezTo>
                    <a:cubicBezTo>
                      <a:pt x="4323" y="2037"/>
                      <a:pt x="4361" y="2053"/>
                      <a:pt x="4530" y="2015"/>
                    </a:cubicBezTo>
                    <a:cubicBezTo>
                      <a:pt x="4623" y="1993"/>
                      <a:pt x="4681" y="1993"/>
                      <a:pt x="4728" y="2015"/>
                    </a:cubicBezTo>
                    <a:cubicBezTo>
                      <a:pt x="4783" y="2040"/>
                      <a:pt x="4814" y="2031"/>
                      <a:pt x="4916" y="1963"/>
                    </a:cubicBezTo>
                    <a:cubicBezTo>
                      <a:pt x="5064" y="1863"/>
                      <a:pt x="5086" y="1862"/>
                      <a:pt x="5170" y="1952"/>
                    </a:cubicBezTo>
                    <a:cubicBezTo>
                      <a:pt x="5207" y="1990"/>
                      <a:pt x="5252" y="2022"/>
                      <a:pt x="5271" y="2022"/>
                    </a:cubicBezTo>
                    <a:cubicBezTo>
                      <a:pt x="5314" y="2022"/>
                      <a:pt x="5339" y="2087"/>
                      <a:pt x="5339" y="2194"/>
                    </a:cubicBezTo>
                    <a:cubicBezTo>
                      <a:pt x="5339" y="2304"/>
                      <a:pt x="5378" y="2298"/>
                      <a:pt x="5450" y="2175"/>
                    </a:cubicBezTo>
                    <a:cubicBezTo>
                      <a:pt x="5503" y="2086"/>
                      <a:pt x="5519" y="2076"/>
                      <a:pt x="5593" y="2093"/>
                    </a:cubicBezTo>
                    <a:cubicBezTo>
                      <a:pt x="5671" y="2110"/>
                      <a:pt x="5681" y="2102"/>
                      <a:pt x="5739" y="1983"/>
                    </a:cubicBezTo>
                    <a:cubicBezTo>
                      <a:pt x="5813" y="1830"/>
                      <a:pt x="5788" y="1740"/>
                      <a:pt x="5654" y="1681"/>
                    </a:cubicBezTo>
                    <a:cubicBezTo>
                      <a:pt x="5533" y="1627"/>
                      <a:pt x="5571" y="1599"/>
                      <a:pt x="5763" y="1599"/>
                    </a:cubicBezTo>
                    <a:cubicBezTo>
                      <a:pt x="5855" y="1599"/>
                      <a:pt x="5962" y="1584"/>
                      <a:pt x="6002" y="1566"/>
                    </a:cubicBezTo>
                    <a:cubicBezTo>
                      <a:pt x="6058" y="1540"/>
                      <a:pt x="6177" y="1544"/>
                      <a:pt x="6546" y="1583"/>
                    </a:cubicBezTo>
                    <a:cubicBezTo>
                      <a:pt x="6806" y="1610"/>
                      <a:pt x="7075" y="1650"/>
                      <a:pt x="7144" y="1672"/>
                    </a:cubicBezTo>
                    <a:cubicBezTo>
                      <a:pt x="7212" y="1694"/>
                      <a:pt x="7303" y="1712"/>
                      <a:pt x="7346" y="1712"/>
                    </a:cubicBezTo>
                    <a:cubicBezTo>
                      <a:pt x="7447" y="1712"/>
                      <a:pt x="7648" y="1624"/>
                      <a:pt x="7840" y="1497"/>
                    </a:cubicBezTo>
                    <a:cubicBezTo>
                      <a:pt x="8107" y="1319"/>
                      <a:pt x="8903" y="1038"/>
                      <a:pt x="9389" y="949"/>
                    </a:cubicBezTo>
                    <a:cubicBezTo>
                      <a:pt x="9613" y="908"/>
                      <a:pt x="9904" y="814"/>
                      <a:pt x="10014" y="748"/>
                    </a:cubicBezTo>
                    <a:cubicBezTo>
                      <a:pt x="10107" y="692"/>
                      <a:pt x="10152" y="607"/>
                      <a:pt x="10175" y="440"/>
                    </a:cubicBezTo>
                    <a:cubicBezTo>
                      <a:pt x="10203" y="235"/>
                      <a:pt x="10354" y="0"/>
                      <a:pt x="10396" y="96"/>
                    </a:cubicBezTo>
                    <a:cubicBezTo>
                      <a:pt x="10401" y="108"/>
                      <a:pt x="10589" y="202"/>
                      <a:pt x="10815" y="305"/>
                    </a:cubicBezTo>
                    <a:cubicBezTo>
                      <a:pt x="11233" y="496"/>
                      <a:pt x="11445" y="558"/>
                      <a:pt x="11849" y="608"/>
                    </a:cubicBezTo>
                    <a:cubicBezTo>
                      <a:pt x="12089" y="638"/>
                      <a:pt x="12135" y="632"/>
                      <a:pt x="13058" y="429"/>
                    </a:cubicBezTo>
                    <a:cubicBezTo>
                      <a:pt x="13167" y="405"/>
                      <a:pt x="13297" y="385"/>
                      <a:pt x="13348" y="385"/>
                    </a:cubicBezTo>
                    <a:cubicBezTo>
                      <a:pt x="13435" y="385"/>
                      <a:pt x="13439" y="390"/>
                      <a:pt x="13409" y="446"/>
                    </a:cubicBezTo>
                    <a:cubicBezTo>
                      <a:pt x="13377" y="506"/>
                      <a:pt x="13387" y="853"/>
                      <a:pt x="13427" y="1051"/>
                    </a:cubicBezTo>
                    <a:lnTo>
                      <a:pt x="13444" y="1139"/>
                    </a:lnTo>
                    <a:lnTo>
                      <a:pt x="13317" y="1120"/>
                    </a:lnTo>
                    <a:cubicBezTo>
                      <a:pt x="13247" y="1109"/>
                      <a:pt x="12900" y="1098"/>
                      <a:pt x="12546" y="1094"/>
                    </a:cubicBezTo>
                    <a:cubicBezTo>
                      <a:pt x="12167" y="1091"/>
                      <a:pt x="11785" y="1071"/>
                      <a:pt x="11619" y="1047"/>
                    </a:cubicBezTo>
                    <a:cubicBezTo>
                      <a:pt x="11464" y="1025"/>
                      <a:pt x="11184" y="994"/>
                      <a:pt x="10998" y="979"/>
                    </a:cubicBezTo>
                    <a:lnTo>
                      <a:pt x="10659" y="951"/>
                    </a:lnTo>
                    <a:lnTo>
                      <a:pt x="10495" y="1049"/>
                    </a:lnTo>
                    <a:cubicBezTo>
                      <a:pt x="10405" y="1103"/>
                      <a:pt x="10326" y="1147"/>
                      <a:pt x="10319" y="1147"/>
                    </a:cubicBezTo>
                    <a:cubicBezTo>
                      <a:pt x="10294" y="1147"/>
                      <a:pt x="10002" y="1344"/>
                      <a:pt x="9857" y="1459"/>
                    </a:cubicBezTo>
                    <a:cubicBezTo>
                      <a:pt x="9773" y="1525"/>
                      <a:pt x="9640" y="1604"/>
                      <a:pt x="9561" y="1634"/>
                    </a:cubicBezTo>
                    <a:cubicBezTo>
                      <a:pt x="9483" y="1664"/>
                      <a:pt x="9329" y="1756"/>
                      <a:pt x="9219" y="1838"/>
                    </a:cubicBezTo>
                    <a:cubicBezTo>
                      <a:pt x="9110" y="1921"/>
                      <a:pt x="8972" y="2015"/>
                      <a:pt x="8913" y="2048"/>
                    </a:cubicBezTo>
                    <a:cubicBezTo>
                      <a:pt x="8730" y="2151"/>
                      <a:pt x="8660" y="2200"/>
                      <a:pt x="8477" y="2353"/>
                    </a:cubicBezTo>
                    <a:cubicBezTo>
                      <a:pt x="8270" y="2527"/>
                      <a:pt x="8184" y="2567"/>
                      <a:pt x="7838" y="2655"/>
                    </a:cubicBezTo>
                    <a:cubicBezTo>
                      <a:pt x="7699" y="2691"/>
                      <a:pt x="7581" y="2733"/>
                      <a:pt x="7576" y="2750"/>
                    </a:cubicBezTo>
                    <a:cubicBezTo>
                      <a:pt x="7570" y="2767"/>
                      <a:pt x="7599" y="2802"/>
                      <a:pt x="7640" y="2829"/>
                    </a:cubicBezTo>
                    <a:cubicBezTo>
                      <a:pt x="7707" y="2873"/>
                      <a:pt x="7743" y="2874"/>
                      <a:pt x="8029" y="2844"/>
                    </a:cubicBezTo>
                    <a:cubicBezTo>
                      <a:pt x="8357" y="2809"/>
                      <a:pt x="8714" y="2812"/>
                      <a:pt x="8776" y="2851"/>
                    </a:cubicBezTo>
                    <a:cubicBezTo>
                      <a:pt x="8796" y="2863"/>
                      <a:pt x="8847" y="2866"/>
                      <a:pt x="8889" y="2856"/>
                    </a:cubicBezTo>
                    <a:cubicBezTo>
                      <a:pt x="8932" y="2847"/>
                      <a:pt x="9094" y="2871"/>
                      <a:pt x="9257" y="2911"/>
                    </a:cubicBezTo>
                    <a:cubicBezTo>
                      <a:pt x="9417" y="2950"/>
                      <a:pt x="9592" y="2982"/>
                      <a:pt x="9646" y="2982"/>
                    </a:cubicBezTo>
                    <a:cubicBezTo>
                      <a:pt x="9777" y="2982"/>
                      <a:pt x="9901" y="2915"/>
                      <a:pt x="9951" y="2817"/>
                    </a:cubicBezTo>
                    <a:cubicBezTo>
                      <a:pt x="9994" y="2734"/>
                      <a:pt x="10204" y="2530"/>
                      <a:pt x="10246" y="2530"/>
                    </a:cubicBezTo>
                    <a:cubicBezTo>
                      <a:pt x="10302" y="2530"/>
                      <a:pt x="10426" y="2657"/>
                      <a:pt x="10477" y="2767"/>
                    </a:cubicBezTo>
                    <a:cubicBezTo>
                      <a:pt x="10569" y="2963"/>
                      <a:pt x="10833" y="3272"/>
                      <a:pt x="10969" y="3344"/>
                    </a:cubicBezTo>
                    <a:cubicBezTo>
                      <a:pt x="11038" y="3380"/>
                      <a:pt x="11216" y="3435"/>
                      <a:pt x="11365" y="3466"/>
                    </a:cubicBezTo>
                    <a:cubicBezTo>
                      <a:pt x="11619" y="3519"/>
                      <a:pt x="11646" y="3519"/>
                      <a:pt x="11813" y="3478"/>
                    </a:cubicBezTo>
                    <a:cubicBezTo>
                      <a:pt x="11910" y="3453"/>
                      <a:pt x="12022" y="3433"/>
                      <a:pt x="12062" y="3433"/>
                    </a:cubicBezTo>
                    <a:cubicBezTo>
                      <a:pt x="12148" y="3433"/>
                      <a:pt x="12346" y="3500"/>
                      <a:pt x="12427" y="3557"/>
                    </a:cubicBezTo>
                    <a:cubicBezTo>
                      <a:pt x="12484" y="3596"/>
                      <a:pt x="12483" y="3598"/>
                      <a:pt x="12391" y="3640"/>
                    </a:cubicBezTo>
                    <a:cubicBezTo>
                      <a:pt x="12327" y="3670"/>
                      <a:pt x="12164" y="3688"/>
                      <a:pt x="11887" y="3699"/>
                    </a:cubicBezTo>
                    <a:cubicBezTo>
                      <a:pt x="11662" y="3708"/>
                      <a:pt x="11305" y="3723"/>
                      <a:pt x="11093" y="3732"/>
                    </a:cubicBezTo>
                    <a:lnTo>
                      <a:pt x="10708" y="3750"/>
                    </a:lnTo>
                    <a:lnTo>
                      <a:pt x="10458" y="3617"/>
                    </a:lnTo>
                    <a:cubicBezTo>
                      <a:pt x="10320" y="3544"/>
                      <a:pt x="10186" y="3465"/>
                      <a:pt x="10159" y="3441"/>
                    </a:cubicBezTo>
                    <a:cubicBezTo>
                      <a:pt x="10095" y="3384"/>
                      <a:pt x="9766" y="3404"/>
                      <a:pt x="9446" y="3485"/>
                    </a:cubicBezTo>
                    <a:cubicBezTo>
                      <a:pt x="9322" y="3517"/>
                      <a:pt x="8934" y="3569"/>
                      <a:pt x="8585" y="3601"/>
                    </a:cubicBezTo>
                    <a:cubicBezTo>
                      <a:pt x="7915" y="3663"/>
                      <a:pt x="7615" y="3704"/>
                      <a:pt x="7534" y="3746"/>
                    </a:cubicBezTo>
                    <a:cubicBezTo>
                      <a:pt x="7450" y="3790"/>
                      <a:pt x="7174" y="3778"/>
                      <a:pt x="7156" y="3730"/>
                    </a:cubicBezTo>
                    <a:cubicBezTo>
                      <a:pt x="7136" y="3678"/>
                      <a:pt x="6997" y="3642"/>
                      <a:pt x="6722" y="3617"/>
                    </a:cubicBezTo>
                    <a:cubicBezTo>
                      <a:pt x="6285" y="3578"/>
                      <a:pt x="5872" y="3455"/>
                      <a:pt x="5637" y="3293"/>
                    </a:cubicBezTo>
                    <a:cubicBezTo>
                      <a:pt x="5493" y="3194"/>
                      <a:pt x="5408" y="3187"/>
                      <a:pt x="5116" y="3253"/>
                    </a:cubicBezTo>
                    <a:cubicBezTo>
                      <a:pt x="4931" y="3295"/>
                      <a:pt x="4900" y="3295"/>
                      <a:pt x="4733" y="3253"/>
                    </a:cubicBezTo>
                    <a:cubicBezTo>
                      <a:pt x="4486" y="3191"/>
                      <a:pt x="4351" y="3192"/>
                      <a:pt x="4353" y="3257"/>
                    </a:cubicBezTo>
                    <a:cubicBezTo>
                      <a:pt x="4354" y="3304"/>
                      <a:pt x="5214" y="4010"/>
                      <a:pt x="5338" y="4065"/>
                    </a:cubicBezTo>
                    <a:cubicBezTo>
                      <a:pt x="5434" y="4108"/>
                      <a:pt x="5404" y="4181"/>
                      <a:pt x="5239" y="4304"/>
                    </a:cubicBezTo>
                    <a:cubicBezTo>
                      <a:pt x="5153" y="4368"/>
                      <a:pt x="5074" y="4420"/>
                      <a:pt x="5063" y="4418"/>
                    </a:cubicBezTo>
                    <a:cubicBezTo>
                      <a:pt x="5052" y="4416"/>
                      <a:pt x="4846" y="4315"/>
                      <a:pt x="4606" y="4193"/>
                    </a:cubicBezTo>
                    <a:close/>
                    <a:moveTo>
                      <a:pt x="4577" y="3758"/>
                    </a:moveTo>
                    <a:cubicBezTo>
                      <a:pt x="4558" y="3734"/>
                      <a:pt x="4530" y="3715"/>
                      <a:pt x="4514" y="3715"/>
                    </a:cubicBezTo>
                    <a:cubicBezTo>
                      <a:pt x="4498" y="3715"/>
                      <a:pt x="4501" y="3734"/>
                      <a:pt x="4521" y="3758"/>
                    </a:cubicBezTo>
                    <a:cubicBezTo>
                      <a:pt x="4540" y="3781"/>
                      <a:pt x="4569" y="3800"/>
                      <a:pt x="4584" y="3800"/>
                    </a:cubicBezTo>
                    <a:cubicBezTo>
                      <a:pt x="4600" y="3800"/>
                      <a:pt x="4597" y="3781"/>
                      <a:pt x="4577" y="3758"/>
                    </a:cubicBezTo>
                    <a:close/>
                    <a:moveTo>
                      <a:pt x="4295" y="3123"/>
                    </a:moveTo>
                    <a:cubicBezTo>
                      <a:pt x="4295" y="3107"/>
                      <a:pt x="4282" y="3095"/>
                      <a:pt x="4267" y="3095"/>
                    </a:cubicBezTo>
                    <a:cubicBezTo>
                      <a:pt x="4251" y="3095"/>
                      <a:pt x="4239" y="3107"/>
                      <a:pt x="4239" y="3123"/>
                    </a:cubicBezTo>
                    <a:cubicBezTo>
                      <a:pt x="4239" y="3138"/>
                      <a:pt x="4251" y="3151"/>
                      <a:pt x="4267" y="3151"/>
                    </a:cubicBezTo>
                    <a:cubicBezTo>
                      <a:pt x="4282" y="3151"/>
                      <a:pt x="4295" y="3138"/>
                      <a:pt x="4295" y="3123"/>
                    </a:cubicBezTo>
                    <a:close/>
                    <a:moveTo>
                      <a:pt x="3871" y="2975"/>
                    </a:moveTo>
                    <a:cubicBezTo>
                      <a:pt x="3837" y="2948"/>
                      <a:pt x="3774" y="2925"/>
                      <a:pt x="3731" y="2925"/>
                    </a:cubicBezTo>
                    <a:cubicBezTo>
                      <a:pt x="3621" y="2925"/>
                      <a:pt x="2798" y="2685"/>
                      <a:pt x="2668" y="2616"/>
                    </a:cubicBezTo>
                    <a:cubicBezTo>
                      <a:pt x="2485" y="2518"/>
                      <a:pt x="2428" y="2552"/>
                      <a:pt x="2505" y="2713"/>
                    </a:cubicBezTo>
                    <a:cubicBezTo>
                      <a:pt x="2554" y="2817"/>
                      <a:pt x="2581" y="2829"/>
                      <a:pt x="2912" y="2894"/>
                    </a:cubicBezTo>
                    <a:cubicBezTo>
                      <a:pt x="2998" y="2911"/>
                      <a:pt x="3149" y="2947"/>
                      <a:pt x="3248" y="2974"/>
                    </a:cubicBezTo>
                    <a:cubicBezTo>
                      <a:pt x="3358" y="3004"/>
                      <a:pt x="3529" y="3024"/>
                      <a:pt x="3681" y="3025"/>
                    </a:cubicBezTo>
                    <a:cubicBezTo>
                      <a:pt x="3926" y="3025"/>
                      <a:pt x="3931" y="3024"/>
                      <a:pt x="3871" y="2975"/>
                    </a:cubicBezTo>
                    <a:close/>
                    <a:moveTo>
                      <a:pt x="389" y="3275"/>
                    </a:moveTo>
                    <a:cubicBezTo>
                      <a:pt x="369" y="3222"/>
                      <a:pt x="394" y="3172"/>
                      <a:pt x="431" y="3195"/>
                    </a:cubicBezTo>
                    <a:cubicBezTo>
                      <a:pt x="464" y="3215"/>
                      <a:pt x="465" y="3320"/>
                      <a:pt x="432" y="3320"/>
                    </a:cubicBezTo>
                    <a:cubicBezTo>
                      <a:pt x="418" y="3320"/>
                      <a:pt x="399" y="3300"/>
                      <a:pt x="389" y="3275"/>
                    </a:cubicBezTo>
                    <a:close/>
                    <a:moveTo>
                      <a:pt x="590" y="3191"/>
                    </a:moveTo>
                    <a:cubicBezTo>
                      <a:pt x="562" y="3153"/>
                      <a:pt x="552" y="3123"/>
                      <a:pt x="568" y="3123"/>
                    </a:cubicBezTo>
                    <a:cubicBezTo>
                      <a:pt x="596" y="3123"/>
                      <a:pt x="667" y="3233"/>
                      <a:pt x="650" y="3249"/>
                    </a:cubicBezTo>
                    <a:cubicBezTo>
                      <a:pt x="645" y="3254"/>
                      <a:pt x="618" y="3228"/>
                      <a:pt x="590" y="3191"/>
                    </a:cubicBezTo>
                    <a:close/>
                    <a:moveTo>
                      <a:pt x="24" y="2533"/>
                    </a:moveTo>
                    <a:cubicBezTo>
                      <a:pt x="14" y="2481"/>
                      <a:pt x="7" y="2411"/>
                      <a:pt x="8" y="2378"/>
                    </a:cubicBezTo>
                    <a:cubicBezTo>
                      <a:pt x="10" y="2345"/>
                      <a:pt x="23" y="2376"/>
                      <a:pt x="37" y="2445"/>
                    </a:cubicBezTo>
                    <a:cubicBezTo>
                      <a:pt x="50" y="2515"/>
                      <a:pt x="57" y="2585"/>
                      <a:pt x="52" y="2600"/>
                    </a:cubicBezTo>
                    <a:cubicBezTo>
                      <a:pt x="47" y="2616"/>
                      <a:pt x="35" y="2585"/>
                      <a:pt x="24" y="2533"/>
                    </a:cubicBezTo>
                    <a:close/>
                    <a:moveTo>
                      <a:pt x="664" y="2508"/>
                    </a:moveTo>
                    <a:cubicBezTo>
                      <a:pt x="614" y="2481"/>
                      <a:pt x="532" y="2406"/>
                      <a:pt x="480" y="2340"/>
                    </a:cubicBezTo>
                    <a:cubicBezTo>
                      <a:pt x="428" y="2274"/>
                      <a:pt x="357" y="2200"/>
                      <a:pt x="322" y="2176"/>
                    </a:cubicBezTo>
                    <a:cubicBezTo>
                      <a:pt x="243" y="2120"/>
                      <a:pt x="241" y="2014"/>
                      <a:pt x="316" y="1845"/>
                    </a:cubicBezTo>
                    <a:cubicBezTo>
                      <a:pt x="368" y="1728"/>
                      <a:pt x="394" y="1706"/>
                      <a:pt x="609" y="1602"/>
                    </a:cubicBezTo>
                    <a:cubicBezTo>
                      <a:pt x="1027" y="1400"/>
                      <a:pt x="1185" y="1386"/>
                      <a:pt x="1400" y="1536"/>
                    </a:cubicBezTo>
                    <a:cubicBezTo>
                      <a:pt x="1544" y="1637"/>
                      <a:pt x="1607" y="1729"/>
                      <a:pt x="1624" y="1867"/>
                    </a:cubicBezTo>
                    <a:cubicBezTo>
                      <a:pt x="1638" y="1978"/>
                      <a:pt x="1635" y="1983"/>
                      <a:pt x="1422" y="2174"/>
                    </a:cubicBezTo>
                    <a:cubicBezTo>
                      <a:pt x="1264" y="2315"/>
                      <a:pt x="1144" y="2394"/>
                      <a:pt x="981" y="2463"/>
                    </a:cubicBezTo>
                    <a:cubicBezTo>
                      <a:pt x="859" y="2515"/>
                      <a:pt x="757" y="2558"/>
                      <a:pt x="756" y="2557"/>
                    </a:cubicBezTo>
                    <a:cubicBezTo>
                      <a:pt x="754" y="2557"/>
                      <a:pt x="713" y="2534"/>
                      <a:pt x="664" y="2508"/>
                    </a:cubicBezTo>
                    <a:close/>
                    <a:moveTo>
                      <a:pt x="23" y="2260"/>
                    </a:moveTo>
                    <a:cubicBezTo>
                      <a:pt x="0" y="2201"/>
                      <a:pt x="1" y="2191"/>
                      <a:pt x="28" y="2191"/>
                    </a:cubicBezTo>
                    <a:cubicBezTo>
                      <a:pt x="40" y="2191"/>
                      <a:pt x="52" y="2217"/>
                      <a:pt x="54" y="2248"/>
                    </a:cubicBezTo>
                    <a:cubicBezTo>
                      <a:pt x="59" y="2316"/>
                      <a:pt x="46" y="2321"/>
                      <a:pt x="23" y="2260"/>
                    </a:cubicBezTo>
                    <a:close/>
                  </a:path>
                </a:pathLst>
              </a:custGeom>
              <a:solidFill>
                <a:srgbClr val="095996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3" name="Freeform 104"/>
              <p:cNvSpPr>
                <a:spLocks noChangeAspect="1" noEditPoints="1"/>
              </p:cNvSpPr>
              <p:nvPr/>
            </p:nvSpPr>
            <p:spPr bwMode="auto">
              <a:xfrm>
                <a:off x="1314" y="1881"/>
                <a:ext cx="2403" cy="776"/>
              </a:xfrm>
              <a:custGeom>
                <a:avLst/>
                <a:gdLst>
                  <a:gd name="T0" fmla="*/ 5481 w 13443"/>
                  <a:gd name="T1" fmla="*/ 4982 h 4982"/>
                  <a:gd name="T2" fmla="*/ 3731 w 13443"/>
                  <a:gd name="T3" fmla="*/ 3684 h 4982"/>
                  <a:gd name="T4" fmla="*/ 1513 w 13443"/>
                  <a:gd name="T5" fmla="*/ 2912 h 4982"/>
                  <a:gd name="T6" fmla="*/ 1021 w 13443"/>
                  <a:gd name="T7" fmla="*/ 2932 h 4982"/>
                  <a:gd name="T8" fmla="*/ 1226 w 13443"/>
                  <a:gd name="T9" fmla="*/ 2403 h 4982"/>
                  <a:gd name="T10" fmla="*/ 3079 w 13443"/>
                  <a:gd name="T11" fmla="*/ 1762 h 4982"/>
                  <a:gd name="T12" fmla="*/ 4323 w 13443"/>
                  <a:gd name="T13" fmla="*/ 1866 h 4982"/>
                  <a:gd name="T14" fmla="*/ 5170 w 13443"/>
                  <a:gd name="T15" fmla="*/ 1892 h 4982"/>
                  <a:gd name="T16" fmla="*/ 5593 w 13443"/>
                  <a:gd name="T17" fmla="*/ 2033 h 4982"/>
                  <a:gd name="T18" fmla="*/ 6002 w 13443"/>
                  <a:gd name="T19" fmla="*/ 1506 h 4982"/>
                  <a:gd name="T20" fmla="*/ 7840 w 13443"/>
                  <a:gd name="T21" fmla="*/ 1437 h 4982"/>
                  <a:gd name="T22" fmla="*/ 10175 w 13443"/>
                  <a:gd name="T23" fmla="*/ 443 h 4982"/>
                  <a:gd name="T24" fmla="*/ 10580 w 13443"/>
                  <a:gd name="T25" fmla="*/ 944 h 4982"/>
                  <a:gd name="T26" fmla="*/ 8913 w 13443"/>
                  <a:gd name="T27" fmla="*/ 1988 h 4982"/>
                  <a:gd name="T28" fmla="*/ 7640 w 13443"/>
                  <a:gd name="T29" fmla="*/ 2769 h 4982"/>
                  <a:gd name="T30" fmla="*/ 9257 w 13443"/>
                  <a:gd name="T31" fmla="*/ 2851 h 4982"/>
                  <a:gd name="T32" fmla="*/ 10270 w 13443"/>
                  <a:gd name="T33" fmla="*/ 3293 h 4982"/>
                  <a:gd name="T34" fmla="*/ 9446 w 13443"/>
                  <a:gd name="T35" fmla="*/ 3425 h 4982"/>
                  <a:gd name="T36" fmla="*/ 6722 w 13443"/>
                  <a:gd name="T37" fmla="*/ 3557 h 4982"/>
                  <a:gd name="T38" fmla="*/ 4353 w 13443"/>
                  <a:gd name="T39" fmla="*/ 3197 h 4982"/>
                  <a:gd name="T40" fmla="*/ 4606 w 13443"/>
                  <a:gd name="T41" fmla="*/ 4133 h 4982"/>
                  <a:gd name="T42" fmla="*/ 4584 w 13443"/>
                  <a:gd name="T43" fmla="*/ 3740 h 4982"/>
                  <a:gd name="T44" fmla="*/ 4239 w 13443"/>
                  <a:gd name="T45" fmla="*/ 3063 h 4982"/>
                  <a:gd name="T46" fmla="*/ 3731 w 13443"/>
                  <a:gd name="T47" fmla="*/ 2865 h 4982"/>
                  <a:gd name="T48" fmla="*/ 3248 w 13443"/>
                  <a:gd name="T49" fmla="*/ 2914 h 4982"/>
                  <a:gd name="T50" fmla="*/ 3878 w 13443"/>
                  <a:gd name="T51" fmla="*/ 2496 h 4982"/>
                  <a:gd name="T52" fmla="*/ 3757 w 13443"/>
                  <a:gd name="T53" fmla="*/ 1963 h 4982"/>
                  <a:gd name="T54" fmla="*/ 3385 w 13443"/>
                  <a:gd name="T55" fmla="*/ 2696 h 4982"/>
                  <a:gd name="T56" fmla="*/ 3392 w 13443"/>
                  <a:gd name="T57" fmla="*/ 1963 h 4982"/>
                  <a:gd name="T58" fmla="*/ 2530 w 13443"/>
                  <a:gd name="T59" fmla="*/ 2359 h 4982"/>
                  <a:gd name="T60" fmla="*/ 10922 w 13443"/>
                  <a:gd name="T61" fmla="*/ 3649 h 4982"/>
                  <a:gd name="T62" fmla="*/ 11499 w 13443"/>
                  <a:gd name="T63" fmla="*/ 3635 h 4982"/>
                  <a:gd name="T64" fmla="*/ 11760 w 13443"/>
                  <a:gd name="T65" fmla="*/ 3582 h 4982"/>
                  <a:gd name="T66" fmla="*/ 11905 w 13443"/>
                  <a:gd name="T67" fmla="*/ 3400 h 4982"/>
                  <a:gd name="T68" fmla="*/ 11932 w 13443"/>
                  <a:gd name="T69" fmla="*/ 3624 h 4982"/>
                  <a:gd name="T70" fmla="*/ 11943 w 13443"/>
                  <a:gd name="T71" fmla="*/ 3489 h 4982"/>
                  <a:gd name="T72" fmla="*/ 11464 w 13443"/>
                  <a:gd name="T73" fmla="*/ 3453 h 4982"/>
                  <a:gd name="T74" fmla="*/ 11337 w 13443"/>
                  <a:gd name="T75" fmla="*/ 3401 h 4982"/>
                  <a:gd name="T76" fmla="*/ 431 w 13443"/>
                  <a:gd name="T77" fmla="*/ 3135 h 4982"/>
                  <a:gd name="T78" fmla="*/ 568 w 13443"/>
                  <a:gd name="T79" fmla="*/ 3063 h 4982"/>
                  <a:gd name="T80" fmla="*/ 10315 w 13443"/>
                  <a:gd name="T81" fmla="*/ 2498 h 4982"/>
                  <a:gd name="T82" fmla="*/ 10260 w 13443"/>
                  <a:gd name="T83" fmla="*/ 2471 h 4982"/>
                  <a:gd name="T84" fmla="*/ 24 w 13443"/>
                  <a:gd name="T85" fmla="*/ 2473 h 4982"/>
                  <a:gd name="T86" fmla="*/ 24 w 13443"/>
                  <a:gd name="T87" fmla="*/ 2473 h 4982"/>
                  <a:gd name="T88" fmla="*/ 316 w 13443"/>
                  <a:gd name="T89" fmla="*/ 1785 h 4982"/>
                  <a:gd name="T90" fmla="*/ 1422 w 13443"/>
                  <a:gd name="T91" fmla="*/ 2114 h 4982"/>
                  <a:gd name="T92" fmla="*/ 23 w 13443"/>
                  <a:gd name="T93" fmla="*/ 2200 h 4982"/>
                  <a:gd name="T94" fmla="*/ 13410 w 13443"/>
                  <a:gd name="T95" fmla="*/ 1077 h 4982"/>
                  <a:gd name="T96" fmla="*/ 11294 w 13443"/>
                  <a:gd name="T97" fmla="*/ 590 h 4982"/>
                  <a:gd name="T98" fmla="*/ 11849 w 13443"/>
                  <a:gd name="T99" fmla="*/ 549 h 4982"/>
                  <a:gd name="T100" fmla="*/ 13414 w 13443"/>
                  <a:gd name="T101" fmla="*/ 904 h 4982"/>
                  <a:gd name="T102" fmla="*/ 13008 w 13443"/>
                  <a:gd name="T103" fmla="*/ 434 h 4982"/>
                  <a:gd name="T104" fmla="*/ 13256 w 13443"/>
                  <a:gd name="T105" fmla="*/ 949 h 4982"/>
                  <a:gd name="T106" fmla="*/ 12035 w 13443"/>
                  <a:gd name="T107" fmla="*/ 1012 h 4982"/>
                  <a:gd name="T108" fmla="*/ 11386 w 13443"/>
                  <a:gd name="T109" fmla="*/ 921 h 4982"/>
                  <a:gd name="T110" fmla="*/ 10307 w 13443"/>
                  <a:gd name="T111" fmla="*/ 27 h 49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3443" h="4982">
                    <a:moveTo>
                      <a:pt x="5442" y="4960"/>
                    </a:moveTo>
                    <a:cubicBezTo>
                      <a:pt x="5434" y="4948"/>
                      <a:pt x="5452" y="4938"/>
                      <a:pt x="5481" y="4938"/>
                    </a:cubicBezTo>
                    <a:cubicBezTo>
                      <a:pt x="5509" y="4938"/>
                      <a:pt x="5527" y="4948"/>
                      <a:pt x="5519" y="4960"/>
                    </a:cubicBezTo>
                    <a:cubicBezTo>
                      <a:pt x="5512" y="4972"/>
                      <a:pt x="5494" y="4982"/>
                      <a:pt x="5481" y="4982"/>
                    </a:cubicBezTo>
                    <a:cubicBezTo>
                      <a:pt x="5467" y="4982"/>
                      <a:pt x="5449" y="4972"/>
                      <a:pt x="5442" y="4960"/>
                    </a:cubicBezTo>
                    <a:close/>
                    <a:moveTo>
                      <a:pt x="4606" y="4133"/>
                    </a:moveTo>
                    <a:cubicBezTo>
                      <a:pt x="4365" y="4011"/>
                      <a:pt x="4119" y="3897"/>
                      <a:pt x="4058" y="3880"/>
                    </a:cubicBezTo>
                    <a:cubicBezTo>
                      <a:pt x="3932" y="3844"/>
                      <a:pt x="3731" y="3724"/>
                      <a:pt x="3731" y="3684"/>
                    </a:cubicBezTo>
                    <a:cubicBezTo>
                      <a:pt x="3731" y="3638"/>
                      <a:pt x="3533" y="3602"/>
                      <a:pt x="3124" y="3571"/>
                    </a:cubicBezTo>
                    <a:cubicBezTo>
                      <a:pt x="2748" y="3544"/>
                      <a:pt x="2177" y="3444"/>
                      <a:pt x="1995" y="3374"/>
                    </a:cubicBezTo>
                    <a:cubicBezTo>
                      <a:pt x="1866" y="3324"/>
                      <a:pt x="1784" y="3233"/>
                      <a:pt x="1751" y="3100"/>
                    </a:cubicBezTo>
                    <a:cubicBezTo>
                      <a:pt x="1712" y="2946"/>
                      <a:pt x="1669" y="2912"/>
                      <a:pt x="1513" y="2912"/>
                    </a:cubicBezTo>
                    <a:cubicBezTo>
                      <a:pt x="1407" y="2912"/>
                      <a:pt x="1369" y="2929"/>
                      <a:pt x="1281" y="3010"/>
                    </a:cubicBezTo>
                    <a:cubicBezTo>
                      <a:pt x="1195" y="3091"/>
                      <a:pt x="1002" y="3204"/>
                      <a:pt x="950" y="3204"/>
                    </a:cubicBezTo>
                    <a:cubicBezTo>
                      <a:pt x="924" y="3204"/>
                      <a:pt x="938" y="3132"/>
                      <a:pt x="979" y="3053"/>
                    </a:cubicBezTo>
                    <a:cubicBezTo>
                      <a:pt x="1002" y="3008"/>
                      <a:pt x="1021" y="2954"/>
                      <a:pt x="1021" y="2932"/>
                    </a:cubicBezTo>
                    <a:cubicBezTo>
                      <a:pt x="1021" y="2910"/>
                      <a:pt x="1042" y="2860"/>
                      <a:pt x="1067" y="2821"/>
                    </a:cubicBezTo>
                    <a:cubicBezTo>
                      <a:pt x="1101" y="2770"/>
                      <a:pt x="1109" y="2717"/>
                      <a:pt x="1096" y="2624"/>
                    </a:cubicBezTo>
                    <a:lnTo>
                      <a:pt x="1079" y="2497"/>
                    </a:lnTo>
                    <a:lnTo>
                      <a:pt x="1226" y="2403"/>
                    </a:lnTo>
                    <a:cubicBezTo>
                      <a:pt x="1308" y="2351"/>
                      <a:pt x="1440" y="2246"/>
                      <a:pt x="1521" y="2170"/>
                    </a:cubicBezTo>
                    <a:cubicBezTo>
                      <a:pt x="1663" y="2037"/>
                      <a:pt x="1673" y="2033"/>
                      <a:pt x="1831" y="2035"/>
                    </a:cubicBezTo>
                    <a:cubicBezTo>
                      <a:pt x="1936" y="2037"/>
                      <a:pt x="2039" y="2018"/>
                      <a:pt x="2118" y="1983"/>
                    </a:cubicBezTo>
                    <a:cubicBezTo>
                      <a:pt x="2272" y="1915"/>
                      <a:pt x="2756" y="1804"/>
                      <a:pt x="3079" y="1762"/>
                    </a:cubicBezTo>
                    <a:cubicBezTo>
                      <a:pt x="3213" y="1745"/>
                      <a:pt x="3349" y="1718"/>
                      <a:pt x="3383" y="1702"/>
                    </a:cubicBezTo>
                    <a:cubicBezTo>
                      <a:pt x="3417" y="1686"/>
                      <a:pt x="3480" y="1682"/>
                      <a:pt x="3524" y="1693"/>
                    </a:cubicBezTo>
                    <a:cubicBezTo>
                      <a:pt x="3684" y="1734"/>
                      <a:pt x="3834" y="1739"/>
                      <a:pt x="4041" y="1713"/>
                    </a:cubicBezTo>
                    <a:cubicBezTo>
                      <a:pt x="4282" y="1682"/>
                      <a:pt x="4323" y="1704"/>
                      <a:pt x="4323" y="1866"/>
                    </a:cubicBezTo>
                    <a:cubicBezTo>
                      <a:pt x="4323" y="1977"/>
                      <a:pt x="4361" y="1993"/>
                      <a:pt x="4530" y="1955"/>
                    </a:cubicBezTo>
                    <a:cubicBezTo>
                      <a:pt x="4623" y="1933"/>
                      <a:pt x="4681" y="1933"/>
                      <a:pt x="4728" y="1955"/>
                    </a:cubicBezTo>
                    <a:cubicBezTo>
                      <a:pt x="4783" y="1980"/>
                      <a:pt x="4814" y="1971"/>
                      <a:pt x="4916" y="1903"/>
                    </a:cubicBezTo>
                    <a:cubicBezTo>
                      <a:pt x="5064" y="1803"/>
                      <a:pt x="5086" y="1802"/>
                      <a:pt x="5170" y="1892"/>
                    </a:cubicBezTo>
                    <a:cubicBezTo>
                      <a:pt x="5207" y="1930"/>
                      <a:pt x="5252" y="1962"/>
                      <a:pt x="5271" y="1962"/>
                    </a:cubicBezTo>
                    <a:cubicBezTo>
                      <a:pt x="5314" y="1962"/>
                      <a:pt x="5339" y="2027"/>
                      <a:pt x="5339" y="2134"/>
                    </a:cubicBezTo>
                    <a:cubicBezTo>
                      <a:pt x="5339" y="2244"/>
                      <a:pt x="5378" y="2238"/>
                      <a:pt x="5450" y="2115"/>
                    </a:cubicBezTo>
                    <a:cubicBezTo>
                      <a:pt x="5503" y="2026"/>
                      <a:pt x="5519" y="2016"/>
                      <a:pt x="5593" y="2033"/>
                    </a:cubicBezTo>
                    <a:cubicBezTo>
                      <a:pt x="5671" y="2050"/>
                      <a:pt x="5681" y="2042"/>
                      <a:pt x="5739" y="1923"/>
                    </a:cubicBezTo>
                    <a:cubicBezTo>
                      <a:pt x="5813" y="1770"/>
                      <a:pt x="5788" y="1680"/>
                      <a:pt x="5654" y="1621"/>
                    </a:cubicBezTo>
                    <a:cubicBezTo>
                      <a:pt x="5533" y="1567"/>
                      <a:pt x="5571" y="1539"/>
                      <a:pt x="5763" y="1539"/>
                    </a:cubicBezTo>
                    <a:cubicBezTo>
                      <a:pt x="5855" y="1539"/>
                      <a:pt x="5962" y="1524"/>
                      <a:pt x="6002" y="1506"/>
                    </a:cubicBezTo>
                    <a:cubicBezTo>
                      <a:pt x="6058" y="1480"/>
                      <a:pt x="6177" y="1484"/>
                      <a:pt x="6546" y="1523"/>
                    </a:cubicBezTo>
                    <a:cubicBezTo>
                      <a:pt x="6806" y="1550"/>
                      <a:pt x="7075" y="1590"/>
                      <a:pt x="7144" y="1612"/>
                    </a:cubicBezTo>
                    <a:cubicBezTo>
                      <a:pt x="7212" y="1634"/>
                      <a:pt x="7303" y="1652"/>
                      <a:pt x="7346" y="1652"/>
                    </a:cubicBezTo>
                    <a:cubicBezTo>
                      <a:pt x="7447" y="1652"/>
                      <a:pt x="7648" y="1564"/>
                      <a:pt x="7840" y="1437"/>
                    </a:cubicBezTo>
                    <a:cubicBezTo>
                      <a:pt x="8107" y="1259"/>
                      <a:pt x="8903" y="978"/>
                      <a:pt x="9389" y="889"/>
                    </a:cubicBezTo>
                    <a:cubicBezTo>
                      <a:pt x="9615" y="848"/>
                      <a:pt x="9904" y="754"/>
                      <a:pt x="10016" y="687"/>
                    </a:cubicBezTo>
                    <a:cubicBezTo>
                      <a:pt x="10067" y="656"/>
                      <a:pt x="10121" y="591"/>
                      <a:pt x="10141" y="538"/>
                    </a:cubicBezTo>
                    <a:lnTo>
                      <a:pt x="10175" y="443"/>
                    </a:lnTo>
                    <a:lnTo>
                      <a:pt x="10344" y="557"/>
                    </a:lnTo>
                    <a:cubicBezTo>
                      <a:pt x="10437" y="620"/>
                      <a:pt x="10561" y="716"/>
                      <a:pt x="10620" y="769"/>
                    </a:cubicBezTo>
                    <a:lnTo>
                      <a:pt x="10727" y="866"/>
                    </a:lnTo>
                    <a:lnTo>
                      <a:pt x="10580" y="944"/>
                    </a:lnTo>
                    <a:cubicBezTo>
                      <a:pt x="10227" y="1132"/>
                      <a:pt x="10116" y="1201"/>
                      <a:pt x="9885" y="1380"/>
                    </a:cubicBezTo>
                    <a:cubicBezTo>
                      <a:pt x="9785" y="1457"/>
                      <a:pt x="9639" y="1544"/>
                      <a:pt x="9561" y="1574"/>
                    </a:cubicBezTo>
                    <a:cubicBezTo>
                      <a:pt x="9483" y="1604"/>
                      <a:pt x="9329" y="1696"/>
                      <a:pt x="9219" y="1778"/>
                    </a:cubicBezTo>
                    <a:cubicBezTo>
                      <a:pt x="9110" y="1861"/>
                      <a:pt x="8972" y="1955"/>
                      <a:pt x="8913" y="1988"/>
                    </a:cubicBezTo>
                    <a:cubicBezTo>
                      <a:pt x="8730" y="2091"/>
                      <a:pt x="8660" y="2140"/>
                      <a:pt x="8477" y="2293"/>
                    </a:cubicBezTo>
                    <a:cubicBezTo>
                      <a:pt x="8270" y="2467"/>
                      <a:pt x="8184" y="2507"/>
                      <a:pt x="7838" y="2595"/>
                    </a:cubicBezTo>
                    <a:cubicBezTo>
                      <a:pt x="7699" y="2631"/>
                      <a:pt x="7581" y="2673"/>
                      <a:pt x="7576" y="2690"/>
                    </a:cubicBezTo>
                    <a:cubicBezTo>
                      <a:pt x="7570" y="2707"/>
                      <a:pt x="7599" y="2742"/>
                      <a:pt x="7640" y="2769"/>
                    </a:cubicBezTo>
                    <a:cubicBezTo>
                      <a:pt x="7707" y="2813"/>
                      <a:pt x="7743" y="2814"/>
                      <a:pt x="8029" y="2784"/>
                    </a:cubicBezTo>
                    <a:cubicBezTo>
                      <a:pt x="8357" y="2749"/>
                      <a:pt x="8714" y="2752"/>
                      <a:pt x="8776" y="2791"/>
                    </a:cubicBezTo>
                    <a:cubicBezTo>
                      <a:pt x="8796" y="2803"/>
                      <a:pt x="8847" y="2806"/>
                      <a:pt x="8889" y="2796"/>
                    </a:cubicBezTo>
                    <a:cubicBezTo>
                      <a:pt x="8932" y="2787"/>
                      <a:pt x="9094" y="2811"/>
                      <a:pt x="9257" y="2851"/>
                    </a:cubicBezTo>
                    <a:cubicBezTo>
                      <a:pt x="9608" y="2936"/>
                      <a:pt x="9727" y="2939"/>
                      <a:pt x="9848" y="2866"/>
                    </a:cubicBezTo>
                    <a:cubicBezTo>
                      <a:pt x="9922" y="2820"/>
                      <a:pt x="9940" y="2818"/>
                      <a:pt x="9940" y="2851"/>
                    </a:cubicBezTo>
                    <a:cubicBezTo>
                      <a:pt x="9940" y="2874"/>
                      <a:pt x="9989" y="2924"/>
                      <a:pt x="10049" y="2962"/>
                    </a:cubicBezTo>
                    <a:cubicBezTo>
                      <a:pt x="10218" y="3069"/>
                      <a:pt x="10286" y="3170"/>
                      <a:pt x="10270" y="3293"/>
                    </a:cubicBezTo>
                    <a:cubicBezTo>
                      <a:pt x="10262" y="3350"/>
                      <a:pt x="10270" y="3410"/>
                      <a:pt x="10287" y="3427"/>
                    </a:cubicBezTo>
                    <a:cubicBezTo>
                      <a:pt x="10344" y="3484"/>
                      <a:pt x="10262" y="3461"/>
                      <a:pt x="10181" y="3398"/>
                    </a:cubicBezTo>
                    <a:cubicBezTo>
                      <a:pt x="10113" y="3344"/>
                      <a:pt x="10080" y="3339"/>
                      <a:pt x="9888" y="3353"/>
                    </a:cubicBezTo>
                    <a:cubicBezTo>
                      <a:pt x="9769" y="3361"/>
                      <a:pt x="9570" y="3394"/>
                      <a:pt x="9446" y="3425"/>
                    </a:cubicBezTo>
                    <a:cubicBezTo>
                      <a:pt x="9322" y="3457"/>
                      <a:pt x="8934" y="3509"/>
                      <a:pt x="8585" y="3541"/>
                    </a:cubicBezTo>
                    <a:cubicBezTo>
                      <a:pt x="7915" y="3603"/>
                      <a:pt x="7615" y="3644"/>
                      <a:pt x="7534" y="3686"/>
                    </a:cubicBezTo>
                    <a:cubicBezTo>
                      <a:pt x="7450" y="3730"/>
                      <a:pt x="7174" y="3718"/>
                      <a:pt x="7156" y="3670"/>
                    </a:cubicBezTo>
                    <a:cubicBezTo>
                      <a:pt x="7136" y="3618"/>
                      <a:pt x="6997" y="3582"/>
                      <a:pt x="6722" y="3557"/>
                    </a:cubicBezTo>
                    <a:cubicBezTo>
                      <a:pt x="6285" y="3518"/>
                      <a:pt x="5872" y="3395"/>
                      <a:pt x="5637" y="3233"/>
                    </a:cubicBezTo>
                    <a:cubicBezTo>
                      <a:pt x="5493" y="3134"/>
                      <a:pt x="5408" y="3127"/>
                      <a:pt x="5116" y="3193"/>
                    </a:cubicBezTo>
                    <a:cubicBezTo>
                      <a:pt x="4931" y="3235"/>
                      <a:pt x="4900" y="3235"/>
                      <a:pt x="4733" y="3193"/>
                    </a:cubicBezTo>
                    <a:cubicBezTo>
                      <a:pt x="4486" y="3131"/>
                      <a:pt x="4351" y="3132"/>
                      <a:pt x="4353" y="3197"/>
                    </a:cubicBezTo>
                    <a:cubicBezTo>
                      <a:pt x="4354" y="3244"/>
                      <a:pt x="5214" y="3950"/>
                      <a:pt x="5338" y="4005"/>
                    </a:cubicBezTo>
                    <a:cubicBezTo>
                      <a:pt x="5434" y="4048"/>
                      <a:pt x="5404" y="4121"/>
                      <a:pt x="5239" y="4244"/>
                    </a:cubicBezTo>
                    <a:cubicBezTo>
                      <a:pt x="5153" y="4308"/>
                      <a:pt x="5074" y="4360"/>
                      <a:pt x="5063" y="4358"/>
                    </a:cubicBezTo>
                    <a:cubicBezTo>
                      <a:pt x="5052" y="4356"/>
                      <a:pt x="4846" y="4255"/>
                      <a:pt x="4606" y="4133"/>
                    </a:cubicBezTo>
                    <a:close/>
                    <a:moveTo>
                      <a:pt x="4577" y="3698"/>
                    </a:moveTo>
                    <a:cubicBezTo>
                      <a:pt x="4558" y="3674"/>
                      <a:pt x="4530" y="3655"/>
                      <a:pt x="4514" y="3655"/>
                    </a:cubicBezTo>
                    <a:cubicBezTo>
                      <a:pt x="4498" y="3655"/>
                      <a:pt x="4501" y="3674"/>
                      <a:pt x="4521" y="3698"/>
                    </a:cubicBezTo>
                    <a:cubicBezTo>
                      <a:pt x="4540" y="3721"/>
                      <a:pt x="4569" y="3740"/>
                      <a:pt x="4584" y="3740"/>
                    </a:cubicBezTo>
                    <a:cubicBezTo>
                      <a:pt x="4600" y="3740"/>
                      <a:pt x="4597" y="3721"/>
                      <a:pt x="4577" y="3698"/>
                    </a:cubicBezTo>
                    <a:close/>
                    <a:moveTo>
                      <a:pt x="4295" y="3063"/>
                    </a:moveTo>
                    <a:cubicBezTo>
                      <a:pt x="4295" y="3047"/>
                      <a:pt x="4282" y="3035"/>
                      <a:pt x="4267" y="3035"/>
                    </a:cubicBezTo>
                    <a:cubicBezTo>
                      <a:pt x="4251" y="3035"/>
                      <a:pt x="4239" y="3047"/>
                      <a:pt x="4239" y="3063"/>
                    </a:cubicBezTo>
                    <a:cubicBezTo>
                      <a:pt x="4239" y="3078"/>
                      <a:pt x="4251" y="3091"/>
                      <a:pt x="4267" y="3091"/>
                    </a:cubicBezTo>
                    <a:cubicBezTo>
                      <a:pt x="4282" y="3091"/>
                      <a:pt x="4295" y="3078"/>
                      <a:pt x="4295" y="3063"/>
                    </a:cubicBezTo>
                    <a:close/>
                    <a:moveTo>
                      <a:pt x="3871" y="2915"/>
                    </a:moveTo>
                    <a:cubicBezTo>
                      <a:pt x="3837" y="2888"/>
                      <a:pt x="3774" y="2865"/>
                      <a:pt x="3731" y="2865"/>
                    </a:cubicBezTo>
                    <a:cubicBezTo>
                      <a:pt x="3621" y="2865"/>
                      <a:pt x="2798" y="2625"/>
                      <a:pt x="2668" y="2556"/>
                    </a:cubicBezTo>
                    <a:cubicBezTo>
                      <a:pt x="2485" y="2458"/>
                      <a:pt x="2428" y="2492"/>
                      <a:pt x="2505" y="2653"/>
                    </a:cubicBezTo>
                    <a:cubicBezTo>
                      <a:pt x="2554" y="2757"/>
                      <a:pt x="2581" y="2769"/>
                      <a:pt x="2912" y="2834"/>
                    </a:cubicBezTo>
                    <a:cubicBezTo>
                      <a:pt x="2998" y="2851"/>
                      <a:pt x="3149" y="2887"/>
                      <a:pt x="3248" y="2914"/>
                    </a:cubicBezTo>
                    <a:cubicBezTo>
                      <a:pt x="3358" y="2944"/>
                      <a:pt x="3529" y="2964"/>
                      <a:pt x="3681" y="2965"/>
                    </a:cubicBezTo>
                    <a:cubicBezTo>
                      <a:pt x="3926" y="2965"/>
                      <a:pt x="3931" y="2964"/>
                      <a:pt x="3871" y="2915"/>
                    </a:cubicBezTo>
                    <a:close/>
                    <a:moveTo>
                      <a:pt x="3831" y="2703"/>
                    </a:moveTo>
                    <a:cubicBezTo>
                      <a:pt x="3840" y="2660"/>
                      <a:pt x="3861" y="2567"/>
                      <a:pt x="3878" y="2496"/>
                    </a:cubicBezTo>
                    <a:cubicBezTo>
                      <a:pt x="3900" y="2403"/>
                      <a:pt x="3900" y="2341"/>
                      <a:pt x="3878" y="2279"/>
                    </a:cubicBezTo>
                    <a:cubicBezTo>
                      <a:pt x="3862" y="2231"/>
                      <a:pt x="3854" y="2168"/>
                      <a:pt x="3862" y="2140"/>
                    </a:cubicBezTo>
                    <a:cubicBezTo>
                      <a:pt x="3869" y="2111"/>
                      <a:pt x="3862" y="2052"/>
                      <a:pt x="3846" y="2010"/>
                    </a:cubicBezTo>
                    <a:cubicBezTo>
                      <a:pt x="3820" y="1942"/>
                      <a:pt x="3808" y="1936"/>
                      <a:pt x="3757" y="1963"/>
                    </a:cubicBezTo>
                    <a:cubicBezTo>
                      <a:pt x="3725" y="1980"/>
                      <a:pt x="3658" y="2052"/>
                      <a:pt x="3609" y="2123"/>
                    </a:cubicBezTo>
                    <a:cubicBezTo>
                      <a:pt x="3559" y="2194"/>
                      <a:pt x="3452" y="2336"/>
                      <a:pt x="3371" y="2439"/>
                    </a:cubicBezTo>
                    <a:cubicBezTo>
                      <a:pt x="3290" y="2541"/>
                      <a:pt x="3223" y="2634"/>
                      <a:pt x="3223" y="2645"/>
                    </a:cubicBezTo>
                    <a:cubicBezTo>
                      <a:pt x="3223" y="2655"/>
                      <a:pt x="3296" y="2678"/>
                      <a:pt x="3385" y="2696"/>
                    </a:cubicBezTo>
                    <a:cubicBezTo>
                      <a:pt x="3474" y="2713"/>
                      <a:pt x="3579" y="2739"/>
                      <a:pt x="3618" y="2752"/>
                    </a:cubicBezTo>
                    <a:cubicBezTo>
                      <a:pt x="3756" y="2799"/>
                      <a:pt x="3813" y="2786"/>
                      <a:pt x="3831" y="2703"/>
                    </a:cubicBezTo>
                    <a:close/>
                    <a:moveTo>
                      <a:pt x="3049" y="2407"/>
                    </a:moveTo>
                    <a:cubicBezTo>
                      <a:pt x="3213" y="2232"/>
                      <a:pt x="3392" y="2001"/>
                      <a:pt x="3392" y="1963"/>
                    </a:cubicBezTo>
                    <a:cubicBezTo>
                      <a:pt x="3392" y="1917"/>
                      <a:pt x="2703" y="1997"/>
                      <a:pt x="2406" y="2078"/>
                    </a:cubicBezTo>
                    <a:cubicBezTo>
                      <a:pt x="2150" y="2147"/>
                      <a:pt x="1820" y="2321"/>
                      <a:pt x="1800" y="2398"/>
                    </a:cubicBezTo>
                    <a:cubicBezTo>
                      <a:pt x="1776" y="2492"/>
                      <a:pt x="1809" y="2486"/>
                      <a:pt x="1896" y="2381"/>
                    </a:cubicBezTo>
                    <a:cubicBezTo>
                      <a:pt x="2067" y="2173"/>
                      <a:pt x="2319" y="2164"/>
                      <a:pt x="2530" y="2359"/>
                    </a:cubicBezTo>
                    <a:cubicBezTo>
                      <a:pt x="2661" y="2479"/>
                      <a:pt x="2787" y="2554"/>
                      <a:pt x="2861" y="2555"/>
                    </a:cubicBezTo>
                    <a:cubicBezTo>
                      <a:pt x="2888" y="2555"/>
                      <a:pt x="2972" y="2488"/>
                      <a:pt x="3049" y="2407"/>
                    </a:cubicBezTo>
                    <a:close/>
                    <a:moveTo>
                      <a:pt x="10654" y="3661"/>
                    </a:moveTo>
                    <a:cubicBezTo>
                      <a:pt x="10635" y="3650"/>
                      <a:pt x="10756" y="3644"/>
                      <a:pt x="10922" y="3649"/>
                    </a:cubicBezTo>
                    <a:cubicBezTo>
                      <a:pt x="11351" y="3662"/>
                      <a:pt x="11391" y="3675"/>
                      <a:pt x="11012" y="3679"/>
                    </a:cubicBezTo>
                    <a:cubicBezTo>
                      <a:pt x="10834" y="3681"/>
                      <a:pt x="10672" y="3673"/>
                      <a:pt x="10654" y="3661"/>
                    </a:cubicBezTo>
                    <a:close/>
                    <a:moveTo>
                      <a:pt x="11386" y="3636"/>
                    </a:moveTo>
                    <a:cubicBezTo>
                      <a:pt x="11413" y="3629"/>
                      <a:pt x="11463" y="3629"/>
                      <a:pt x="11499" y="3635"/>
                    </a:cubicBezTo>
                    <a:cubicBezTo>
                      <a:pt x="11534" y="3642"/>
                      <a:pt x="11512" y="3648"/>
                      <a:pt x="11450" y="3648"/>
                    </a:cubicBezTo>
                    <a:cubicBezTo>
                      <a:pt x="11387" y="3649"/>
                      <a:pt x="11359" y="3643"/>
                      <a:pt x="11386" y="3636"/>
                    </a:cubicBezTo>
                    <a:close/>
                    <a:moveTo>
                      <a:pt x="11661" y="3601"/>
                    </a:moveTo>
                    <a:lnTo>
                      <a:pt x="11760" y="3582"/>
                    </a:lnTo>
                    <a:lnTo>
                      <a:pt x="11650" y="3527"/>
                    </a:lnTo>
                    <a:lnTo>
                      <a:pt x="11541" y="3472"/>
                    </a:lnTo>
                    <a:lnTo>
                      <a:pt x="11636" y="3453"/>
                    </a:lnTo>
                    <a:cubicBezTo>
                      <a:pt x="11689" y="3443"/>
                      <a:pt x="11810" y="3419"/>
                      <a:pt x="11905" y="3400"/>
                    </a:cubicBezTo>
                    <a:cubicBezTo>
                      <a:pt x="12097" y="3361"/>
                      <a:pt x="12260" y="3389"/>
                      <a:pt x="12408" y="3485"/>
                    </a:cubicBezTo>
                    <a:lnTo>
                      <a:pt x="12485" y="3536"/>
                    </a:lnTo>
                    <a:lnTo>
                      <a:pt x="12393" y="3582"/>
                    </a:lnTo>
                    <a:cubicBezTo>
                      <a:pt x="12321" y="3617"/>
                      <a:pt x="12222" y="3626"/>
                      <a:pt x="11932" y="3624"/>
                    </a:cubicBezTo>
                    <a:cubicBezTo>
                      <a:pt x="11714" y="3621"/>
                      <a:pt x="11603" y="3612"/>
                      <a:pt x="11661" y="3601"/>
                    </a:cubicBezTo>
                    <a:close/>
                    <a:moveTo>
                      <a:pt x="12197" y="3489"/>
                    </a:moveTo>
                    <a:cubicBezTo>
                      <a:pt x="12197" y="3450"/>
                      <a:pt x="12071" y="3428"/>
                      <a:pt x="11967" y="3449"/>
                    </a:cubicBezTo>
                    <a:cubicBezTo>
                      <a:pt x="11876" y="3468"/>
                      <a:pt x="11875" y="3469"/>
                      <a:pt x="11943" y="3489"/>
                    </a:cubicBezTo>
                    <a:cubicBezTo>
                      <a:pt x="12047" y="3518"/>
                      <a:pt x="12197" y="3518"/>
                      <a:pt x="12197" y="3489"/>
                    </a:cubicBezTo>
                    <a:close/>
                    <a:moveTo>
                      <a:pt x="11428" y="3439"/>
                    </a:moveTo>
                    <a:cubicBezTo>
                      <a:pt x="11448" y="3431"/>
                      <a:pt x="11480" y="3431"/>
                      <a:pt x="11499" y="3439"/>
                    </a:cubicBezTo>
                    <a:cubicBezTo>
                      <a:pt x="11518" y="3447"/>
                      <a:pt x="11502" y="3453"/>
                      <a:pt x="11464" y="3453"/>
                    </a:cubicBezTo>
                    <a:cubicBezTo>
                      <a:pt x="11425" y="3453"/>
                      <a:pt x="11409" y="3447"/>
                      <a:pt x="11428" y="3439"/>
                    </a:cubicBezTo>
                    <a:close/>
                    <a:moveTo>
                      <a:pt x="11181" y="3401"/>
                    </a:moveTo>
                    <a:cubicBezTo>
                      <a:pt x="11113" y="3379"/>
                      <a:pt x="11113" y="3379"/>
                      <a:pt x="11196" y="3378"/>
                    </a:cubicBezTo>
                    <a:cubicBezTo>
                      <a:pt x="11242" y="3378"/>
                      <a:pt x="11306" y="3388"/>
                      <a:pt x="11337" y="3401"/>
                    </a:cubicBezTo>
                    <a:cubicBezTo>
                      <a:pt x="11388" y="3423"/>
                      <a:pt x="11387" y="3426"/>
                      <a:pt x="11323" y="3425"/>
                    </a:cubicBezTo>
                    <a:cubicBezTo>
                      <a:pt x="11284" y="3424"/>
                      <a:pt x="11220" y="3414"/>
                      <a:pt x="11181" y="3401"/>
                    </a:cubicBezTo>
                    <a:close/>
                    <a:moveTo>
                      <a:pt x="389" y="3215"/>
                    </a:moveTo>
                    <a:cubicBezTo>
                      <a:pt x="369" y="3162"/>
                      <a:pt x="394" y="3112"/>
                      <a:pt x="431" y="3135"/>
                    </a:cubicBezTo>
                    <a:cubicBezTo>
                      <a:pt x="464" y="3155"/>
                      <a:pt x="465" y="3260"/>
                      <a:pt x="432" y="3260"/>
                    </a:cubicBezTo>
                    <a:cubicBezTo>
                      <a:pt x="418" y="3260"/>
                      <a:pt x="399" y="3240"/>
                      <a:pt x="389" y="3215"/>
                    </a:cubicBezTo>
                    <a:close/>
                    <a:moveTo>
                      <a:pt x="590" y="3131"/>
                    </a:moveTo>
                    <a:cubicBezTo>
                      <a:pt x="562" y="3093"/>
                      <a:pt x="552" y="3063"/>
                      <a:pt x="568" y="3063"/>
                    </a:cubicBezTo>
                    <a:cubicBezTo>
                      <a:pt x="596" y="3063"/>
                      <a:pt x="667" y="3173"/>
                      <a:pt x="650" y="3189"/>
                    </a:cubicBezTo>
                    <a:cubicBezTo>
                      <a:pt x="645" y="3194"/>
                      <a:pt x="618" y="3168"/>
                      <a:pt x="590" y="3131"/>
                    </a:cubicBezTo>
                    <a:close/>
                    <a:moveTo>
                      <a:pt x="10398" y="2621"/>
                    </a:moveTo>
                    <a:cubicBezTo>
                      <a:pt x="10365" y="2608"/>
                      <a:pt x="10291" y="2498"/>
                      <a:pt x="10315" y="2498"/>
                    </a:cubicBezTo>
                    <a:cubicBezTo>
                      <a:pt x="10320" y="2498"/>
                      <a:pt x="10355" y="2530"/>
                      <a:pt x="10391" y="2569"/>
                    </a:cubicBezTo>
                    <a:cubicBezTo>
                      <a:pt x="10459" y="2641"/>
                      <a:pt x="10460" y="2646"/>
                      <a:pt x="10398" y="2621"/>
                    </a:cubicBezTo>
                    <a:close/>
                    <a:moveTo>
                      <a:pt x="10161" y="2526"/>
                    </a:moveTo>
                    <a:cubicBezTo>
                      <a:pt x="10198" y="2495"/>
                      <a:pt x="10243" y="2471"/>
                      <a:pt x="10260" y="2471"/>
                    </a:cubicBezTo>
                    <a:cubicBezTo>
                      <a:pt x="10278" y="2472"/>
                      <a:pt x="10262" y="2497"/>
                      <a:pt x="10226" y="2527"/>
                    </a:cubicBezTo>
                    <a:cubicBezTo>
                      <a:pt x="10189" y="2558"/>
                      <a:pt x="10145" y="2583"/>
                      <a:pt x="10127" y="2582"/>
                    </a:cubicBezTo>
                    <a:cubicBezTo>
                      <a:pt x="10109" y="2582"/>
                      <a:pt x="10125" y="2556"/>
                      <a:pt x="10161" y="2526"/>
                    </a:cubicBezTo>
                    <a:close/>
                    <a:moveTo>
                      <a:pt x="24" y="2473"/>
                    </a:moveTo>
                    <a:cubicBezTo>
                      <a:pt x="14" y="2421"/>
                      <a:pt x="7" y="2351"/>
                      <a:pt x="8" y="2318"/>
                    </a:cubicBezTo>
                    <a:cubicBezTo>
                      <a:pt x="10" y="2285"/>
                      <a:pt x="23" y="2316"/>
                      <a:pt x="37" y="2385"/>
                    </a:cubicBezTo>
                    <a:cubicBezTo>
                      <a:pt x="50" y="2455"/>
                      <a:pt x="57" y="2525"/>
                      <a:pt x="52" y="2540"/>
                    </a:cubicBezTo>
                    <a:cubicBezTo>
                      <a:pt x="47" y="2556"/>
                      <a:pt x="35" y="2525"/>
                      <a:pt x="24" y="2473"/>
                    </a:cubicBezTo>
                    <a:close/>
                    <a:moveTo>
                      <a:pt x="664" y="2448"/>
                    </a:moveTo>
                    <a:cubicBezTo>
                      <a:pt x="614" y="2421"/>
                      <a:pt x="532" y="2346"/>
                      <a:pt x="480" y="2280"/>
                    </a:cubicBezTo>
                    <a:cubicBezTo>
                      <a:pt x="428" y="2214"/>
                      <a:pt x="357" y="2140"/>
                      <a:pt x="322" y="2116"/>
                    </a:cubicBezTo>
                    <a:cubicBezTo>
                      <a:pt x="243" y="2060"/>
                      <a:pt x="241" y="1954"/>
                      <a:pt x="316" y="1785"/>
                    </a:cubicBezTo>
                    <a:cubicBezTo>
                      <a:pt x="368" y="1668"/>
                      <a:pt x="394" y="1646"/>
                      <a:pt x="609" y="1542"/>
                    </a:cubicBezTo>
                    <a:cubicBezTo>
                      <a:pt x="1027" y="1340"/>
                      <a:pt x="1185" y="1326"/>
                      <a:pt x="1400" y="1476"/>
                    </a:cubicBezTo>
                    <a:cubicBezTo>
                      <a:pt x="1544" y="1577"/>
                      <a:pt x="1607" y="1669"/>
                      <a:pt x="1624" y="1807"/>
                    </a:cubicBezTo>
                    <a:cubicBezTo>
                      <a:pt x="1638" y="1918"/>
                      <a:pt x="1635" y="1923"/>
                      <a:pt x="1422" y="2114"/>
                    </a:cubicBezTo>
                    <a:cubicBezTo>
                      <a:pt x="1264" y="2255"/>
                      <a:pt x="1144" y="2334"/>
                      <a:pt x="981" y="2403"/>
                    </a:cubicBezTo>
                    <a:cubicBezTo>
                      <a:pt x="859" y="2455"/>
                      <a:pt x="757" y="2498"/>
                      <a:pt x="756" y="2497"/>
                    </a:cubicBezTo>
                    <a:cubicBezTo>
                      <a:pt x="754" y="2497"/>
                      <a:pt x="713" y="2474"/>
                      <a:pt x="664" y="2448"/>
                    </a:cubicBezTo>
                    <a:close/>
                    <a:moveTo>
                      <a:pt x="23" y="2200"/>
                    </a:moveTo>
                    <a:cubicBezTo>
                      <a:pt x="0" y="2141"/>
                      <a:pt x="1" y="2131"/>
                      <a:pt x="28" y="2131"/>
                    </a:cubicBezTo>
                    <a:cubicBezTo>
                      <a:pt x="40" y="2131"/>
                      <a:pt x="52" y="2157"/>
                      <a:pt x="54" y="2188"/>
                    </a:cubicBezTo>
                    <a:cubicBezTo>
                      <a:pt x="59" y="2256"/>
                      <a:pt x="46" y="2261"/>
                      <a:pt x="23" y="2200"/>
                    </a:cubicBezTo>
                    <a:close/>
                    <a:moveTo>
                      <a:pt x="13410" y="1077"/>
                    </a:moveTo>
                    <a:cubicBezTo>
                      <a:pt x="13398" y="1065"/>
                      <a:pt x="13113" y="1038"/>
                      <a:pt x="12937" y="1033"/>
                    </a:cubicBezTo>
                    <a:cubicBezTo>
                      <a:pt x="12901" y="1032"/>
                      <a:pt x="12879" y="1018"/>
                      <a:pt x="12889" y="1003"/>
                    </a:cubicBezTo>
                    <a:cubicBezTo>
                      <a:pt x="12913" y="964"/>
                      <a:pt x="12818" y="931"/>
                      <a:pt x="12536" y="880"/>
                    </a:cubicBezTo>
                    <a:cubicBezTo>
                      <a:pt x="12162" y="811"/>
                      <a:pt x="11435" y="641"/>
                      <a:pt x="11294" y="590"/>
                    </a:cubicBezTo>
                    <a:cubicBezTo>
                      <a:pt x="11224" y="564"/>
                      <a:pt x="11081" y="491"/>
                      <a:pt x="10975" y="427"/>
                    </a:cubicBezTo>
                    <a:cubicBezTo>
                      <a:pt x="10868" y="363"/>
                      <a:pt x="10729" y="280"/>
                      <a:pt x="10666" y="242"/>
                    </a:cubicBezTo>
                    <a:cubicBezTo>
                      <a:pt x="10466" y="125"/>
                      <a:pt x="10593" y="149"/>
                      <a:pt x="10881" y="283"/>
                    </a:cubicBezTo>
                    <a:cubicBezTo>
                      <a:pt x="11174" y="420"/>
                      <a:pt x="11476" y="503"/>
                      <a:pt x="11849" y="549"/>
                    </a:cubicBezTo>
                    <a:cubicBezTo>
                      <a:pt x="12089" y="578"/>
                      <a:pt x="12136" y="571"/>
                      <a:pt x="13058" y="369"/>
                    </a:cubicBezTo>
                    <a:cubicBezTo>
                      <a:pt x="13167" y="345"/>
                      <a:pt x="13297" y="325"/>
                      <a:pt x="13348" y="325"/>
                    </a:cubicBezTo>
                    <a:cubicBezTo>
                      <a:pt x="13431" y="325"/>
                      <a:pt x="13438" y="331"/>
                      <a:pt x="13412" y="380"/>
                    </a:cubicBezTo>
                    <a:cubicBezTo>
                      <a:pt x="13374" y="452"/>
                      <a:pt x="13375" y="748"/>
                      <a:pt x="13414" y="904"/>
                    </a:cubicBezTo>
                    <a:cubicBezTo>
                      <a:pt x="13443" y="1019"/>
                      <a:pt x="13441" y="1108"/>
                      <a:pt x="13410" y="1077"/>
                    </a:cubicBezTo>
                    <a:close/>
                    <a:moveTo>
                      <a:pt x="13343" y="784"/>
                    </a:moveTo>
                    <a:cubicBezTo>
                      <a:pt x="13337" y="664"/>
                      <a:pt x="13330" y="524"/>
                      <a:pt x="13329" y="473"/>
                    </a:cubicBezTo>
                    <a:cubicBezTo>
                      <a:pt x="13326" y="363"/>
                      <a:pt x="13299" y="359"/>
                      <a:pt x="13008" y="434"/>
                    </a:cubicBezTo>
                    <a:cubicBezTo>
                      <a:pt x="12896" y="463"/>
                      <a:pt x="12731" y="502"/>
                      <a:pt x="12642" y="521"/>
                    </a:cubicBezTo>
                    <a:cubicBezTo>
                      <a:pt x="12553" y="540"/>
                      <a:pt x="12480" y="564"/>
                      <a:pt x="12480" y="576"/>
                    </a:cubicBezTo>
                    <a:cubicBezTo>
                      <a:pt x="12480" y="638"/>
                      <a:pt x="12582" y="696"/>
                      <a:pt x="12861" y="793"/>
                    </a:cubicBezTo>
                    <a:cubicBezTo>
                      <a:pt x="13031" y="852"/>
                      <a:pt x="13209" y="922"/>
                      <a:pt x="13256" y="949"/>
                    </a:cubicBezTo>
                    <a:cubicBezTo>
                      <a:pt x="13302" y="976"/>
                      <a:pt x="13344" y="999"/>
                      <a:pt x="13348" y="1001"/>
                    </a:cubicBezTo>
                    <a:cubicBezTo>
                      <a:pt x="13351" y="1002"/>
                      <a:pt x="13349" y="904"/>
                      <a:pt x="13343" y="784"/>
                    </a:cubicBezTo>
                    <a:close/>
                    <a:moveTo>
                      <a:pt x="11965" y="1012"/>
                    </a:moveTo>
                    <a:cubicBezTo>
                      <a:pt x="11984" y="1004"/>
                      <a:pt x="12016" y="1004"/>
                      <a:pt x="12035" y="1012"/>
                    </a:cubicBezTo>
                    <a:cubicBezTo>
                      <a:pt x="12055" y="1020"/>
                      <a:pt x="12039" y="1026"/>
                      <a:pt x="12000" y="1026"/>
                    </a:cubicBezTo>
                    <a:cubicBezTo>
                      <a:pt x="11961" y="1026"/>
                      <a:pt x="11945" y="1020"/>
                      <a:pt x="11965" y="1012"/>
                    </a:cubicBezTo>
                    <a:close/>
                    <a:moveTo>
                      <a:pt x="11365" y="946"/>
                    </a:moveTo>
                    <a:cubicBezTo>
                      <a:pt x="11281" y="925"/>
                      <a:pt x="11281" y="925"/>
                      <a:pt x="11386" y="921"/>
                    </a:cubicBezTo>
                    <a:cubicBezTo>
                      <a:pt x="11444" y="919"/>
                      <a:pt x="11492" y="931"/>
                      <a:pt x="11492" y="946"/>
                    </a:cubicBezTo>
                    <a:cubicBezTo>
                      <a:pt x="11492" y="977"/>
                      <a:pt x="11487" y="977"/>
                      <a:pt x="11365" y="946"/>
                    </a:cubicBezTo>
                    <a:close/>
                    <a:moveTo>
                      <a:pt x="10292" y="76"/>
                    </a:moveTo>
                    <a:cubicBezTo>
                      <a:pt x="10300" y="55"/>
                      <a:pt x="10307" y="33"/>
                      <a:pt x="10307" y="27"/>
                    </a:cubicBezTo>
                    <a:cubicBezTo>
                      <a:pt x="10307" y="0"/>
                      <a:pt x="10370" y="18"/>
                      <a:pt x="10407" y="55"/>
                    </a:cubicBezTo>
                    <a:cubicBezTo>
                      <a:pt x="10466" y="114"/>
                      <a:pt x="10458" y="126"/>
                      <a:pt x="10363" y="119"/>
                    </a:cubicBezTo>
                    <a:cubicBezTo>
                      <a:pt x="10305" y="115"/>
                      <a:pt x="10282" y="101"/>
                      <a:pt x="10292" y="76"/>
                    </a:cubicBezTo>
                    <a:close/>
                  </a:path>
                </a:pathLst>
              </a:custGeom>
              <a:solidFill>
                <a:srgbClr val="16486E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4" name="Freeform 105"/>
              <p:cNvSpPr>
                <a:spLocks noChangeAspect="1" noEditPoints="1"/>
              </p:cNvSpPr>
              <p:nvPr/>
            </p:nvSpPr>
            <p:spPr bwMode="auto">
              <a:xfrm>
                <a:off x="1314" y="1883"/>
                <a:ext cx="2372" cy="774"/>
              </a:xfrm>
              <a:custGeom>
                <a:avLst/>
                <a:gdLst>
                  <a:gd name="T0" fmla="*/ 5519 w 13268"/>
                  <a:gd name="T1" fmla="*/ 4944 h 4966"/>
                  <a:gd name="T2" fmla="*/ 4606 w 13268"/>
                  <a:gd name="T3" fmla="*/ 4117 h 4966"/>
                  <a:gd name="T4" fmla="*/ 3124 w 13268"/>
                  <a:gd name="T5" fmla="*/ 3555 h 4966"/>
                  <a:gd name="T6" fmla="*/ 1513 w 13268"/>
                  <a:gd name="T7" fmla="*/ 2896 h 4966"/>
                  <a:gd name="T8" fmla="*/ 979 w 13268"/>
                  <a:gd name="T9" fmla="*/ 3037 h 4966"/>
                  <a:gd name="T10" fmla="*/ 1096 w 13268"/>
                  <a:gd name="T11" fmla="*/ 2608 h 4966"/>
                  <a:gd name="T12" fmla="*/ 1522 w 13268"/>
                  <a:gd name="T13" fmla="*/ 2154 h 4966"/>
                  <a:gd name="T14" fmla="*/ 3773 w 13268"/>
                  <a:gd name="T15" fmla="*/ 1710 h 4966"/>
                  <a:gd name="T16" fmla="*/ 4530 w 13268"/>
                  <a:gd name="T17" fmla="*/ 1939 h 4966"/>
                  <a:gd name="T18" fmla="*/ 5170 w 13268"/>
                  <a:gd name="T19" fmla="*/ 1876 h 4966"/>
                  <a:gd name="T20" fmla="*/ 5450 w 13268"/>
                  <a:gd name="T21" fmla="*/ 2099 h 4966"/>
                  <a:gd name="T22" fmla="*/ 5654 w 13268"/>
                  <a:gd name="T23" fmla="*/ 1605 h 4966"/>
                  <a:gd name="T24" fmla="*/ 6546 w 13268"/>
                  <a:gd name="T25" fmla="*/ 1507 h 4966"/>
                  <a:gd name="T26" fmla="*/ 7840 w 13268"/>
                  <a:gd name="T27" fmla="*/ 1421 h 4966"/>
                  <a:gd name="T28" fmla="*/ 10387 w 13268"/>
                  <a:gd name="T29" fmla="*/ 603 h 4966"/>
                  <a:gd name="T30" fmla="*/ 10319 w 13268"/>
                  <a:gd name="T31" fmla="*/ 1071 h 4966"/>
                  <a:gd name="T32" fmla="*/ 9219 w 13268"/>
                  <a:gd name="T33" fmla="*/ 1762 h 4966"/>
                  <a:gd name="T34" fmla="*/ 7838 w 13268"/>
                  <a:gd name="T35" fmla="*/ 2579 h 4966"/>
                  <a:gd name="T36" fmla="*/ 8029 w 13268"/>
                  <a:gd name="T37" fmla="*/ 2768 h 4966"/>
                  <a:gd name="T38" fmla="*/ 9257 w 13268"/>
                  <a:gd name="T39" fmla="*/ 2835 h 4966"/>
                  <a:gd name="T40" fmla="*/ 10244 w 13268"/>
                  <a:gd name="T41" fmla="*/ 3253 h 4966"/>
                  <a:gd name="T42" fmla="*/ 9446 w 13268"/>
                  <a:gd name="T43" fmla="*/ 3407 h 4966"/>
                  <a:gd name="T44" fmla="*/ 7156 w 13268"/>
                  <a:gd name="T45" fmla="*/ 3654 h 4966"/>
                  <a:gd name="T46" fmla="*/ 5116 w 13268"/>
                  <a:gd name="T47" fmla="*/ 3177 h 4966"/>
                  <a:gd name="T48" fmla="*/ 5338 w 13268"/>
                  <a:gd name="T49" fmla="*/ 3989 h 4966"/>
                  <a:gd name="T50" fmla="*/ 4606 w 13268"/>
                  <a:gd name="T51" fmla="*/ 4117 h 4966"/>
                  <a:gd name="T52" fmla="*/ 4521 w 13268"/>
                  <a:gd name="T53" fmla="*/ 3682 h 4966"/>
                  <a:gd name="T54" fmla="*/ 4295 w 13268"/>
                  <a:gd name="T55" fmla="*/ 3047 h 4966"/>
                  <a:gd name="T56" fmla="*/ 4267 w 13268"/>
                  <a:gd name="T57" fmla="*/ 3075 h 4966"/>
                  <a:gd name="T58" fmla="*/ 3731 w 13268"/>
                  <a:gd name="T59" fmla="*/ 2849 h 4966"/>
                  <a:gd name="T60" fmla="*/ 2912 w 13268"/>
                  <a:gd name="T61" fmla="*/ 2818 h 4966"/>
                  <a:gd name="T62" fmla="*/ 3871 w 13268"/>
                  <a:gd name="T63" fmla="*/ 2899 h 4966"/>
                  <a:gd name="T64" fmla="*/ 3532 w 13268"/>
                  <a:gd name="T65" fmla="*/ 2172 h 4966"/>
                  <a:gd name="T66" fmla="*/ 3385 w 13268"/>
                  <a:gd name="T67" fmla="*/ 2709 h 4966"/>
                  <a:gd name="T68" fmla="*/ 3866 w 13268"/>
                  <a:gd name="T69" fmla="*/ 2638 h 4966"/>
                  <a:gd name="T70" fmla="*/ 2856 w 13268"/>
                  <a:gd name="T71" fmla="*/ 1949 h 4966"/>
                  <a:gd name="T72" fmla="*/ 1894 w 13268"/>
                  <a:gd name="T73" fmla="*/ 2395 h 4966"/>
                  <a:gd name="T74" fmla="*/ 2566 w 13268"/>
                  <a:gd name="T75" fmla="*/ 2390 h 4966"/>
                  <a:gd name="T76" fmla="*/ 12190 w 13268"/>
                  <a:gd name="T77" fmla="*/ 3562 h 4966"/>
                  <a:gd name="T78" fmla="*/ 12339 w 13268"/>
                  <a:gd name="T79" fmla="*/ 3527 h 4966"/>
                  <a:gd name="T80" fmla="*/ 12353 w 13268"/>
                  <a:gd name="T81" fmla="*/ 3554 h 4966"/>
                  <a:gd name="T82" fmla="*/ 11696 w 13268"/>
                  <a:gd name="T83" fmla="*/ 3454 h 4966"/>
                  <a:gd name="T84" fmla="*/ 389 w 13268"/>
                  <a:gd name="T85" fmla="*/ 3199 h 4966"/>
                  <a:gd name="T86" fmla="*/ 389 w 13268"/>
                  <a:gd name="T87" fmla="*/ 3199 h 4966"/>
                  <a:gd name="T88" fmla="*/ 650 w 13268"/>
                  <a:gd name="T89" fmla="*/ 3173 h 4966"/>
                  <a:gd name="T90" fmla="*/ 8 w 13268"/>
                  <a:gd name="T91" fmla="*/ 2302 h 4966"/>
                  <a:gd name="T92" fmla="*/ 24 w 13268"/>
                  <a:gd name="T93" fmla="*/ 2457 h 4966"/>
                  <a:gd name="T94" fmla="*/ 322 w 13268"/>
                  <a:gd name="T95" fmla="*/ 2100 h 4966"/>
                  <a:gd name="T96" fmla="*/ 1400 w 13268"/>
                  <a:gd name="T97" fmla="*/ 1460 h 4966"/>
                  <a:gd name="T98" fmla="*/ 981 w 13268"/>
                  <a:gd name="T99" fmla="*/ 2387 h 4966"/>
                  <a:gd name="T100" fmla="*/ 23 w 13268"/>
                  <a:gd name="T101" fmla="*/ 2184 h 4966"/>
                  <a:gd name="T102" fmla="*/ 23 w 13268"/>
                  <a:gd name="T103" fmla="*/ 2184 h 4966"/>
                  <a:gd name="T104" fmla="*/ 13213 w 13268"/>
                  <a:gd name="T105" fmla="*/ 1010 h 4966"/>
                  <a:gd name="T106" fmla="*/ 11661 w 13268"/>
                  <a:gd name="T107" fmla="*/ 617 h 4966"/>
                  <a:gd name="T108" fmla="*/ 11929 w 13268"/>
                  <a:gd name="T109" fmla="*/ 566 h 4966"/>
                  <a:gd name="T110" fmla="*/ 12607 w 13268"/>
                  <a:gd name="T111" fmla="*/ 812 h 4966"/>
                  <a:gd name="T112" fmla="*/ 10368 w 13268"/>
                  <a:gd name="T113" fmla="*/ 8 h 49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3268" h="4966">
                    <a:moveTo>
                      <a:pt x="5442" y="4944"/>
                    </a:moveTo>
                    <a:cubicBezTo>
                      <a:pt x="5434" y="4932"/>
                      <a:pt x="5452" y="4922"/>
                      <a:pt x="5481" y="4922"/>
                    </a:cubicBezTo>
                    <a:cubicBezTo>
                      <a:pt x="5509" y="4922"/>
                      <a:pt x="5527" y="4932"/>
                      <a:pt x="5519" y="4944"/>
                    </a:cubicBezTo>
                    <a:cubicBezTo>
                      <a:pt x="5512" y="4956"/>
                      <a:pt x="5494" y="4966"/>
                      <a:pt x="5481" y="4966"/>
                    </a:cubicBezTo>
                    <a:cubicBezTo>
                      <a:pt x="5467" y="4966"/>
                      <a:pt x="5449" y="4956"/>
                      <a:pt x="5442" y="4944"/>
                    </a:cubicBezTo>
                    <a:close/>
                    <a:moveTo>
                      <a:pt x="4606" y="4117"/>
                    </a:moveTo>
                    <a:cubicBezTo>
                      <a:pt x="4365" y="3995"/>
                      <a:pt x="4119" y="3881"/>
                      <a:pt x="4058" y="3864"/>
                    </a:cubicBezTo>
                    <a:cubicBezTo>
                      <a:pt x="3932" y="3828"/>
                      <a:pt x="3731" y="3708"/>
                      <a:pt x="3731" y="3668"/>
                    </a:cubicBezTo>
                    <a:cubicBezTo>
                      <a:pt x="3731" y="3622"/>
                      <a:pt x="3533" y="3586"/>
                      <a:pt x="3124" y="3555"/>
                    </a:cubicBezTo>
                    <a:cubicBezTo>
                      <a:pt x="2748" y="3528"/>
                      <a:pt x="2177" y="3428"/>
                      <a:pt x="1995" y="3358"/>
                    </a:cubicBezTo>
                    <a:cubicBezTo>
                      <a:pt x="1866" y="3308"/>
                      <a:pt x="1784" y="3217"/>
                      <a:pt x="1751" y="3084"/>
                    </a:cubicBezTo>
                    <a:cubicBezTo>
                      <a:pt x="1712" y="2930"/>
                      <a:pt x="1669" y="2896"/>
                      <a:pt x="1513" y="2896"/>
                    </a:cubicBezTo>
                    <a:cubicBezTo>
                      <a:pt x="1407" y="2896"/>
                      <a:pt x="1369" y="2913"/>
                      <a:pt x="1281" y="2994"/>
                    </a:cubicBezTo>
                    <a:cubicBezTo>
                      <a:pt x="1195" y="3075"/>
                      <a:pt x="1002" y="3188"/>
                      <a:pt x="950" y="3188"/>
                    </a:cubicBezTo>
                    <a:cubicBezTo>
                      <a:pt x="924" y="3188"/>
                      <a:pt x="938" y="3116"/>
                      <a:pt x="979" y="3037"/>
                    </a:cubicBezTo>
                    <a:cubicBezTo>
                      <a:pt x="1002" y="2992"/>
                      <a:pt x="1021" y="2938"/>
                      <a:pt x="1021" y="2916"/>
                    </a:cubicBezTo>
                    <a:cubicBezTo>
                      <a:pt x="1021" y="2894"/>
                      <a:pt x="1042" y="2844"/>
                      <a:pt x="1067" y="2805"/>
                    </a:cubicBezTo>
                    <a:cubicBezTo>
                      <a:pt x="1101" y="2754"/>
                      <a:pt x="1109" y="2701"/>
                      <a:pt x="1096" y="2608"/>
                    </a:cubicBezTo>
                    <a:lnTo>
                      <a:pt x="1079" y="2481"/>
                    </a:lnTo>
                    <a:lnTo>
                      <a:pt x="1226" y="2387"/>
                    </a:lnTo>
                    <a:cubicBezTo>
                      <a:pt x="1308" y="2335"/>
                      <a:pt x="1441" y="2230"/>
                      <a:pt x="1522" y="2154"/>
                    </a:cubicBezTo>
                    <a:cubicBezTo>
                      <a:pt x="1668" y="2016"/>
                      <a:pt x="1671" y="2015"/>
                      <a:pt x="1818" y="2031"/>
                    </a:cubicBezTo>
                    <a:cubicBezTo>
                      <a:pt x="1925" y="2042"/>
                      <a:pt x="2001" y="2033"/>
                      <a:pt x="2088" y="1997"/>
                    </a:cubicBezTo>
                    <a:cubicBezTo>
                      <a:pt x="2409" y="1865"/>
                      <a:pt x="3255" y="1721"/>
                      <a:pt x="3773" y="1710"/>
                    </a:cubicBezTo>
                    <a:cubicBezTo>
                      <a:pt x="3975" y="1705"/>
                      <a:pt x="4168" y="1693"/>
                      <a:pt x="4202" y="1682"/>
                    </a:cubicBezTo>
                    <a:cubicBezTo>
                      <a:pt x="4275" y="1657"/>
                      <a:pt x="4323" y="1727"/>
                      <a:pt x="4323" y="1857"/>
                    </a:cubicBezTo>
                    <a:cubicBezTo>
                      <a:pt x="4323" y="1961"/>
                      <a:pt x="4363" y="1977"/>
                      <a:pt x="4530" y="1939"/>
                    </a:cubicBezTo>
                    <a:cubicBezTo>
                      <a:pt x="4623" y="1917"/>
                      <a:pt x="4681" y="1917"/>
                      <a:pt x="4728" y="1939"/>
                    </a:cubicBezTo>
                    <a:cubicBezTo>
                      <a:pt x="4783" y="1964"/>
                      <a:pt x="4814" y="1955"/>
                      <a:pt x="4916" y="1887"/>
                    </a:cubicBezTo>
                    <a:cubicBezTo>
                      <a:pt x="5064" y="1787"/>
                      <a:pt x="5086" y="1786"/>
                      <a:pt x="5170" y="1876"/>
                    </a:cubicBezTo>
                    <a:cubicBezTo>
                      <a:pt x="5207" y="1914"/>
                      <a:pt x="5252" y="1946"/>
                      <a:pt x="5271" y="1946"/>
                    </a:cubicBezTo>
                    <a:cubicBezTo>
                      <a:pt x="5314" y="1946"/>
                      <a:pt x="5339" y="2011"/>
                      <a:pt x="5339" y="2118"/>
                    </a:cubicBezTo>
                    <a:cubicBezTo>
                      <a:pt x="5339" y="2228"/>
                      <a:pt x="5378" y="2222"/>
                      <a:pt x="5450" y="2099"/>
                    </a:cubicBezTo>
                    <a:cubicBezTo>
                      <a:pt x="5503" y="2010"/>
                      <a:pt x="5519" y="2000"/>
                      <a:pt x="5593" y="2017"/>
                    </a:cubicBezTo>
                    <a:cubicBezTo>
                      <a:pt x="5671" y="2034"/>
                      <a:pt x="5681" y="2026"/>
                      <a:pt x="5739" y="1907"/>
                    </a:cubicBezTo>
                    <a:cubicBezTo>
                      <a:pt x="5813" y="1754"/>
                      <a:pt x="5788" y="1664"/>
                      <a:pt x="5654" y="1605"/>
                    </a:cubicBezTo>
                    <a:cubicBezTo>
                      <a:pt x="5533" y="1551"/>
                      <a:pt x="5571" y="1523"/>
                      <a:pt x="5763" y="1523"/>
                    </a:cubicBezTo>
                    <a:cubicBezTo>
                      <a:pt x="5855" y="1523"/>
                      <a:pt x="5962" y="1508"/>
                      <a:pt x="6002" y="1490"/>
                    </a:cubicBezTo>
                    <a:cubicBezTo>
                      <a:pt x="6058" y="1464"/>
                      <a:pt x="6177" y="1468"/>
                      <a:pt x="6546" y="1507"/>
                    </a:cubicBezTo>
                    <a:cubicBezTo>
                      <a:pt x="6806" y="1534"/>
                      <a:pt x="7075" y="1574"/>
                      <a:pt x="7144" y="1596"/>
                    </a:cubicBezTo>
                    <a:cubicBezTo>
                      <a:pt x="7212" y="1618"/>
                      <a:pt x="7303" y="1636"/>
                      <a:pt x="7346" y="1636"/>
                    </a:cubicBezTo>
                    <a:cubicBezTo>
                      <a:pt x="7447" y="1636"/>
                      <a:pt x="7648" y="1548"/>
                      <a:pt x="7840" y="1421"/>
                    </a:cubicBezTo>
                    <a:cubicBezTo>
                      <a:pt x="8107" y="1243"/>
                      <a:pt x="8903" y="962"/>
                      <a:pt x="9389" y="873"/>
                    </a:cubicBezTo>
                    <a:cubicBezTo>
                      <a:pt x="9802" y="797"/>
                      <a:pt x="10064" y="676"/>
                      <a:pt x="10155" y="519"/>
                    </a:cubicBezTo>
                    <a:cubicBezTo>
                      <a:pt x="10184" y="467"/>
                      <a:pt x="10197" y="472"/>
                      <a:pt x="10387" y="603"/>
                    </a:cubicBezTo>
                    <a:cubicBezTo>
                      <a:pt x="10497" y="679"/>
                      <a:pt x="10607" y="770"/>
                      <a:pt x="10630" y="805"/>
                    </a:cubicBezTo>
                    <a:cubicBezTo>
                      <a:pt x="10670" y="866"/>
                      <a:pt x="10665" y="872"/>
                      <a:pt x="10501" y="970"/>
                    </a:cubicBezTo>
                    <a:cubicBezTo>
                      <a:pt x="10407" y="1026"/>
                      <a:pt x="10326" y="1071"/>
                      <a:pt x="10319" y="1071"/>
                    </a:cubicBezTo>
                    <a:cubicBezTo>
                      <a:pt x="10294" y="1071"/>
                      <a:pt x="10002" y="1268"/>
                      <a:pt x="9857" y="1383"/>
                    </a:cubicBezTo>
                    <a:cubicBezTo>
                      <a:pt x="9773" y="1449"/>
                      <a:pt x="9640" y="1528"/>
                      <a:pt x="9561" y="1558"/>
                    </a:cubicBezTo>
                    <a:cubicBezTo>
                      <a:pt x="9483" y="1588"/>
                      <a:pt x="9329" y="1680"/>
                      <a:pt x="9219" y="1762"/>
                    </a:cubicBezTo>
                    <a:cubicBezTo>
                      <a:pt x="9110" y="1845"/>
                      <a:pt x="8972" y="1939"/>
                      <a:pt x="8913" y="1972"/>
                    </a:cubicBezTo>
                    <a:cubicBezTo>
                      <a:pt x="8730" y="2075"/>
                      <a:pt x="8660" y="2124"/>
                      <a:pt x="8477" y="2277"/>
                    </a:cubicBezTo>
                    <a:cubicBezTo>
                      <a:pt x="8270" y="2451"/>
                      <a:pt x="8184" y="2491"/>
                      <a:pt x="7838" y="2579"/>
                    </a:cubicBezTo>
                    <a:cubicBezTo>
                      <a:pt x="7699" y="2615"/>
                      <a:pt x="7581" y="2657"/>
                      <a:pt x="7576" y="2674"/>
                    </a:cubicBezTo>
                    <a:cubicBezTo>
                      <a:pt x="7570" y="2691"/>
                      <a:pt x="7599" y="2726"/>
                      <a:pt x="7640" y="2753"/>
                    </a:cubicBezTo>
                    <a:cubicBezTo>
                      <a:pt x="7707" y="2797"/>
                      <a:pt x="7743" y="2798"/>
                      <a:pt x="8029" y="2768"/>
                    </a:cubicBezTo>
                    <a:cubicBezTo>
                      <a:pt x="8357" y="2733"/>
                      <a:pt x="8714" y="2736"/>
                      <a:pt x="8776" y="2775"/>
                    </a:cubicBezTo>
                    <a:cubicBezTo>
                      <a:pt x="8796" y="2787"/>
                      <a:pt x="8847" y="2790"/>
                      <a:pt x="8889" y="2780"/>
                    </a:cubicBezTo>
                    <a:cubicBezTo>
                      <a:pt x="8932" y="2771"/>
                      <a:pt x="9094" y="2795"/>
                      <a:pt x="9257" y="2835"/>
                    </a:cubicBezTo>
                    <a:cubicBezTo>
                      <a:pt x="9578" y="2913"/>
                      <a:pt x="9704" y="2922"/>
                      <a:pt x="9810" y="2874"/>
                    </a:cubicBezTo>
                    <a:cubicBezTo>
                      <a:pt x="9871" y="2846"/>
                      <a:pt x="9894" y="2852"/>
                      <a:pt x="9983" y="2923"/>
                    </a:cubicBezTo>
                    <a:cubicBezTo>
                      <a:pt x="10198" y="3095"/>
                      <a:pt x="10253" y="3164"/>
                      <a:pt x="10244" y="3253"/>
                    </a:cubicBezTo>
                    <a:lnTo>
                      <a:pt x="10236" y="3337"/>
                    </a:lnTo>
                    <a:lnTo>
                      <a:pt x="9954" y="3342"/>
                    </a:lnTo>
                    <a:cubicBezTo>
                      <a:pt x="9774" y="3346"/>
                      <a:pt x="9589" y="3370"/>
                      <a:pt x="9446" y="3407"/>
                    </a:cubicBezTo>
                    <a:cubicBezTo>
                      <a:pt x="9315" y="3441"/>
                      <a:pt x="8951" y="3491"/>
                      <a:pt x="8585" y="3525"/>
                    </a:cubicBezTo>
                    <a:cubicBezTo>
                      <a:pt x="7915" y="3587"/>
                      <a:pt x="7615" y="3628"/>
                      <a:pt x="7534" y="3670"/>
                    </a:cubicBezTo>
                    <a:cubicBezTo>
                      <a:pt x="7450" y="3714"/>
                      <a:pt x="7174" y="3702"/>
                      <a:pt x="7156" y="3654"/>
                    </a:cubicBezTo>
                    <a:cubicBezTo>
                      <a:pt x="7136" y="3602"/>
                      <a:pt x="6997" y="3566"/>
                      <a:pt x="6722" y="3541"/>
                    </a:cubicBezTo>
                    <a:cubicBezTo>
                      <a:pt x="6285" y="3502"/>
                      <a:pt x="5872" y="3379"/>
                      <a:pt x="5637" y="3217"/>
                    </a:cubicBezTo>
                    <a:cubicBezTo>
                      <a:pt x="5493" y="3118"/>
                      <a:pt x="5408" y="3111"/>
                      <a:pt x="5116" y="3177"/>
                    </a:cubicBezTo>
                    <a:cubicBezTo>
                      <a:pt x="4931" y="3219"/>
                      <a:pt x="4900" y="3219"/>
                      <a:pt x="4733" y="3177"/>
                    </a:cubicBezTo>
                    <a:cubicBezTo>
                      <a:pt x="4486" y="3115"/>
                      <a:pt x="4351" y="3116"/>
                      <a:pt x="4353" y="3181"/>
                    </a:cubicBezTo>
                    <a:cubicBezTo>
                      <a:pt x="4354" y="3228"/>
                      <a:pt x="5214" y="3934"/>
                      <a:pt x="5338" y="3989"/>
                    </a:cubicBezTo>
                    <a:cubicBezTo>
                      <a:pt x="5434" y="4032"/>
                      <a:pt x="5404" y="4105"/>
                      <a:pt x="5239" y="4228"/>
                    </a:cubicBezTo>
                    <a:cubicBezTo>
                      <a:pt x="5153" y="4292"/>
                      <a:pt x="5074" y="4344"/>
                      <a:pt x="5063" y="4342"/>
                    </a:cubicBezTo>
                    <a:cubicBezTo>
                      <a:pt x="5052" y="4340"/>
                      <a:pt x="4846" y="4239"/>
                      <a:pt x="4606" y="4117"/>
                    </a:cubicBezTo>
                    <a:close/>
                    <a:moveTo>
                      <a:pt x="4577" y="3682"/>
                    </a:moveTo>
                    <a:cubicBezTo>
                      <a:pt x="4558" y="3658"/>
                      <a:pt x="4530" y="3639"/>
                      <a:pt x="4514" y="3639"/>
                    </a:cubicBezTo>
                    <a:cubicBezTo>
                      <a:pt x="4498" y="3639"/>
                      <a:pt x="4501" y="3658"/>
                      <a:pt x="4521" y="3682"/>
                    </a:cubicBezTo>
                    <a:cubicBezTo>
                      <a:pt x="4540" y="3705"/>
                      <a:pt x="4569" y="3724"/>
                      <a:pt x="4584" y="3724"/>
                    </a:cubicBezTo>
                    <a:cubicBezTo>
                      <a:pt x="4600" y="3724"/>
                      <a:pt x="4597" y="3705"/>
                      <a:pt x="4577" y="3682"/>
                    </a:cubicBezTo>
                    <a:close/>
                    <a:moveTo>
                      <a:pt x="4295" y="3047"/>
                    </a:moveTo>
                    <a:cubicBezTo>
                      <a:pt x="4295" y="3031"/>
                      <a:pt x="4282" y="3019"/>
                      <a:pt x="4267" y="3019"/>
                    </a:cubicBezTo>
                    <a:cubicBezTo>
                      <a:pt x="4251" y="3019"/>
                      <a:pt x="4239" y="3031"/>
                      <a:pt x="4239" y="3047"/>
                    </a:cubicBezTo>
                    <a:cubicBezTo>
                      <a:pt x="4239" y="3062"/>
                      <a:pt x="4251" y="3075"/>
                      <a:pt x="4267" y="3075"/>
                    </a:cubicBezTo>
                    <a:cubicBezTo>
                      <a:pt x="4282" y="3075"/>
                      <a:pt x="4295" y="3062"/>
                      <a:pt x="4295" y="3047"/>
                    </a:cubicBezTo>
                    <a:close/>
                    <a:moveTo>
                      <a:pt x="3871" y="2899"/>
                    </a:moveTo>
                    <a:cubicBezTo>
                      <a:pt x="3837" y="2872"/>
                      <a:pt x="3774" y="2849"/>
                      <a:pt x="3731" y="2849"/>
                    </a:cubicBezTo>
                    <a:cubicBezTo>
                      <a:pt x="3621" y="2849"/>
                      <a:pt x="2798" y="2609"/>
                      <a:pt x="2668" y="2540"/>
                    </a:cubicBezTo>
                    <a:cubicBezTo>
                      <a:pt x="2485" y="2442"/>
                      <a:pt x="2428" y="2476"/>
                      <a:pt x="2505" y="2637"/>
                    </a:cubicBezTo>
                    <a:cubicBezTo>
                      <a:pt x="2554" y="2741"/>
                      <a:pt x="2581" y="2753"/>
                      <a:pt x="2912" y="2818"/>
                    </a:cubicBezTo>
                    <a:cubicBezTo>
                      <a:pt x="2998" y="2835"/>
                      <a:pt x="3149" y="2871"/>
                      <a:pt x="3248" y="2898"/>
                    </a:cubicBezTo>
                    <a:cubicBezTo>
                      <a:pt x="3358" y="2928"/>
                      <a:pt x="3529" y="2948"/>
                      <a:pt x="3681" y="2949"/>
                    </a:cubicBezTo>
                    <a:cubicBezTo>
                      <a:pt x="3926" y="2949"/>
                      <a:pt x="3931" y="2948"/>
                      <a:pt x="3871" y="2899"/>
                    </a:cubicBezTo>
                    <a:close/>
                    <a:moveTo>
                      <a:pt x="3866" y="2638"/>
                    </a:moveTo>
                    <a:cubicBezTo>
                      <a:pt x="3902" y="2502"/>
                      <a:pt x="3893" y="2063"/>
                      <a:pt x="3854" y="1960"/>
                    </a:cubicBezTo>
                    <a:cubicBezTo>
                      <a:pt x="3815" y="1858"/>
                      <a:pt x="3688" y="1942"/>
                      <a:pt x="3532" y="2172"/>
                    </a:cubicBezTo>
                    <a:cubicBezTo>
                      <a:pt x="3495" y="2226"/>
                      <a:pt x="3404" y="2344"/>
                      <a:pt x="3330" y="2434"/>
                    </a:cubicBezTo>
                    <a:cubicBezTo>
                      <a:pt x="3255" y="2524"/>
                      <a:pt x="3195" y="2615"/>
                      <a:pt x="3195" y="2636"/>
                    </a:cubicBezTo>
                    <a:cubicBezTo>
                      <a:pt x="3195" y="2660"/>
                      <a:pt x="3263" y="2686"/>
                      <a:pt x="3385" y="2709"/>
                    </a:cubicBezTo>
                    <a:cubicBezTo>
                      <a:pt x="3490" y="2728"/>
                      <a:pt x="3601" y="2755"/>
                      <a:pt x="3632" y="2767"/>
                    </a:cubicBezTo>
                    <a:cubicBezTo>
                      <a:pt x="3663" y="2780"/>
                      <a:pt x="3720" y="2788"/>
                      <a:pt x="3759" y="2785"/>
                    </a:cubicBezTo>
                    <a:cubicBezTo>
                      <a:pt x="3818" y="2780"/>
                      <a:pt x="3835" y="2756"/>
                      <a:pt x="3866" y="2638"/>
                    </a:cubicBezTo>
                    <a:close/>
                    <a:moveTo>
                      <a:pt x="3152" y="2311"/>
                    </a:moveTo>
                    <a:cubicBezTo>
                      <a:pt x="3406" y="2025"/>
                      <a:pt x="3431" y="1987"/>
                      <a:pt x="3410" y="1931"/>
                    </a:cubicBezTo>
                    <a:cubicBezTo>
                      <a:pt x="3394" y="1890"/>
                      <a:pt x="3354" y="1891"/>
                      <a:pt x="2856" y="1949"/>
                    </a:cubicBezTo>
                    <a:cubicBezTo>
                      <a:pt x="2344" y="2008"/>
                      <a:pt x="1843" y="2209"/>
                      <a:pt x="1784" y="2379"/>
                    </a:cubicBezTo>
                    <a:cubicBezTo>
                      <a:pt x="1748" y="2484"/>
                      <a:pt x="1748" y="2482"/>
                      <a:pt x="1792" y="2482"/>
                    </a:cubicBezTo>
                    <a:cubicBezTo>
                      <a:pt x="1813" y="2482"/>
                      <a:pt x="1858" y="2443"/>
                      <a:pt x="1894" y="2395"/>
                    </a:cubicBezTo>
                    <a:cubicBezTo>
                      <a:pt x="1929" y="2347"/>
                      <a:pt x="2010" y="2285"/>
                      <a:pt x="2073" y="2257"/>
                    </a:cubicBezTo>
                    <a:cubicBezTo>
                      <a:pt x="2174" y="2211"/>
                      <a:pt x="2201" y="2210"/>
                      <a:pt x="2310" y="2242"/>
                    </a:cubicBezTo>
                    <a:cubicBezTo>
                      <a:pt x="2377" y="2263"/>
                      <a:pt x="2492" y="2329"/>
                      <a:pt x="2566" y="2390"/>
                    </a:cubicBezTo>
                    <a:cubicBezTo>
                      <a:pt x="2854" y="2629"/>
                      <a:pt x="2872" y="2627"/>
                      <a:pt x="3152" y="2311"/>
                    </a:cubicBezTo>
                    <a:close/>
                    <a:moveTo>
                      <a:pt x="11992" y="3563"/>
                    </a:moveTo>
                    <a:cubicBezTo>
                      <a:pt x="12042" y="3556"/>
                      <a:pt x="12131" y="3556"/>
                      <a:pt x="12190" y="3562"/>
                    </a:cubicBezTo>
                    <a:cubicBezTo>
                      <a:pt x="12248" y="3569"/>
                      <a:pt x="12207" y="3574"/>
                      <a:pt x="12099" y="3574"/>
                    </a:cubicBezTo>
                    <a:cubicBezTo>
                      <a:pt x="11990" y="3574"/>
                      <a:pt x="11942" y="3569"/>
                      <a:pt x="11992" y="3563"/>
                    </a:cubicBezTo>
                    <a:close/>
                    <a:moveTo>
                      <a:pt x="12339" y="3527"/>
                    </a:moveTo>
                    <a:cubicBezTo>
                      <a:pt x="12362" y="3512"/>
                      <a:pt x="12406" y="3499"/>
                      <a:pt x="12437" y="3499"/>
                    </a:cubicBezTo>
                    <a:cubicBezTo>
                      <a:pt x="12484" y="3499"/>
                      <a:pt x="12486" y="3504"/>
                      <a:pt x="12451" y="3527"/>
                    </a:cubicBezTo>
                    <a:cubicBezTo>
                      <a:pt x="12428" y="3542"/>
                      <a:pt x="12384" y="3554"/>
                      <a:pt x="12353" y="3554"/>
                    </a:cubicBezTo>
                    <a:cubicBezTo>
                      <a:pt x="12306" y="3554"/>
                      <a:pt x="12303" y="3549"/>
                      <a:pt x="12339" y="3527"/>
                    </a:cubicBezTo>
                    <a:close/>
                    <a:moveTo>
                      <a:pt x="11718" y="3499"/>
                    </a:moveTo>
                    <a:cubicBezTo>
                      <a:pt x="11696" y="3485"/>
                      <a:pt x="11686" y="3465"/>
                      <a:pt x="11696" y="3454"/>
                    </a:cubicBezTo>
                    <a:cubicBezTo>
                      <a:pt x="11722" y="3428"/>
                      <a:pt x="11802" y="3461"/>
                      <a:pt x="11802" y="3497"/>
                    </a:cubicBezTo>
                    <a:cubicBezTo>
                      <a:pt x="11802" y="3533"/>
                      <a:pt x="11773" y="3534"/>
                      <a:pt x="11718" y="3499"/>
                    </a:cubicBezTo>
                    <a:close/>
                    <a:moveTo>
                      <a:pt x="389" y="3199"/>
                    </a:moveTo>
                    <a:cubicBezTo>
                      <a:pt x="369" y="3146"/>
                      <a:pt x="394" y="3096"/>
                      <a:pt x="431" y="3119"/>
                    </a:cubicBezTo>
                    <a:cubicBezTo>
                      <a:pt x="464" y="3139"/>
                      <a:pt x="465" y="3244"/>
                      <a:pt x="432" y="3244"/>
                    </a:cubicBezTo>
                    <a:cubicBezTo>
                      <a:pt x="418" y="3244"/>
                      <a:pt x="399" y="3224"/>
                      <a:pt x="389" y="3199"/>
                    </a:cubicBezTo>
                    <a:close/>
                    <a:moveTo>
                      <a:pt x="590" y="3115"/>
                    </a:moveTo>
                    <a:cubicBezTo>
                      <a:pt x="562" y="3077"/>
                      <a:pt x="552" y="3047"/>
                      <a:pt x="568" y="3047"/>
                    </a:cubicBezTo>
                    <a:cubicBezTo>
                      <a:pt x="596" y="3047"/>
                      <a:pt x="667" y="3157"/>
                      <a:pt x="650" y="3173"/>
                    </a:cubicBezTo>
                    <a:cubicBezTo>
                      <a:pt x="645" y="3178"/>
                      <a:pt x="618" y="3152"/>
                      <a:pt x="590" y="3115"/>
                    </a:cubicBezTo>
                    <a:close/>
                    <a:moveTo>
                      <a:pt x="24" y="2457"/>
                    </a:moveTo>
                    <a:cubicBezTo>
                      <a:pt x="14" y="2405"/>
                      <a:pt x="7" y="2335"/>
                      <a:pt x="8" y="2302"/>
                    </a:cubicBezTo>
                    <a:cubicBezTo>
                      <a:pt x="10" y="2269"/>
                      <a:pt x="23" y="2300"/>
                      <a:pt x="37" y="2369"/>
                    </a:cubicBezTo>
                    <a:cubicBezTo>
                      <a:pt x="50" y="2439"/>
                      <a:pt x="57" y="2509"/>
                      <a:pt x="52" y="2524"/>
                    </a:cubicBezTo>
                    <a:cubicBezTo>
                      <a:pt x="47" y="2540"/>
                      <a:pt x="35" y="2509"/>
                      <a:pt x="24" y="2457"/>
                    </a:cubicBezTo>
                    <a:close/>
                    <a:moveTo>
                      <a:pt x="664" y="2432"/>
                    </a:moveTo>
                    <a:cubicBezTo>
                      <a:pt x="614" y="2405"/>
                      <a:pt x="532" y="2330"/>
                      <a:pt x="480" y="2264"/>
                    </a:cubicBezTo>
                    <a:cubicBezTo>
                      <a:pt x="428" y="2198"/>
                      <a:pt x="357" y="2124"/>
                      <a:pt x="322" y="2100"/>
                    </a:cubicBezTo>
                    <a:cubicBezTo>
                      <a:pt x="243" y="2044"/>
                      <a:pt x="241" y="1938"/>
                      <a:pt x="316" y="1769"/>
                    </a:cubicBezTo>
                    <a:cubicBezTo>
                      <a:pt x="368" y="1652"/>
                      <a:pt x="394" y="1630"/>
                      <a:pt x="609" y="1526"/>
                    </a:cubicBezTo>
                    <a:cubicBezTo>
                      <a:pt x="1027" y="1324"/>
                      <a:pt x="1185" y="1310"/>
                      <a:pt x="1400" y="1460"/>
                    </a:cubicBezTo>
                    <a:cubicBezTo>
                      <a:pt x="1544" y="1561"/>
                      <a:pt x="1607" y="1653"/>
                      <a:pt x="1624" y="1791"/>
                    </a:cubicBezTo>
                    <a:cubicBezTo>
                      <a:pt x="1638" y="1902"/>
                      <a:pt x="1635" y="1907"/>
                      <a:pt x="1422" y="2098"/>
                    </a:cubicBezTo>
                    <a:cubicBezTo>
                      <a:pt x="1264" y="2239"/>
                      <a:pt x="1144" y="2318"/>
                      <a:pt x="981" y="2387"/>
                    </a:cubicBezTo>
                    <a:cubicBezTo>
                      <a:pt x="859" y="2439"/>
                      <a:pt x="757" y="2482"/>
                      <a:pt x="756" y="2481"/>
                    </a:cubicBezTo>
                    <a:cubicBezTo>
                      <a:pt x="754" y="2481"/>
                      <a:pt x="713" y="2458"/>
                      <a:pt x="664" y="2432"/>
                    </a:cubicBezTo>
                    <a:close/>
                    <a:moveTo>
                      <a:pt x="23" y="2184"/>
                    </a:moveTo>
                    <a:cubicBezTo>
                      <a:pt x="0" y="2125"/>
                      <a:pt x="1" y="2115"/>
                      <a:pt x="28" y="2115"/>
                    </a:cubicBezTo>
                    <a:cubicBezTo>
                      <a:pt x="40" y="2115"/>
                      <a:pt x="52" y="2141"/>
                      <a:pt x="54" y="2172"/>
                    </a:cubicBezTo>
                    <a:cubicBezTo>
                      <a:pt x="59" y="2240"/>
                      <a:pt x="46" y="2245"/>
                      <a:pt x="23" y="2184"/>
                    </a:cubicBezTo>
                    <a:close/>
                    <a:moveTo>
                      <a:pt x="13178" y="996"/>
                    </a:moveTo>
                    <a:cubicBezTo>
                      <a:pt x="13198" y="988"/>
                      <a:pt x="13229" y="988"/>
                      <a:pt x="13249" y="996"/>
                    </a:cubicBezTo>
                    <a:cubicBezTo>
                      <a:pt x="13268" y="1004"/>
                      <a:pt x="13252" y="1010"/>
                      <a:pt x="13213" y="1010"/>
                    </a:cubicBezTo>
                    <a:cubicBezTo>
                      <a:pt x="13175" y="1010"/>
                      <a:pt x="13159" y="1004"/>
                      <a:pt x="13178" y="996"/>
                    </a:cubicBezTo>
                    <a:close/>
                    <a:moveTo>
                      <a:pt x="12466" y="799"/>
                    </a:moveTo>
                    <a:cubicBezTo>
                      <a:pt x="12356" y="776"/>
                      <a:pt x="11926" y="679"/>
                      <a:pt x="11661" y="617"/>
                    </a:cubicBezTo>
                    <a:cubicBezTo>
                      <a:pt x="11396" y="556"/>
                      <a:pt x="11202" y="482"/>
                      <a:pt x="11300" y="480"/>
                    </a:cubicBezTo>
                    <a:cubicBezTo>
                      <a:pt x="11326" y="479"/>
                      <a:pt x="11427" y="497"/>
                      <a:pt x="11525" y="519"/>
                    </a:cubicBezTo>
                    <a:cubicBezTo>
                      <a:pt x="11623" y="542"/>
                      <a:pt x="11805" y="563"/>
                      <a:pt x="11929" y="566"/>
                    </a:cubicBezTo>
                    <a:cubicBezTo>
                      <a:pt x="12092" y="571"/>
                      <a:pt x="12187" y="589"/>
                      <a:pt x="12268" y="631"/>
                    </a:cubicBezTo>
                    <a:cubicBezTo>
                      <a:pt x="12330" y="663"/>
                      <a:pt x="12451" y="717"/>
                      <a:pt x="12536" y="751"/>
                    </a:cubicBezTo>
                    <a:cubicBezTo>
                      <a:pt x="12667" y="804"/>
                      <a:pt x="12678" y="813"/>
                      <a:pt x="12607" y="812"/>
                    </a:cubicBezTo>
                    <a:cubicBezTo>
                      <a:pt x="12560" y="811"/>
                      <a:pt x="12497" y="805"/>
                      <a:pt x="12466" y="799"/>
                    </a:cubicBezTo>
                    <a:close/>
                    <a:moveTo>
                      <a:pt x="10314" y="10"/>
                    </a:moveTo>
                    <a:cubicBezTo>
                      <a:pt x="10324" y="1"/>
                      <a:pt x="10348" y="0"/>
                      <a:pt x="10368" y="8"/>
                    </a:cubicBezTo>
                    <a:cubicBezTo>
                      <a:pt x="10391" y="17"/>
                      <a:pt x="10384" y="23"/>
                      <a:pt x="10351" y="25"/>
                    </a:cubicBezTo>
                    <a:cubicBezTo>
                      <a:pt x="10321" y="26"/>
                      <a:pt x="10305" y="19"/>
                      <a:pt x="10314" y="10"/>
                    </a:cubicBezTo>
                    <a:close/>
                  </a:path>
                </a:pathLst>
              </a:custGeom>
              <a:solidFill>
                <a:srgbClr val="143B59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5" name="Freeform 106"/>
              <p:cNvSpPr>
                <a:spLocks noChangeAspect="1" noEditPoints="1"/>
              </p:cNvSpPr>
              <p:nvPr/>
            </p:nvSpPr>
            <p:spPr bwMode="auto">
              <a:xfrm>
                <a:off x="1314" y="1883"/>
                <a:ext cx="1902" cy="774"/>
              </a:xfrm>
              <a:custGeom>
                <a:avLst/>
                <a:gdLst>
                  <a:gd name="T0" fmla="*/ 5519 w 10640"/>
                  <a:gd name="T1" fmla="*/ 4944 h 4966"/>
                  <a:gd name="T2" fmla="*/ 4606 w 10640"/>
                  <a:gd name="T3" fmla="*/ 4117 h 4966"/>
                  <a:gd name="T4" fmla="*/ 3124 w 10640"/>
                  <a:gd name="T5" fmla="*/ 3555 h 4966"/>
                  <a:gd name="T6" fmla="*/ 1513 w 10640"/>
                  <a:gd name="T7" fmla="*/ 2896 h 4966"/>
                  <a:gd name="T8" fmla="*/ 979 w 10640"/>
                  <a:gd name="T9" fmla="*/ 3037 h 4966"/>
                  <a:gd name="T10" fmla="*/ 1096 w 10640"/>
                  <a:gd name="T11" fmla="*/ 2608 h 4966"/>
                  <a:gd name="T12" fmla="*/ 1523 w 10640"/>
                  <a:gd name="T13" fmla="*/ 2152 h 4966"/>
                  <a:gd name="T14" fmla="*/ 2132 w 10640"/>
                  <a:gd name="T15" fmla="*/ 2004 h 4966"/>
                  <a:gd name="T16" fmla="*/ 4323 w 10640"/>
                  <a:gd name="T17" fmla="*/ 1850 h 4966"/>
                  <a:gd name="T18" fmla="*/ 4916 w 10640"/>
                  <a:gd name="T19" fmla="*/ 1887 h 4966"/>
                  <a:gd name="T20" fmla="*/ 5339 w 10640"/>
                  <a:gd name="T21" fmla="*/ 2118 h 4966"/>
                  <a:gd name="T22" fmla="*/ 5739 w 10640"/>
                  <a:gd name="T23" fmla="*/ 1907 h 4966"/>
                  <a:gd name="T24" fmla="*/ 6002 w 10640"/>
                  <a:gd name="T25" fmla="*/ 1490 h 4966"/>
                  <a:gd name="T26" fmla="*/ 7346 w 10640"/>
                  <a:gd name="T27" fmla="*/ 1636 h 4966"/>
                  <a:gd name="T28" fmla="*/ 10143 w 10640"/>
                  <a:gd name="T29" fmla="*/ 533 h 4966"/>
                  <a:gd name="T30" fmla="*/ 10488 w 10640"/>
                  <a:gd name="T31" fmla="*/ 977 h 4966"/>
                  <a:gd name="T32" fmla="*/ 9561 w 10640"/>
                  <a:gd name="T33" fmla="*/ 1558 h 4966"/>
                  <a:gd name="T34" fmla="*/ 8477 w 10640"/>
                  <a:gd name="T35" fmla="*/ 2277 h 4966"/>
                  <a:gd name="T36" fmla="*/ 7640 w 10640"/>
                  <a:gd name="T37" fmla="*/ 2753 h 4966"/>
                  <a:gd name="T38" fmla="*/ 8889 w 10640"/>
                  <a:gd name="T39" fmla="*/ 2780 h 4966"/>
                  <a:gd name="T40" fmla="*/ 10126 w 10640"/>
                  <a:gd name="T41" fmla="*/ 3093 h 4966"/>
                  <a:gd name="T42" fmla="*/ 9446 w 10640"/>
                  <a:gd name="T43" fmla="*/ 3408 h 4966"/>
                  <a:gd name="T44" fmla="*/ 7156 w 10640"/>
                  <a:gd name="T45" fmla="*/ 3654 h 4966"/>
                  <a:gd name="T46" fmla="*/ 5116 w 10640"/>
                  <a:gd name="T47" fmla="*/ 3177 h 4966"/>
                  <a:gd name="T48" fmla="*/ 5338 w 10640"/>
                  <a:gd name="T49" fmla="*/ 3989 h 4966"/>
                  <a:gd name="T50" fmla="*/ 4606 w 10640"/>
                  <a:gd name="T51" fmla="*/ 4117 h 4966"/>
                  <a:gd name="T52" fmla="*/ 4521 w 10640"/>
                  <a:gd name="T53" fmla="*/ 3682 h 4966"/>
                  <a:gd name="T54" fmla="*/ 4295 w 10640"/>
                  <a:gd name="T55" fmla="*/ 3047 h 4966"/>
                  <a:gd name="T56" fmla="*/ 4267 w 10640"/>
                  <a:gd name="T57" fmla="*/ 3075 h 4966"/>
                  <a:gd name="T58" fmla="*/ 3837 w 10640"/>
                  <a:gd name="T59" fmla="*/ 2814 h 4966"/>
                  <a:gd name="T60" fmla="*/ 3392 w 10640"/>
                  <a:gd name="T61" fmla="*/ 2315 h 4966"/>
                  <a:gd name="T62" fmla="*/ 2947 w 10640"/>
                  <a:gd name="T63" fmla="*/ 2649 h 4966"/>
                  <a:gd name="T64" fmla="*/ 3230 w 10640"/>
                  <a:gd name="T65" fmla="*/ 1903 h 4966"/>
                  <a:gd name="T66" fmla="*/ 1780 w 10640"/>
                  <a:gd name="T67" fmla="*/ 2511 h 4966"/>
                  <a:gd name="T68" fmla="*/ 2562 w 10640"/>
                  <a:gd name="T69" fmla="*/ 2495 h 4966"/>
                  <a:gd name="T70" fmla="*/ 3248 w 10640"/>
                  <a:gd name="T71" fmla="*/ 2898 h 4966"/>
                  <a:gd name="T72" fmla="*/ 3505 w 10640"/>
                  <a:gd name="T73" fmla="*/ 2809 h 4966"/>
                  <a:gd name="T74" fmla="*/ 3505 w 10640"/>
                  <a:gd name="T75" fmla="*/ 2809 h 4966"/>
                  <a:gd name="T76" fmla="*/ 432 w 10640"/>
                  <a:gd name="T77" fmla="*/ 3244 h 4966"/>
                  <a:gd name="T78" fmla="*/ 568 w 10640"/>
                  <a:gd name="T79" fmla="*/ 3047 h 4966"/>
                  <a:gd name="T80" fmla="*/ 24 w 10640"/>
                  <a:gd name="T81" fmla="*/ 2457 h 4966"/>
                  <a:gd name="T82" fmla="*/ 52 w 10640"/>
                  <a:gd name="T83" fmla="*/ 2524 h 4966"/>
                  <a:gd name="T84" fmla="*/ 480 w 10640"/>
                  <a:gd name="T85" fmla="*/ 2264 h 4966"/>
                  <a:gd name="T86" fmla="*/ 609 w 10640"/>
                  <a:gd name="T87" fmla="*/ 1526 h 4966"/>
                  <a:gd name="T88" fmla="*/ 1422 w 10640"/>
                  <a:gd name="T89" fmla="*/ 2098 h 4966"/>
                  <a:gd name="T90" fmla="*/ 664 w 10640"/>
                  <a:gd name="T91" fmla="*/ 2432 h 4966"/>
                  <a:gd name="T92" fmla="*/ 54 w 10640"/>
                  <a:gd name="T93" fmla="*/ 2172 h 4966"/>
                  <a:gd name="T94" fmla="*/ 10368 w 10640"/>
                  <a:gd name="T95" fmla="*/ 8 h 49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640" h="4966">
                    <a:moveTo>
                      <a:pt x="5442" y="4944"/>
                    </a:moveTo>
                    <a:cubicBezTo>
                      <a:pt x="5434" y="4932"/>
                      <a:pt x="5452" y="4922"/>
                      <a:pt x="5481" y="4922"/>
                    </a:cubicBezTo>
                    <a:cubicBezTo>
                      <a:pt x="5509" y="4922"/>
                      <a:pt x="5527" y="4932"/>
                      <a:pt x="5519" y="4944"/>
                    </a:cubicBezTo>
                    <a:cubicBezTo>
                      <a:pt x="5512" y="4956"/>
                      <a:pt x="5494" y="4966"/>
                      <a:pt x="5481" y="4966"/>
                    </a:cubicBezTo>
                    <a:cubicBezTo>
                      <a:pt x="5467" y="4966"/>
                      <a:pt x="5449" y="4956"/>
                      <a:pt x="5442" y="4944"/>
                    </a:cubicBezTo>
                    <a:close/>
                    <a:moveTo>
                      <a:pt x="4606" y="4117"/>
                    </a:moveTo>
                    <a:cubicBezTo>
                      <a:pt x="4365" y="3995"/>
                      <a:pt x="4119" y="3881"/>
                      <a:pt x="4058" y="3864"/>
                    </a:cubicBezTo>
                    <a:cubicBezTo>
                      <a:pt x="3932" y="3828"/>
                      <a:pt x="3731" y="3708"/>
                      <a:pt x="3731" y="3668"/>
                    </a:cubicBezTo>
                    <a:cubicBezTo>
                      <a:pt x="3731" y="3622"/>
                      <a:pt x="3533" y="3586"/>
                      <a:pt x="3124" y="3555"/>
                    </a:cubicBezTo>
                    <a:cubicBezTo>
                      <a:pt x="2748" y="3528"/>
                      <a:pt x="2177" y="3428"/>
                      <a:pt x="1995" y="3358"/>
                    </a:cubicBezTo>
                    <a:cubicBezTo>
                      <a:pt x="1866" y="3308"/>
                      <a:pt x="1784" y="3217"/>
                      <a:pt x="1751" y="3084"/>
                    </a:cubicBezTo>
                    <a:cubicBezTo>
                      <a:pt x="1712" y="2930"/>
                      <a:pt x="1669" y="2896"/>
                      <a:pt x="1513" y="2896"/>
                    </a:cubicBezTo>
                    <a:cubicBezTo>
                      <a:pt x="1407" y="2896"/>
                      <a:pt x="1369" y="2913"/>
                      <a:pt x="1281" y="2994"/>
                    </a:cubicBezTo>
                    <a:cubicBezTo>
                      <a:pt x="1195" y="3075"/>
                      <a:pt x="1002" y="3188"/>
                      <a:pt x="950" y="3188"/>
                    </a:cubicBezTo>
                    <a:cubicBezTo>
                      <a:pt x="924" y="3188"/>
                      <a:pt x="938" y="3116"/>
                      <a:pt x="979" y="3037"/>
                    </a:cubicBezTo>
                    <a:cubicBezTo>
                      <a:pt x="1002" y="2992"/>
                      <a:pt x="1021" y="2938"/>
                      <a:pt x="1021" y="2916"/>
                    </a:cubicBezTo>
                    <a:cubicBezTo>
                      <a:pt x="1021" y="2894"/>
                      <a:pt x="1042" y="2844"/>
                      <a:pt x="1067" y="2805"/>
                    </a:cubicBezTo>
                    <a:cubicBezTo>
                      <a:pt x="1101" y="2754"/>
                      <a:pt x="1109" y="2701"/>
                      <a:pt x="1096" y="2608"/>
                    </a:cubicBezTo>
                    <a:lnTo>
                      <a:pt x="1079" y="2481"/>
                    </a:lnTo>
                    <a:lnTo>
                      <a:pt x="1226" y="2387"/>
                    </a:lnTo>
                    <a:cubicBezTo>
                      <a:pt x="1308" y="2335"/>
                      <a:pt x="1441" y="2229"/>
                      <a:pt x="1523" y="2152"/>
                    </a:cubicBezTo>
                    <a:lnTo>
                      <a:pt x="1672" y="2012"/>
                    </a:lnTo>
                    <a:lnTo>
                      <a:pt x="1836" y="2037"/>
                    </a:lnTo>
                    <a:cubicBezTo>
                      <a:pt x="1973" y="2057"/>
                      <a:pt x="2020" y="2052"/>
                      <a:pt x="2132" y="2004"/>
                    </a:cubicBezTo>
                    <a:cubicBezTo>
                      <a:pt x="2411" y="1885"/>
                      <a:pt x="3341" y="1715"/>
                      <a:pt x="3703" y="1717"/>
                    </a:cubicBezTo>
                    <a:cubicBezTo>
                      <a:pt x="3803" y="1718"/>
                      <a:pt x="3969" y="1708"/>
                      <a:pt x="4069" y="1694"/>
                    </a:cubicBezTo>
                    <a:cubicBezTo>
                      <a:pt x="4280" y="1667"/>
                      <a:pt x="4323" y="1693"/>
                      <a:pt x="4323" y="1850"/>
                    </a:cubicBezTo>
                    <a:cubicBezTo>
                      <a:pt x="4323" y="1961"/>
                      <a:pt x="4361" y="1977"/>
                      <a:pt x="4530" y="1939"/>
                    </a:cubicBezTo>
                    <a:cubicBezTo>
                      <a:pt x="4623" y="1917"/>
                      <a:pt x="4681" y="1917"/>
                      <a:pt x="4728" y="1939"/>
                    </a:cubicBezTo>
                    <a:cubicBezTo>
                      <a:pt x="4783" y="1964"/>
                      <a:pt x="4814" y="1955"/>
                      <a:pt x="4916" y="1887"/>
                    </a:cubicBezTo>
                    <a:cubicBezTo>
                      <a:pt x="5064" y="1787"/>
                      <a:pt x="5086" y="1786"/>
                      <a:pt x="5170" y="1876"/>
                    </a:cubicBezTo>
                    <a:cubicBezTo>
                      <a:pt x="5207" y="1914"/>
                      <a:pt x="5252" y="1946"/>
                      <a:pt x="5271" y="1946"/>
                    </a:cubicBezTo>
                    <a:cubicBezTo>
                      <a:pt x="5314" y="1946"/>
                      <a:pt x="5339" y="2011"/>
                      <a:pt x="5339" y="2118"/>
                    </a:cubicBezTo>
                    <a:cubicBezTo>
                      <a:pt x="5339" y="2228"/>
                      <a:pt x="5378" y="2222"/>
                      <a:pt x="5450" y="2099"/>
                    </a:cubicBezTo>
                    <a:cubicBezTo>
                      <a:pt x="5503" y="2010"/>
                      <a:pt x="5519" y="2000"/>
                      <a:pt x="5593" y="2017"/>
                    </a:cubicBezTo>
                    <a:cubicBezTo>
                      <a:pt x="5671" y="2034"/>
                      <a:pt x="5681" y="2026"/>
                      <a:pt x="5739" y="1907"/>
                    </a:cubicBezTo>
                    <a:cubicBezTo>
                      <a:pt x="5813" y="1754"/>
                      <a:pt x="5788" y="1664"/>
                      <a:pt x="5654" y="1605"/>
                    </a:cubicBezTo>
                    <a:cubicBezTo>
                      <a:pt x="5533" y="1551"/>
                      <a:pt x="5571" y="1523"/>
                      <a:pt x="5763" y="1523"/>
                    </a:cubicBezTo>
                    <a:cubicBezTo>
                      <a:pt x="5855" y="1523"/>
                      <a:pt x="5962" y="1508"/>
                      <a:pt x="6002" y="1490"/>
                    </a:cubicBezTo>
                    <a:cubicBezTo>
                      <a:pt x="6058" y="1464"/>
                      <a:pt x="6177" y="1468"/>
                      <a:pt x="6546" y="1507"/>
                    </a:cubicBezTo>
                    <a:cubicBezTo>
                      <a:pt x="6806" y="1534"/>
                      <a:pt x="7075" y="1574"/>
                      <a:pt x="7144" y="1596"/>
                    </a:cubicBezTo>
                    <a:cubicBezTo>
                      <a:pt x="7212" y="1618"/>
                      <a:pt x="7303" y="1636"/>
                      <a:pt x="7346" y="1636"/>
                    </a:cubicBezTo>
                    <a:cubicBezTo>
                      <a:pt x="7447" y="1636"/>
                      <a:pt x="7648" y="1548"/>
                      <a:pt x="7840" y="1421"/>
                    </a:cubicBezTo>
                    <a:cubicBezTo>
                      <a:pt x="8107" y="1243"/>
                      <a:pt x="8903" y="962"/>
                      <a:pt x="9389" y="873"/>
                    </a:cubicBezTo>
                    <a:cubicBezTo>
                      <a:pt x="9789" y="800"/>
                      <a:pt x="10100" y="659"/>
                      <a:pt x="10143" y="533"/>
                    </a:cubicBezTo>
                    <a:cubicBezTo>
                      <a:pt x="10153" y="503"/>
                      <a:pt x="10209" y="529"/>
                      <a:pt x="10362" y="634"/>
                    </a:cubicBezTo>
                    <a:cubicBezTo>
                      <a:pt x="10475" y="711"/>
                      <a:pt x="10584" y="799"/>
                      <a:pt x="10605" y="829"/>
                    </a:cubicBezTo>
                    <a:cubicBezTo>
                      <a:pt x="10640" y="879"/>
                      <a:pt x="10631" y="891"/>
                      <a:pt x="10488" y="977"/>
                    </a:cubicBezTo>
                    <a:cubicBezTo>
                      <a:pt x="10402" y="1029"/>
                      <a:pt x="10326" y="1071"/>
                      <a:pt x="10320" y="1071"/>
                    </a:cubicBezTo>
                    <a:cubicBezTo>
                      <a:pt x="10294" y="1071"/>
                      <a:pt x="10003" y="1267"/>
                      <a:pt x="9857" y="1383"/>
                    </a:cubicBezTo>
                    <a:cubicBezTo>
                      <a:pt x="9773" y="1449"/>
                      <a:pt x="9640" y="1528"/>
                      <a:pt x="9561" y="1558"/>
                    </a:cubicBezTo>
                    <a:cubicBezTo>
                      <a:pt x="9483" y="1588"/>
                      <a:pt x="9329" y="1680"/>
                      <a:pt x="9219" y="1762"/>
                    </a:cubicBezTo>
                    <a:cubicBezTo>
                      <a:pt x="9110" y="1845"/>
                      <a:pt x="8972" y="1939"/>
                      <a:pt x="8913" y="1972"/>
                    </a:cubicBezTo>
                    <a:cubicBezTo>
                      <a:pt x="8730" y="2075"/>
                      <a:pt x="8660" y="2124"/>
                      <a:pt x="8477" y="2277"/>
                    </a:cubicBezTo>
                    <a:cubicBezTo>
                      <a:pt x="8270" y="2451"/>
                      <a:pt x="8184" y="2491"/>
                      <a:pt x="7838" y="2579"/>
                    </a:cubicBezTo>
                    <a:cubicBezTo>
                      <a:pt x="7699" y="2615"/>
                      <a:pt x="7581" y="2657"/>
                      <a:pt x="7576" y="2674"/>
                    </a:cubicBezTo>
                    <a:cubicBezTo>
                      <a:pt x="7570" y="2691"/>
                      <a:pt x="7599" y="2726"/>
                      <a:pt x="7640" y="2753"/>
                    </a:cubicBezTo>
                    <a:cubicBezTo>
                      <a:pt x="7707" y="2797"/>
                      <a:pt x="7743" y="2798"/>
                      <a:pt x="8029" y="2768"/>
                    </a:cubicBezTo>
                    <a:cubicBezTo>
                      <a:pt x="8357" y="2733"/>
                      <a:pt x="8714" y="2736"/>
                      <a:pt x="8776" y="2775"/>
                    </a:cubicBezTo>
                    <a:cubicBezTo>
                      <a:pt x="8796" y="2787"/>
                      <a:pt x="8847" y="2790"/>
                      <a:pt x="8889" y="2780"/>
                    </a:cubicBezTo>
                    <a:cubicBezTo>
                      <a:pt x="8932" y="2771"/>
                      <a:pt x="9094" y="2795"/>
                      <a:pt x="9257" y="2835"/>
                    </a:cubicBezTo>
                    <a:cubicBezTo>
                      <a:pt x="9572" y="2911"/>
                      <a:pt x="9715" y="2922"/>
                      <a:pt x="9801" y="2876"/>
                    </a:cubicBezTo>
                    <a:cubicBezTo>
                      <a:pt x="9859" y="2845"/>
                      <a:pt x="9859" y="2846"/>
                      <a:pt x="10126" y="3093"/>
                    </a:cubicBezTo>
                    <a:cubicBezTo>
                      <a:pt x="10219" y="3179"/>
                      <a:pt x="10250" y="3280"/>
                      <a:pt x="10195" y="3314"/>
                    </a:cubicBezTo>
                    <a:cubicBezTo>
                      <a:pt x="10180" y="3323"/>
                      <a:pt x="10056" y="3335"/>
                      <a:pt x="9920" y="3340"/>
                    </a:cubicBezTo>
                    <a:cubicBezTo>
                      <a:pt x="9783" y="3345"/>
                      <a:pt x="9570" y="3376"/>
                      <a:pt x="9446" y="3408"/>
                    </a:cubicBezTo>
                    <a:cubicBezTo>
                      <a:pt x="9319" y="3441"/>
                      <a:pt x="8942" y="3492"/>
                      <a:pt x="8585" y="3525"/>
                    </a:cubicBezTo>
                    <a:cubicBezTo>
                      <a:pt x="7915" y="3587"/>
                      <a:pt x="7615" y="3628"/>
                      <a:pt x="7534" y="3670"/>
                    </a:cubicBezTo>
                    <a:cubicBezTo>
                      <a:pt x="7450" y="3714"/>
                      <a:pt x="7174" y="3702"/>
                      <a:pt x="7156" y="3654"/>
                    </a:cubicBezTo>
                    <a:cubicBezTo>
                      <a:pt x="7136" y="3602"/>
                      <a:pt x="6997" y="3566"/>
                      <a:pt x="6722" y="3541"/>
                    </a:cubicBezTo>
                    <a:cubicBezTo>
                      <a:pt x="6285" y="3502"/>
                      <a:pt x="5872" y="3379"/>
                      <a:pt x="5637" y="3217"/>
                    </a:cubicBezTo>
                    <a:cubicBezTo>
                      <a:pt x="5493" y="3118"/>
                      <a:pt x="5408" y="3111"/>
                      <a:pt x="5116" y="3177"/>
                    </a:cubicBezTo>
                    <a:cubicBezTo>
                      <a:pt x="4931" y="3219"/>
                      <a:pt x="4900" y="3219"/>
                      <a:pt x="4733" y="3177"/>
                    </a:cubicBezTo>
                    <a:cubicBezTo>
                      <a:pt x="4486" y="3115"/>
                      <a:pt x="4351" y="3116"/>
                      <a:pt x="4353" y="3181"/>
                    </a:cubicBezTo>
                    <a:cubicBezTo>
                      <a:pt x="4354" y="3228"/>
                      <a:pt x="5214" y="3934"/>
                      <a:pt x="5338" y="3989"/>
                    </a:cubicBezTo>
                    <a:cubicBezTo>
                      <a:pt x="5434" y="4032"/>
                      <a:pt x="5404" y="4105"/>
                      <a:pt x="5239" y="4228"/>
                    </a:cubicBezTo>
                    <a:cubicBezTo>
                      <a:pt x="5153" y="4292"/>
                      <a:pt x="5074" y="4344"/>
                      <a:pt x="5063" y="4342"/>
                    </a:cubicBezTo>
                    <a:cubicBezTo>
                      <a:pt x="5052" y="4340"/>
                      <a:pt x="4846" y="4239"/>
                      <a:pt x="4606" y="4117"/>
                    </a:cubicBezTo>
                    <a:close/>
                    <a:moveTo>
                      <a:pt x="4577" y="3682"/>
                    </a:moveTo>
                    <a:cubicBezTo>
                      <a:pt x="4558" y="3658"/>
                      <a:pt x="4530" y="3639"/>
                      <a:pt x="4514" y="3639"/>
                    </a:cubicBezTo>
                    <a:cubicBezTo>
                      <a:pt x="4498" y="3639"/>
                      <a:pt x="4501" y="3658"/>
                      <a:pt x="4521" y="3682"/>
                    </a:cubicBezTo>
                    <a:cubicBezTo>
                      <a:pt x="4540" y="3705"/>
                      <a:pt x="4569" y="3724"/>
                      <a:pt x="4584" y="3724"/>
                    </a:cubicBezTo>
                    <a:cubicBezTo>
                      <a:pt x="4600" y="3724"/>
                      <a:pt x="4597" y="3705"/>
                      <a:pt x="4577" y="3682"/>
                    </a:cubicBezTo>
                    <a:close/>
                    <a:moveTo>
                      <a:pt x="4295" y="3047"/>
                    </a:moveTo>
                    <a:cubicBezTo>
                      <a:pt x="4295" y="3031"/>
                      <a:pt x="4282" y="3019"/>
                      <a:pt x="4267" y="3019"/>
                    </a:cubicBezTo>
                    <a:cubicBezTo>
                      <a:pt x="4251" y="3019"/>
                      <a:pt x="4239" y="3031"/>
                      <a:pt x="4239" y="3047"/>
                    </a:cubicBezTo>
                    <a:cubicBezTo>
                      <a:pt x="4239" y="3062"/>
                      <a:pt x="4251" y="3075"/>
                      <a:pt x="4267" y="3075"/>
                    </a:cubicBezTo>
                    <a:cubicBezTo>
                      <a:pt x="4282" y="3075"/>
                      <a:pt x="4295" y="3062"/>
                      <a:pt x="4295" y="3047"/>
                    </a:cubicBezTo>
                    <a:close/>
                    <a:moveTo>
                      <a:pt x="3871" y="2899"/>
                    </a:moveTo>
                    <a:cubicBezTo>
                      <a:pt x="3826" y="2863"/>
                      <a:pt x="3817" y="2839"/>
                      <a:pt x="3837" y="2814"/>
                    </a:cubicBezTo>
                    <a:cubicBezTo>
                      <a:pt x="3927" y="2703"/>
                      <a:pt x="3949" y="2090"/>
                      <a:pt x="3868" y="1940"/>
                    </a:cubicBezTo>
                    <a:cubicBezTo>
                      <a:pt x="3811" y="1832"/>
                      <a:pt x="3678" y="1917"/>
                      <a:pt x="3503" y="2172"/>
                    </a:cubicBezTo>
                    <a:cubicBezTo>
                      <a:pt x="3466" y="2226"/>
                      <a:pt x="3416" y="2290"/>
                      <a:pt x="3392" y="2315"/>
                    </a:cubicBezTo>
                    <a:cubicBezTo>
                      <a:pt x="3241" y="2477"/>
                      <a:pt x="3157" y="2615"/>
                      <a:pt x="3177" y="2668"/>
                    </a:cubicBezTo>
                    <a:cubicBezTo>
                      <a:pt x="3192" y="2705"/>
                      <a:pt x="3179" y="2709"/>
                      <a:pt x="3103" y="2693"/>
                    </a:cubicBezTo>
                    <a:cubicBezTo>
                      <a:pt x="3052" y="2682"/>
                      <a:pt x="2982" y="2662"/>
                      <a:pt x="2947" y="2649"/>
                    </a:cubicBezTo>
                    <a:cubicBezTo>
                      <a:pt x="2884" y="2625"/>
                      <a:pt x="2885" y="2623"/>
                      <a:pt x="2991" y="2518"/>
                    </a:cubicBezTo>
                    <a:cubicBezTo>
                      <a:pt x="3203" y="2308"/>
                      <a:pt x="3449" y="2000"/>
                      <a:pt x="3449" y="1943"/>
                    </a:cubicBezTo>
                    <a:cubicBezTo>
                      <a:pt x="3449" y="1888"/>
                      <a:pt x="3438" y="1886"/>
                      <a:pt x="3230" y="1903"/>
                    </a:cubicBezTo>
                    <a:cubicBezTo>
                      <a:pt x="2574" y="1958"/>
                      <a:pt x="2240" y="2032"/>
                      <a:pt x="1971" y="2183"/>
                    </a:cubicBezTo>
                    <a:cubicBezTo>
                      <a:pt x="1834" y="2259"/>
                      <a:pt x="1781" y="2307"/>
                      <a:pt x="1758" y="2373"/>
                    </a:cubicBezTo>
                    <a:cubicBezTo>
                      <a:pt x="1716" y="2494"/>
                      <a:pt x="1718" y="2511"/>
                      <a:pt x="1780" y="2511"/>
                    </a:cubicBezTo>
                    <a:cubicBezTo>
                      <a:pt x="1809" y="2511"/>
                      <a:pt x="1868" y="2465"/>
                      <a:pt x="1911" y="2409"/>
                    </a:cubicBezTo>
                    <a:cubicBezTo>
                      <a:pt x="2014" y="2273"/>
                      <a:pt x="2149" y="2217"/>
                      <a:pt x="2282" y="2254"/>
                    </a:cubicBezTo>
                    <a:cubicBezTo>
                      <a:pt x="2470" y="2306"/>
                      <a:pt x="2741" y="2540"/>
                      <a:pt x="2562" y="2495"/>
                    </a:cubicBezTo>
                    <a:cubicBezTo>
                      <a:pt x="2469" y="2471"/>
                      <a:pt x="2449" y="2521"/>
                      <a:pt x="2505" y="2637"/>
                    </a:cubicBezTo>
                    <a:cubicBezTo>
                      <a:pt x="2554" y="2741"/>
                      <a:pt x="2581" y="2753"/>
                      <a:pt x="2912" y="2818"/>
                    </a:cubicBezTo>
                    <a:cubicBezTo>
                      <a:pt x="2998" y="2835"/>
                      <a:pt x="3149" y="2871"/>
                      <a:pt x="3248" y="2898"/>
                    </a:cubicBezTo>
                    <a:cubicBezTo>
                      <a:pt x="3358" y="2928"/>
                      <a:pt x="3529" y="2948"/>
                      <a:pt x="3681" y="2949"/>
                    </a:cubicBezTo>
                    <a:cubicBezTo>
                      <a:pt x="3926" y="2949"/>
                      <a:pt x="3931" y="2948"/>
                      <a:pt x="3871" y="2899"/>
                    </a:cubicBezTo>
                    <a:close/>
                    <a:moveTo>
                      <a:pt x="3505" y="2809"/>
                    </a:moveTo>
                    <a:cubicBezTo>
                      <a:pt x="3307" y="2754"/>
                      <a:pt x="3281" y="2735"/>
                      <a:pt x="3429" y="2752"/>
                    </a:cubicBezTo>
                    <a:cubicBezTo>
                      <a:pt x="3595" y="2772"/>
                      <a:pt x="3813" y="2846"/>
                      <a:pt x="3703" y="2845"/>
                    </a:cubicBezTo>
                    <a:cubicBezTo>
                      <a:pt x="3664" y="2844"/>
                      <a:pt x="3575" y="2828"/>
                      <a:pt x="3505" y="2809"/>
                    </a:cubicBezTo>
                    <a:close/>
                    <a:moveTo>
                      <a:pt x="389" y="3199"/>
                    </a:moveTo>
                    <a:cubicBezTo>
                      <a:pt x="369" y="3146"/>
                      <a:pt x="394" y="3096"/>
                      <a:pt x="431" y="3119"/>
                    </a:cubicBezTo>
                    <a:cubicBezTo>
                      <a:pt x="464" y="3139"/>
                      <a:pt x="465" y="3244"/>
                      <a:pt x="432" y="3244"/>
                    </a:cubicBezTo>
                    <a:cubicBezTo>
                      <a:pt x="418" y="3244"/>
                      <a:pt x="399" y="3224"/>
                      <a:pt x="389" y="3199"/>
                    </a:cubicBezTo>
                    <a:close/>
                    <a:moveTo>
                      <a:pt x="590" y="3115"/>
                    </a:moveTo>
                    <a:cubicBezTo>
                      <a:pt x="562" y="3077"/>
                      <a:pt x="552" y="3047"/>
                      <a:pt x="568" y="3047"/>
                    </a:cubicBezTo>
                    <a:cubicBezTo>
                      <a:pt x="596" y="3047"/>
                      <a:pt x="667" y="3157"/>
                      <a:pt x="650" y="3173"/>
                    </a:cubicBezTo>
                    <a:cubicBezTo>
                      <a:pt x="645" y="3178"/>
                      <a:pt x="618" y="3152"/>
                      <a:pt x="590" y="3115"/>
                    </a:cubicBezTo>
                    <a:close/>
                    <a:moveTo>
                      <a:pt x="24" y="2457"/>
                    </a:moveTo>
                    <a:cubicBezTo>
                      <a:pt x="14" y="2405"/>
                      <a:pt x="7" y="2335"/>
                      <a:pt x="8" y="2302"/>
                    </a:cubicBezTo>
                    <a:cubicBezTo>
                      <a:pt x="10" y="2269"/>
                      <a:pt x="23" y="2300"/>
                      <a:pt x="37" y="2369"/>
                    </a:cubicBezTo>
                    <a:cubicBezTo>
                      <a:pt x="50" y="2439"/>
                      <a:pt x="57" y="2509"/>
                      <a:pt x="52" y="2524"/>
                    </a:cubicBezTo>
                    <a:cubicBezTo>
                      <a:pt x="47" y="2540"/>
                      <a:pt x="35" y="2509"/>
                      <a:pt x="24" y="2457"/>
                    </a:cubicBezTo>
                    <a:close/>
                    <a:moveTo>
                      <a:pt x="664" y="2432"/>
                    </a:moveTo>
                    <a:cubicBezTo>
                      <a:pt x="614" y="2405"/>
                      <a:pt x="532" y="2330"/>
                      <a:pt x="480" y="2264"/>
                    </a:cubicBezTo>
                    <a:cubicBezTo>
                      <a:pt x="428" y="2198"/>
                      <a:pt x="357" y="2124"/>
                      <a:pt x="322" y="2100"/>
                    </a:cubicBezTo>
                    <a:cubicBezTo>
                      <a:pt x="243" y="2044"/>
                      <a:pt x="241" y="1938"/>
                      <a:pt x="316" y="1769"/>
                    </a:cubicBezTo>
                    <a:cubicBezTo>
                      <a:pt x="368" y="1652"/>
                      <a:pt x="394" y="1630"/>
                      <a:pt x="609" y="1526"/>
                    </a:cubicBezTo>
                    <a:cubicBezTo>
                      <a:pt x="1027" y="1324"/>
                      <a:pt x="1185" y="1310"/>
                      <a:pt x="1400" y="1460"/>
                    </a:cubicBezTo>
                    <a:cubicBezTo>
                      <a:pt x="1544" y="1561"/>
                      <a:pt x="1607" y="1653"/>
                      <a:pt x="1624" y="1791"/>
                    </a:cubicBezTo>
                    <a:cubicBezTo>
                      <a:pt x="1638" y="1902"/>
                      <a:pt x="1635" y="1907"/>
                      <a:pt x="1422" y="2098"/>
                    </a:cubicBezTo>
                    <a:cubicBezTo>
                      <a:pt x="1264" y="2239"/>
                      <a:pt x="1144" y="2318"/>
                      <a:pt x="981" y="2387"/>
                    </a:cubicBezTo>
                    <a:cubicBezTo>
                      <a:pt x="859" y="2439"/>
                      <a:pt x="757" y="2482"/>
                      <a:pt x="756" y="2481"/>
                    </a:cubicBezTo>
                    <a:cubicBezTo>
                      <a:pt x="754" y="2481"/>
                      <a:pt x="713" y="2458"/>
                      <a:pt x="664" y="2432"/>
                    </a:cubicBezTo>
                    <a:close/>
                    <a:moveTo>
                      <a:pt x="23" y="2184"/>
                    </a:moveTo>
                    <a:cubicBezTo>
                      <a:pt x="0" y="2125"/>
                      <a:pt x="1" y="2115"/>
                      <a:pt x="28" y="2115"/>
                    </a:cubicBezTo>
                    <a:cubicBezTo>
                      <a:pt x="40" y="2115"/>
                      <a:pt x="52" y="2141"/>
                      <a:pt x="54" y="2172"/>
                    </a:cubicBezTo>
                    <a:cubicBezTo>
                      <a:pt x="59" y="2240"/>
                      <a:pt x="46" y="2245"/>
                      <a:pt x="23" y="2184"/>
                    </a:cubicBezTo>
                    <a:close/>
                    <a:moveTo>
                      <a:pt x="10314" y="10"/>
                    </a:moveTo>
                    <a:cubicBezTo>
                      <a:pt x="10324" y="1"/>
                      <a:pt x="10348" y="0"/>
                      <a:pt x="10368" y="8"/>
                    </a:cubicBezTo>
                    <a:cubicBezTo>
                      <a:pt x="10391" y="17"/>
                      <a:pt x="10384" y="23"/>
                      <a:pt x="10351" y="25"/>
                    </a:cubicBezTo>
                    <a:cubicBezTo>
                      <a:pt x="10321" y="26"/>
                      <a:pt x="10305" y="19"/>
                      <a:pt x="10314" y="10"/>
                    </a:cubicBezTo>
                    <a:close/>
                  </a:path>
                </a:pathLst>
              </a:custGeom>
              <a:solidFill>
                <a:srgbClr val="312F2C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6" name="Freeform 107"/>
              <p:cNvSpPr>
                <a:spLocks noChangeAspect="1" noEditPoints="1"/>
              </p:cNvSpPr>
              <p:nvPr/>
            </p:nvSpPr>
            <p:spPr bwMode="auto">
              <a:xfrm>
                <a:off x="1314" y="1966"/>
                <a:ext cx="1895" cy="691"/>
              </a:xfrm>
              <a:custGeom>
                <a:avLst/>
                <a:gdLst>
                  <a:gd name="T0" fmla="*/ 5519 w 10598"/>
                  <a:gd name="T1" fmla="*/ 4410 h 4432"/>
                  <a:gd name="T2" fmla="*/ 4857 w 10598"/>
                  <a:gd name="T3" fmla="*/ 3668 h 4432"/>
                  <a:gd name="T4" fmla="*/ 3218 w 10598"/>
                  <a:gd name="T5" fmla="*/ 3005 h 4432"/>
                  <a:gd name="T6" fmla="*/ 1514 w 10598"/>
                  <a:gd name="T7" fmla="*/ 2333 h 4432"/>
                  <a:gd name="T8" fmla="*/ 1021 w 10598"/>
                  <a:gd name="T9" fmla="*/ 2499 h 4432"/>
                  <a:gd name="T10" fmla="*/ 1142 w 10598"/>
                  <a:gd name="T11" fmla="*/ 2060 h 4432"/>
                  <a:gd name="T12" fmla="*/ 1773 w 10598"/>
                  <a:gd name="T13" fmla="*/ 1525 h 4432"/>
                  <a:gd name="T14" fmla="*/ 1816 w 10598"/>
                  <a:gd name="T15" fmla="*/ 1723 h 4432"/>
                  <a:gd name="T16" fmla="*/ 2135 w 10598"/>
                  <a:gd name="T17" fmla="*/ 1735 h 4432"/>
                  <a:gd name="T18" fmla="*/ 2608 w 10598"/>
                  <a:gd name="T19" fmla="*/ 2269 h 4432"/>
                  <a:gd name="T20" fmla="*/ 3987 w 10598"/>
                  <a:gd name="T21" fmla="*/ 2499 h 4432"/>
                  <a:gd name="T22" fmla="*/ 4110 w 10598"/>
                  <a:gd name="T23" fmla="*/ 2076 h 4432"/>
                  <a:gd name="T24" fmla="*/ 4352 w 10598"/>
                  <a:gd name="T25" fmla="*/ 1476 h 4432"/>
                  <a:gd name="T26" fmla="*/ 4917 w 10598"/>
                  <a:gd name="T27" fmla="*/ 1401 h 4432"/>
                  <a:gd name="T28" fmla="*/ 5310 w 10598"/>
                  <a:gd name="T29" fmla="*/ 1624 h 4432"/>
                  <a:gd name="T30" fmla="*/ 5761 w 10598"/>
                  <a:gd name="T31" fmla="*/ 1444 h 4432"/>
                  <a:gd name="T32" fmla="*/ 5816 w 10598"/>
                  <a:gd name="T33" fmla="*/ 1017 h 4432"/>
                  <a:gd name="T34" fmla="*/ 7506 w 10598"/>
                  <a:gd name="T35" fmla="*/ 1104 h 4432"/>
                  <a:gd name="T36" fmla="*/ 8712 w 10598"/>
                  <a:gd name="T37" fmla="*/ 547 h 4432"/>
                  <a:gd name="T38" fmla="*/ 10203 w 10598"/>
                  <a:gd name="T39" fmla="*/ 0 h 4432"/>
                  <a:gd name="T40" fmla="*/ 10286 w 10598"/>
                  <a:gd name="T41" fmla="*/ 524 h 4432"/>
                  <a:gd name="T42" fmla="*/ 9267 w 10598"/>
                  <a:gd name="T43" fmla="*/ 1146 h 4432"/>
                  <a:gd name="T44" fmla="*/ 7588 w 10598"/>
                  <a:gd name="T45" fmla="*/ 2062 h 4432"/>
                  <a:gd name="T46" fmla="*/ 6886 w 10598"/>
                  <a:gd name="T47" fmla="*/ 2184 h 4432"/>
                  <a:gd name="T48" fmla="*/ 5847 w 10598"/>
                  <a:gd name="T49" fmla="*/ 2442 h 4432"/>
                  <a:gd name="T50" fmla="*/ 4733 w 10598"/>
                  <a:gd name="T51" fmla="*/ 2615 h 4432"/>
                  <a:gd name="T52" fmla="*/ 4394 w 10598"/>
                  <a:gd name="T53" fmla="*/ 2315 h 4432"/>
                  <a:gd name="T54" fmla="*/ 4218 w 10598"/>
                  <a:gd name="T55" fmla="*/ 2243 h 4432"/>
                  <a:gd name="T56" fmla="*/ 4270 w 10598"/>
                  <a:gd name="T57" fmla="*/ 2597 h 4432"/>
                  <a:gd name="T58" fmla="*/ 5336 w 10598"/>
                  <a:gd name="T59" fmla="*/ 3499 h 4432"/>
                  <a:gd name="T60" fmla="*/ 4857 w 10598"/>
                  <a:gd name="T61" fmla="*/ 3668 h 4432"/>
                  <a:gd name="T62" fmla="*/ 4352 w 10598"/>
                  <a:gd name="T63" fmla="*/ 3057 h 4432"/>
                  <a:gd name="T64" fmla="*/ 7159 w 10598"/>
                  <a:gd name="T65" fmla="*/ 3079 h 4432"/>
                  <a:gd name="T66" fmla="*/ 5595 w 10598"/>
                  <a:gd name="T67" fmla="*/ 2587 h 4432"/>
                  <a:gd name="T68" fmla="*/ 6694 w 10598"/>
                  <a:gd name="T69" fmla="*/ 2342 h 4432"/>
                  <a:gd name="T70" fmla="*/ 7418 w 10598"/>
                  <a:gd name="T71" fmla="*/ 2197 h 4432"/>
                  <a:gd name="T72" fmla="*/ 8751 w 10598"/>
                  <a:gd name="T73" fmla="*/ 2271 h 4432"/>
                  <a:gd name="T74" fmla="*/ 9807 w 10598"/>
                  <a:gd name="T75" fmla="*/ 2374 h 4432"/>
                  <a:gd name="T76" fmla="*/ 9913 w 10598"/>
                  <a:gd name="T77" fmla="*/ 2772 h 4432"/>
                  <a:gd name="T78" fmla="*/ 7500 w 10598"/>
                  <a:gd name="T79" fmla="*/ 3108 h 4432"/>
                  <a:gd name="T80" fmla="*/ 3957 w 10598"/>
                  <a:gd name="T81" fmla="*/ 2146 h 4432"/>
                  <a:gd name="T82" fmla="*/ 3009 w 10598"/>
                  <a:gd name="T83" fmla="*/ 2077 h 4432"/>
                  <a:gd name="T84" fmla="*/ 3009 w 10598"/>
                  <a:gd name="T85" fmla="*/ 2077 h 4432"/>
                  <a:gd name="T86" fmla="*/ 37 w 10598"/>
                  <a:gd name="T87" fmla="*/ 1835 h 4432"/>
                  <a:gd name="T88" fmla="*/ 664 w 10598"/>
                  <a:gd name="T89" fmla="*/ 1856 h 4432"/>
                  <a:gd name="T90" fmla="*/ 346 w 10598"/>
                  <a:gd name="T91" fmla="*/ 1246 h 4432"/>
                  <a:gd name="T92" fmla="*/ 1120 w 10598"/>
                  <a:gd name="T93" fmla="*/ 848 h 4432"/>
                  <a:gd name="T94" fmla="*/ 1412 w 10598"/>
                  <a:gd name="T95" fmla="*/ 1515 h 4432"/>
                  <a:gd name="T96" fmla="*/ 23 w 10598"/>
                  <a:gd name="T97" fmla="*/ 1650 h 4432"/>
                  <a:gd name="T98" fmla="*/ 23 w 10598"/>
                  <a:gd name="T99" fmla="*/ 1650 h 4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598" h="4432">
                    <a:moveTo>
                      <a:pt x="5442" y="4410"/>
                    </a:moveTo>
                    <a:cubicBezTo>
                      <a:pt x="5434" y="4398"/>
                      <a:pt x="5452" y="4388"/>
                      <a:pt x="5481" y="4388"/>
                    </a:cubicBezTo>
                    <a:cubicBezTo>
                      <a:pt x="5509" y="4388"/>
                      <a:pt x="5527" y="4398"/>
                      <a:pt x="5519" y="4410"/>
                    </a:cubicBezTo>
                    <a:cubicBezTo>
                      <a:pt x="5512" y="4422"/>
                      <a:pt x="5494" y="4432"/>
                      <a:pt x="5481" y="4432"/>
                    </a:cubicBezTo>
                    <a:cubicBezTo>
                      <a:pt x="5467" y="4432"/>
                      <a:pt x="5449" y="4422"/>
                      <a:pt x="5442" y="4410"/>
                    </a:cubicBezTo>
                    <a:close/>
                    <a:moveTo>
                      <a:pt x="4857" y="3668"/>
                    </a:moveTo>
                    <a:cubicBezTo>
                      <a:pt x="4506" y="3486"/>
                      <a:pt x="4110" y="3303"/>
                      <a:pt x="4067" y="3303"/>
                    </a:cubicBezTo>
                    <a:cubicBezTo>
                      <a:pt x="4014" y="3303"/>
                      <a:pt x="3849" y="3203"/>
                      <a:pt x="3754" y="3113"/>
                    </a:cubicBezTo>
                    <a:cubicBezTo>
                      <a:pt x="3684" y="3047"/>
                      <a:pt x="3645" y="3039"/>
                      <a:pt x="3218" y="3005"/>
                    </a:cubicBezTo>
                    <a:cubicBezTo>
                      <a:pt x="2739" y="2966"/>
                      <a:pt x="2254" y="2883"/>
                      <a:pt x="2039" y="2804"/>
                    </a:cubicBezTo>
                    <a:cubicBezTo>
                      <a:pt x="1886" y="2748"/>
                      <a:pt x="1793" y="2645"/>
                      <a:pt x="1769" y="2507"/>
                    </a:cubicBezTo>
                    <a:cubicBezTo>
                      <a:pt x="1745" y="2368"/>
                      <a:pt x="1698" y="2336"/>
                      <a:pt x="1514" y="2333"/>
                    </a:cubicBezTo>
                    <a:cubicBezTo>
                      <a:pt x="1370" y="2331"/>
                      <a:pt x="1351" y="2339"/>
                      <a:pt x="1267" y="2432"/>
                    </a:cubicBezTo>
                    <a:cubicBezTo>
                      <a:pt x="1165" y="2545"/>
                      <a:pt x="993" y="2622"/>
                      <a:pt x="993" y="2555"/>
                    </a:cubicBezTo>
                    <a:cubicBezTo>
                      <a:pt x="993" y="2534"/>
                      <a:pt x="1006" y="2508"/>
                      <a:pt x="1021" y="2499"/>
                    </a:cubicBezTo>
                    <a:cubicBezTo>
                      <a:pt x="1037" y="2489"/>
                      <a:pt x="1050" y="2456"/>
                      <a:pt x="1050" y="2425"/>
                    </a:cubicBezTo>
                    <a:cubicBezTo>
                      <a:pt x="1050" y="2395"/>
                      <a:pt x="1073" y="2322"/>
                      <a:pt x="1102" y="2265"/>
                    </a:cubicBezTo>
                    <a:cubicBezTo>
                      <a:pt x="1135" y="2199"/>
                      <a:pt x="1150" y="2123"/>
                      <a:pt x="1142" y="2060"/>
                    </a:cubicBezTo>
                    <a:cubicBezTo>
                      <a:pt x="1130" y="1963"/>
                      <a:pt x="1136" y="1955"/>
                      <a:pt x="1308" y="1843"/>
                    </a:cubicBezTo>
                    <a:cubicBezTo>
                      <a:pt x="1407" y="1779"/>
                      <a:pt x="1531" y="1682"/>
                      <a:pt x="1584" y="1626"/>
                    </a:cubicBezTo>
                    <a:cubicBezTo>
                      <a:pt x="1657" y="1551"/>
                      <a:pt x="1705" y="1525"/>
                      <a:pt x="1773" y="1525"/>
                    </a:cubicBezTo>
                    <a:cubicBezTo>
                      <a:pt x="1867" y="1525"/>
                      <a:pt x="1920" y="1564"/>
                      <a:pt x="1869" y="1595"/>
                    </a:cubicBezTo>
                    <a:cubicBezTo>
                      <a:pt x="1853" y="1605"/>
                      <a:pt x="1840" y="1638"/>
                      <a:pt x="1840" y="1668"/>
                    </a:cubicBezTo>
                    <a:cubicBezTo>
                      <a:pt x="1840" y="1698"/>
                      <a:pt x="1829" y="1723"/>
                      <a:pt x="1816" y="1723"/>
                    </a:cubicBezTo>
                    <a:cubicBezTo>
                      <a:pt x="1782" y="1723"/>
                      <a:pt x="1727" y="1854"/>
                      <a:pt x="1727" y="1936"/>
                    </a:cubicBezTo>
                    <a:cubicBezTo>
                      <a:pt x="1727" y="2045"/>
                      <a:pt x="1815" y="2021"/>
                      <a:pt x="1933" y="1879"/>
                    </a:cubicBezTo>
                    <a:cubicBezTo>
                      <a:pt x="2006" y="1791"/>
                      <a:pt x="2067" y="1748"/>
                      <a:pt x="2135" y="1735"/>
                    </a:cubicBezTo>
                    <a:cubicBezTo>
                      <a:pt x="2248" y="1714"/>
                      <a:pt x="2406" y="1760"/>
                      <a:pt x="2473" y="1833"/>
                    </a:cubicBezTo>
                    <a:cubicBezTo>
                      <a:pt x="2514" y="1879"/>
                      <a:pt x="2515" y="1887"/>
                      <a:pt x="2476" y="1902"/>
                    </a:cubicBezTo>
                    <a:cubicBezTo>
                      <a:pt x="2371" y="1942"/>
                      <a:pt x="2480" y="2246"/>
                      <a:pt x="2608" y="2269"/>
                    </a:cubicBezTo>
                    <a:cubicBezTo>
                      <a:pt x="2845" y="2313"/>
                      <a:pt x="3008" y="2349"/>
                      <a:pt x="3181" y="2398"/>
                    </a:cubicBezTo>
                    <a:cubicBezTo>
                      <a:pt x="3290" y="2428"/>
                      <a:pt x="3493" y="2459"/>
                      <a:pt x="3633" y="2467"/>
                    </a:cubicBezTo>
                    <a:cubicBezTo>
                      <a:pt x="3772" y="2474"/>
                      <a:pt x="3932" y="2489"/>
                      <a:pt x="3987" y="2499"/>
                    </a:cubicBezTo>
                    <a:cubicBezTo>
                      <a:pt x="4088" y="2519"/>
                      <a:pt x="4089" y="2518"/>
                      <a:pt x="4076" y="2431"/>
                    </a:cubicBezTo>
                    <a:cubicBezTo>
                      <a:pt x="4069" y="2383"/>
                      <a:pt x="4073" y="2322"/>
                      <a:pt x="4086" y="2294"/>
                    </a:cubicBezTo>
                    <a:cubicBezTo>
                      <a:pt x="4099" y="2267"/>
                      <a:pt x="4110" y="2169"/>
                      <a:pt x="4110" y="2076"/>
                    </a:cubicBezTo>
                    <a:cubicBezTo>
                      <a:pt x="4112" y="1910"/>
                      <a:pt x="4113" y="1908"/>
                      <a:pt x="4196" y="1901"/>
                    </a:cubicBezTo>
                    <a:cubicBezTo>
                      <a:pt x="4312" y="1892"/>
                      <a:pt x="4352" y="1824"/>
                      <a:pt x="4352" y="1636"/>
                    </a:cubicBezTo>
                    <a:lnTo>
                      <a:pt x="4352" y="1476"/>
                    </a:lnTo>
                    <a:lnTo>
                      <a:pt x="4500" y="1454"/>
                    </a:lnTo>
                    <a:cubicBezTo>
                      <a:pt x="4581" y="1442"/>
                      <a:pt x="4661" y="1435"/>
                      <a:pt x="4676" y="1440"/>
                    </a:cubicBezTo>
                    <a:cubicBezTo>
                      <a:pt x="4798" y="1475"/>
                      <a:pt x="4837" y="1469"/>
                      <a:pt x="4917" y="1401"/>
                    </a:cubicBezTo>
                    <a:cubicBezTo>
                      <a:pt x="5022" y="1313"/>
                      <a:pt x="5101" y="1307"/>
                      <a:pt x="5142" y="1384"/>
                    </a:cubicBezTo>
                    <a:cubicBezTo>
                      <a:pt x="5158" y="1415"/>
                      <a:pt x="5190" y="1440"/>
                      <a:pt x="5212" y="1440"/>
                    </a:cubicBezTo>
                    <a:cubicBezTo>
                      <a:pt x="5266" y="1440"/>
                      <a:pt x="5292" y="1490"/>
                      <a:pt x="5310" y="1624"/>
                    </a:cubicBezTo>
                    <a:cubicBezTo>
                      <a:pt x="5330" y="1769"/>
                      <a:pt x="5393" y="1772"/>
                      <a:pt x="5462" y="1630"/>
                    </a:cubicBezTo>
                    <a:cubicBezTo>
                      <a:pt x="5510" y="1531"/>
                      <a:pt x="5521" y="1525"/>
                      <a:pt x="5608" y="1541"/>
                    </a:cubicBezTo>
                    <a:cubicBezTo>
                      <a:pt x="5696" y="1558"/>
                      <a:pt x="5706" y="1551"/>
                      <a:pt x="5761" y="1444"/>
                    </a:cubicBezTo>
                    <a:cubicBezTo>
                      <a:pt x="5844" y="1282"/>
                      <a:pt x="5838" y="1149"/>
                      <a:pt x="5745" y="1075"/>
                    </a:cubicBezTo>
                    <a:lnTo>
                      <a:pt x="5670" y="1017"/>
                    </a:lnTo>
                    <a:lnTo>
                      <a:pt x="5816" y="1017"/>
                    </a:lnTo>
                    <a:cubicBezTo>
                      <a:pt x="5896" y="1017"/>
                      <a:pt x="5985" y="1002"/>
                      <a:pt x="6014" y="984"/>
                    </a:cubicBezTo>
                    <a:cubicBezTo>
                      <a:pt x="6078" y="944"/>
                      <a:pt x="6938" y="1025"/>
                      <a:pt x="7144" y="1090"/>
                    </a:cubicBezTo>
                    <a:cubicBezTo>
                      <a:pt x="7287" y="1136"/>
                      <a:pt x="7435" y="1141"/>
                      <a:pt x="7506" y="1104"/>
                    </a:cubicBezTo>
                    <a:cubicBezTo>
                      <a:pt x="7533" y="1090"/>
                      <a:pt x="7612" y="1050"/>
                      <a:pt x="7682" y="1017"/>
                    </a:cubicBezTo>
                    <a:cubicBezTo>
                      <a:pt x="7752" y="983"/>
                      <a:pt x="7834" y="933"/>
                      <a:pt x="7865" y="906"/>
                    </a:cubicBezTo>
                    <a:cubicBezTo>
                      <a:pt x="7938" y="841"/>
                      <a:pt x="8421" y="637"/>
                      <a:pt x="8712" y="547"/>
                    </a:cubicBezTo>
                    <a:cubicBezTo>
                      <a:pt x="9146" y="412"/>
                      <a:pt x="9193" y="400"/>
                      <a:pt x="9389" y="368"/>
                    </a:cubicBezTo>
                    <a:cubicBezTo>
                      <a:pt x="9683" y="320"/>
                      <a:pt x="9987" y="203"/>
                      <a:pt x="10103" y="94"/>
                    </a:cubicBezTo>
                    <a:lnTo>
                      <a:pt x="10203" y="0"/>
                    </a:lnTo>
                    <a:lnTo>
                      <a:pt x="10304" y="70"/>
                    </a:lnTo>
                    <a:cubicBezTo>
                      <a:pt x="10491" y="199"/>
                      <a:pt x="10598" y="301"/>
                      <a:pt x="10580" y="331"/>
                    </a:cubicBezTo>
                    <a:cubicBezTo>
                      <a:pt x="10570" y="347"/>
                      <a:pt x="10438" y="434"/>
                      <a:pt x="10286" y="524"/>
                    </a:cubicBezTo>
                    <a:cubicBezTo>
                      <a:pt x="10134" y="613"/>
                      <a:pt x="9934" y="746"/>
                      <a:pt x="9841" y="819"/>
                    </a:cubicBezTo>
                    <a:cubicBezTo>
                      <a:pt x="9748" y="891"/>
                      <a:pt x="9604" y="974"/>
                      <a:pt x="9521" y="1004"/>
                    </a:cubicBezTo>
                    <a:cubicBezTo>
                      <a:pt x="9438" y="1034"/>
                      <a:pt x="9324" y="1098"/>
                      <a:pt x="9267" y="1146"/>
                    </a:cubicBezTo>
                    <a:cubicBezTo>
                      <a:pt x="9151" y="1244"/>
                      <a:pt x="8938" y="1390"/>
                      <a:pt x="8756" y="1497"/>
                    </a:cubicBezTo>
                    <a:cubicBezTo>
                      <a:pt x="8690" y="1536"/>
                      <a:pt x="8577" y="1622"/>
                      <a:pt x="8504" y="1688"/>
                    </a:cubicBezTo>
                    <a:cubicBezTo>
                      <a:pt x="8295" y="1880"/>
                      <a:pt x="7853" y="2061"/>
                      <a:pt x="7588" y="2062"/>
                    </a:cubicBezTo>
                    <a:cubicBezTo>
                      <a:pt x="7539" y="2062"/>
                      <a:pt x="7436" y="2081"/>
                      <a:pt x="7360" y="2104"/>
                    </a:cubicBezTo>
                    <a:cubicBezTo>
                      <a:pt x="7284" y="2127"/>
                      <a:pt x="7173" y="2146"/>
                      <a:pt x="7114" y="2146"/>
                    </a:cubicBezTo>
                    <a:cubicBezTo>
                      <a:pt x="7055" y="2146"/>
                      <a:pt x="6952" y="2163"/>
                      <a:pt x="6886" y="2184"/>
                    </a:cubicBezTo>
                    <a:cubicBezTo>
                      <a:pt x="6819" y="2205"/>
                      <a:pt x="6707" y="2238"/>
                      <a:pt x="6638" y="2258"/>
                    </a:cubicBezTo>
                    <a:cubicBezTo>
                      <a:pt x="6568" y="2277"/>
                      <a:pt x="6479" y="2306"/>
                      <a:pt x="6440" y="2321"/>
                    </a:cubicBezTo>
                    <a:cubicBezTo>
                      <a:pt x="6341" y="2362"/>
                      <a:pt x="6064" y="2418"/>
                      <a:pt x="5847" y="2442"/>
                    </a:cubicBezTo>
                    <a:cubicBezTo>
                      <a:pt x="5747" y="2453"/>
                      <a:pt x="5594" y="2485"/>
                      <a:pt x="5509" y="2513"/>
                    </a:cubicBezTo>
                    <a:cubicBezTo>
                      <a:pt x="5423" y="2541"/>
                      <a:pt x="5255" y="2585"/>
                      <a:pt x="5134" y="2612"/>
                    </a:cubicBezTo>
                    <a:cubicBezTo>
                      <a:pt x="4929" y="2657"/>
                      <a:pt x="4900" y="2657"/>
                      <a:pt x="4733" y="2615"/>
                    </a:cubicBezTo>
                    <a:cubicBezTo>
                      <a:pt x="4633" y="2590"/>
                      <a:pt x="4505" y="2569"/>
                      <a:pt x="4449" y="2569"/>
                    </a:cubicBezTo>
                    <a:cubicBezTo>
                      <a:pt x="4348" y="2569"/>
                      <a:pt x="4346" y="2567"/>
                      <a:pt x="4361" y="2478"/>
                    </a:cubicBezTo>
                    <a:cubicBezTo>
                      <a:pt x="4369" y="2427"/>
                      <a:pt x="4384" y="2354"/>
                      <a:pt x="4394" y="2315"/>
                    </a:cubicBezTo>
                    <a:cubicBezTo>
                      <a:pt x="4404" y="2272"/>
                      <a:pt x="4395" y="2223"/>
                      <a:pt x="4370" y="2189"/>
                    </a:cubicBezTo>
                    <a:cubicBezTo>
                      <a:pt x="4334" y="2140"/>
                      <a:pt x="4321" y="2138"/>
                      <a:pt x="4249" y="2171"/>
                    </a:cubicBezTo>
                    <a:cubicBezTo>
                      <a:pt x="4175" y="2204"/>
                      <a:pt x="4173" y="2210"/>
                      <a:pt x="4218" y="2243"/>
                    </a:cubicBezTo>
                    <a:cubicBezTo>
                      <a:pt x="4282" y="2290"/>
                      <a:pt x="4280" y="2328"/>
                      <a:pt x="4206" y="2428"/>
                    </a:cubicBezTo>
                    <a:cubicBezTo>
                      <a:pt x="4156" y="2496"/>
                      <a:pt x="4151" y="2518"/>
                      <a:pt x="4181" y="2554"/>
                    </a:cubicBezTo>
                    <a:cubicBezTo>
                      <a:pt x="4201" y="2578"/>
                      <a:pt x="4241" y="2597"/>
                      <a:pt x="4270" y="2597"/>
                    </a:cubicBezTo>
                    <a:cubicBezTo>
                      <a:pt x="4303" y="2597"/>
                      <a:pt x="4323" y="2617"/>
                      <a:pt x="4323" y="2649"/>
                    </a:cubicBezTo>
                    <a:cubicBezTo>
                      <a:pt x="4323" y="2682"/>
                      <a:pt x="4499" y="2840"/>
                      <a:pt x="4810" y="3088"/>
                    </a:cubicBezTo>
                    <a:cubicBezTo>
                      <a:pt x="5078" y="3301"/>
                      <a:pt x="5315" y="3486"/>
                      <a:pt x="5336" y="3499"/>
                    </a:cubicBezTo>
                    <a:cubicBezTo>
                      <a:pt x="5388" y="3530"/>
                      <a:pt x="5365" y="3562"/>
                      <a:pt x="5203" y="3678"/>
                    </a:cubicBezTo>
                    <a:lnTo>
                      <a:pt x="5067" y="3776"/>
                    </a:lnTo>
                    <a:lnTo>
                      <a:pt x="4857" y="3668"/>
                    </a:lnTo>
                    <a:close/>
                    <a:moveTo>
                      <a:pt x="4916" y="3362"/>
                    </a:moveTo>
                    <a:cubicBezTo>
                      <a:pt x="4916" y="3329"/>
                      <a:pt x="4756" y="3189"/>
                      <a:pt x="4632" y="3114"/>
                    </a:cubicBezTo>
                    <a:cubicBezTo>
                      <a:pt x="4498" y="3033"/>
                      <a:pt x="4352" y="3003"/>
                      <a:pt x="4352" y="3057"/>
                    </a:cubicBezTo>
                    <a:cubicBezTo>
                      <a:pt x="4352" y="3112"/>
                      <a:pt x="4392" y="3143"/>
                      <a:pt x="4637" y="3274"/>
                    </a:cubicBezTo>
                    <a:cubicBezTo>
                      <a:pt x="4848" y="3387"/>
                      <a:pt x="4916" y="3408"/>
                      <a:pt x="4916" y="3362"/>
                    </a:cubicBezTo>
                    <a:close/>
                    <a:moveTo>
                      <a:pt x="7159" y="3079"/>
                    </a:moveTo>
                    <a:cubicBezTo>
                      <a:pt x="7115" y="3035"/>
                      <a:pt x="7024" y="3014"/>
                      <a:pt x="6736" y="2980"/>
                    </a:cubicBezTo>
                    <a:cubicBezTo>
                      <a:pt x="6535" y="2957"/>
                      <a:pt x="6297" y="2918"/>
                      <a:pt x="6208" y="2895"/>
                    </a:cubicBezTo>
                    <a:cubicBezTo>
                      <a:pt x="5943" y="2825"/>
                      <a:pt x="5552" y="2629"/>
                      <a:pt x="5595" y="2587"/>
                    </a:cubicBezTo>
                    <a:cubicBezTo>
                      <a:pt x="5603" y="2578"/>
                      <a:pt x="5705" y="2558"/>
                      <a:pt x="5820" y="2542"/>
                    </a:cubicBezTo>
                    <a:cubicBezTo>
                      <a:pt x="6165" y="2493"/>
                      <a:pt x="6364" y="2454"/>
                      <a:pt x="6468" y="2415"/>
                    </a:cubicBezTo>
                    <a:cubicBezTo>
                      <a:pt x="6523" y="2394"/>
                      <a:pt x="6624" y="2362"/>
                      <a:pt x="6694" y="2342"/>
                    </a:cubicBezTo>
                    <a:cubicBezTo>
                      <a:pt x="6764" y="2323"/>
                      <a:pt x="6875" y="2290"/>
                      <a:pt x="6942" y="2269"/>
                    </a:cubicBezTo>
                    <a:cubicBezTo>
                      <a:pt x="7009" y="2248"/>
                      <a:pt x="7122" y="2231"/>
                      <a:pt x="7194" y="2231"/>
                    </a:cubicBezTo>
                    <a:cubicBezTo>
                      <a:pt x="7266" y="2231"/>
                      <a:pt x="7367" y="2215"/>
                      <a:pt x="7418" y="2197"/>
                    </a:cubicBezTo>
                    <a:cubicBezTo>
                      <a:pt x="7502" y="2167"/>
                      <a:pt x="7521" y="2170"/>
                      <a:pt x="7602" y="2229"/>
                    </a:cubicBezTo>
                    <a:cubicBezTo>
                      <a:pt x="7691" y="2296"/>
                      <a:pt x="7693" y="2296"/>
                      <a:pt x="8032" y="2262"/>
                    </a:cubicBezTo>
                    <a:cubicBezTo>
                      <a:pt x="8378" y="2227"/>
                      <a:pt x="8686" y="2231"/>
                      <a:pt x="8751" y="2271"/>
                    </a:cubicBezTo>
                    <a:cubicBezTo>
                      <a:pt x="8770" y="2283"/>
                      <a:pt x="8827" y="2285"/>
                      <a:pt x="8876" y="2276"/>
                    </a:cubicBezTo>
                    <a:cubicBezTo>
                      <a:pt x="8931" y="2266"/>
                      <a:pt x="9081" y="2287"/>
                      <a:pt x="9257" y="2329"/>
                    </a:cubicBezTo>
                    <a:cubicBezTo>
                      <a:pt x="9568" y="2405"/>
                      <a:pt x="9698" y="2415"/>
                      <a:pt x="9807" y="2374"/>
                    </a:cubicBezTo>
                    <a:cubicBezTo>
                      <a:pt x="9867" y="2351"/>
                      <a:pt x="9897" y="2368"/>
                      <a:pt x="10052" y="2512"/>
                    </a:cubicBezTo>
                    <a:cubicBezTo>
                      <a:pt x="10150" y="2603"/>
                      <a:pt x="10223" y="2693"/>
                      <a:pt x="10216" y="2714"/>
                    </a:cubicBezTo>
                    <a:cubicBezTo>
                      <a:pt x="10207" y="2742"/>
                      <a:pt x="10119" y="2758"/>
                      <a:pt x="9913" y="2772"/>
                    </a:cubicBezTo>
                    <a:cubicBezTo>
                      <a:pt x="9753" y="2783"/>
                      <a:pt x="9602" y="2800"/>
                      <a:pt x="9577" y="2811"/>
                    </a:cubicBezTo>
                    <a:cubicBezTo>
                      <a:pt x="9454" y="2861"/>
                      <a:pt x="9274" y="2889"/>
                      <a:pt x="8543" y="2968"/>
                    </a:cubicBezTo>
                    <a:cubicBezTo>
                      <a:pt x="7540" y="3077"/>
                      <a:pt x="7532" y="3078"/>
                      <a:pt x="7500" y="3108"/>
                    </a:cubicBezTo>
                    <a:cubicBezTo>
                      <a:pt x="7448" y="3157"/>
                      <a:pt x="7218" y="3137"/>
                      <a:pt x="7159" y="3079"/>
                    </a:cubicBezTo>
                    <a:close/>
                    <a:moveTo>
                      <a:pt x="3885" y="2314"/>
                    </a:moveTo>
                    <a:cubicBezTo>
                      <a:pt x="3850" y="2258"/>
                      <a:pt x="3898" y="2146"/>
                      <a:pt x="3957" y="2146"/>
                    </a:cubicBezTo>
                    <a:cubicBezTo>
                      <a:pt x="4019" y="2146"/>
                      <a:pt x="4029" y="2203"/>
                      <a:pt x="3984" y="2289"/>
                    </a:cubicBezTo>
                    <a:cubicBezTo>
                      <a:pt x="3951" y="2349"/>
                      <a:pt x="3913" y="2359"/>
                      <a:pt x="3885" y="2314"/>
                    </a:cubicBezTo>
                    <a:close/>
                    <a:moveTo>
                      <a:pt x="3009" y="2077"/>
                    </a:moveTo>
                    <a:cubicBezTo>
                      <a:pt x="2958" y="2040"/>
                      <a:pt x="2958" y="2036"/>
                      <a:pt x="3004" y="2018"/>
                    </a:cubicBezTo>
                    <a:cubicBezTo>
                      <a:pt x="3032" y="2007"/>
                      <a:pt x="3073" y="2014"/>
                      <a:pt x="3096" y="2033"/>
                    </a:cubicBezTo>
                    <a:cubicBezTo>
                      <a:pt x="3190" y="2111"/>
                      <a:pt x="3110" y="2151"/>
                      <a:pt x="3009" y="2077"/>
                    </a:cubicBezTo>
                    <a:close/>
                    <a:moveTo>
                      <a:pt x="24" y="1923"/>
                    </a:moveTo>
                    <a:cubicBezTo>
                      <a:pt x="14" y="1871"/>
                      <a:pt x="7" y="1801"/>
                      <a:pt x="8" y="1768"/>
                    </a:cubicBezTo>
                    <a:cubicBezTo>
                      <a:pt x="10" y="1735"/>
                      <a:pt x="23" y="1766"/>
                      <a:pt x="37" y="1835"/>
                    </a:cubicBezTo>
                    <a:cubicBezTo>
                      <a:pt x="50" y="1905"/>
                      <a:pt x="57" y="1975"/>
                      <a:pt x="52" y="1990"/>
                    </a:cubicBezTo>
                    <a:cubicBezTo>
                      <a:pt x="47" y="2006"/>
                      <a:pt x="35" y="1975"/>
                      <a:pt x="24" y="1923"/>
                    </a:cubicBezTo>
                    <a:close/>
                    <a:moveTo>
                      <a:pt x="664" y="1856"/>
                    </a:moveTo>
                    <a:cubicBezTo>
                      <a:pt x="630" y="1837"/>
                      <a:pt x="560" y="1767"/>
                      <a:pt x="508" y="1701"/>
                    </a:cubicBezTo>
                    <a:cubicBezTo>
                      <a:pt x="456" y="1635"/>
                      <a:pt x="385" y="1562"/>
                      <a:pt x="350" y="1538"/>
                    </a:cubicBezTo>
                    <a:cubicBezTo>
                      <a:pt x="272" y="1483"/>
                      <a:pt x="271" y="1401"/>
                      <a:pt x="346" y="1246"/>
                    </a:cubicBezTo>
                    <a:cubicBezTo>
                      <a:pt x="394" y="1146"/>
                      <a:pt x="432" y="1113"/>
                      <a:pt x="565" y="1055"/>
                    </a:cubicBezTo>
                    <a:cubicBezTo>
                      <a:pt x="653" y="1016"/>
                      <a:pt x="744" y="968"/>
                      <a:pt x="767" y="949"/>
                    </a:cubicBezTo>
                    <a:cubicBezTo>
                      <a:pt x="821" y="904"/>
                      <a:pt x="1019" y="848"/>
                      <a:pt x="1120" y="848"/>
                    </a:cubicBezTo>
                    <a:cubicBezTo>
                      <a:pt x="1218" y="848"/>
                      <a:pt x="1481" y="996"/>
                      <a:pt x="1538" y="1084"/>
                    </a:cubicBezTo>
                    <a:cubicBezTo>
                      <a:pt x="1594" y="1169"/>
                      <a:pt x="1631" y="1356"/>
                      <a:pt x="1591" y="1356"/>
                    </a:cubicBezTo>
                    <a:cubicBezTo>
                      <a:pt x="1575" y="1356"/>
                      <a:pt x="1494" y="1427"/>
                      <a:pt x="1412" y="1515"/>
                    </a:cubicBezTo>
                    <a:cubicBezTo>
                      <a:pt x="1300" y="1634"/>
                      <a:pt x="1202" y="1702"/>
                      <a:pt x="1028" y="1783"/>
                    </a:cubicBezTo>
                    <a:cubicBezTo>
                      <a:pt x="773" y="1902"/>
                      <a:pt x="754" y="1906"/>
                      <a:pt x="664" y="1856"/>
                    </a:cubicBezTo>
                    <a:close/>
                    <a:moveTo>
                      <a:pt x="23" y="1650"/>
                    </a:moveTo>
                    <a:cubicBezTo>
                      <a:pt x="0" y="1591"/>
                      <a:pt x="1" y="1581"/>
                      <a:pt x="28" y="1581"/>
                    </a:cubicBezTo>
                    <a:cubicBezTo>
                      <a:pt x="40" y="1581"/>
                      <a:pt x="52" y="1607"/>
                      <a:pt x="54" y="1638"/>
                    </a:cubicBezTo>
                    <a:cubicBezTo>
                      <a:pt x="59" y="1706"/>
                      <a:pt x="46" y="1711"/>
                      <a:pt x="23" y="1650"/>
                    </a:cubicBezTo>
                    <a:close/>
                  </a:path>
                </a:pathLst>
              </a:custGeom>
              <a:solidFill>
                <a:srgbClr val="24211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1" name="Group 108"/>
            <p:cNvGrpSpPr>
              <a:grpSpLocks noChangeAspect="1"/>
            </p:cNvGrpSpPr>
            <p:nvPr/>
          </p:nvGrpSpPr>
          <p:grpSpPr bwMode="auto">
            <a:xfrm>
              <a:off x="1403" y="213"/>
              <a:ext cx="722" cy="228"/>
              <a:chOff x="1292" y="1344"/>
              <a:chExt cx="722" cy="228"/>
            </a:xfrm>
          </p:grpSpPr>
          <p:sp>
            <p:nvSpPr>
              <p:cNvPr id="62" name="Freeform 109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8 w 4037"/>
                  <a:gd name="T1" fmla="*/ 1425 h 1464"/>
                  <a:gd name="T2" fmla="*/ 188 w 4037"/>
                  <a:gd name="T3" fmla="*/ 1116 h 1464"/>
                  <a:gd name="T4" fmla="*/ 135 w 4037"/>
                  <a:gd name="T5" fmla="*/ 1056 h 1464"/>
                  <a:gd name="T6" fmla="*/ 9 w 4037"/>
                  <a:gd name="T7" fmla="*/ 864 h 1464"/>
                  <a:gd name="T8" fmla="*/ 110 w 4037"/>
                  <a:gd name="T9" fmla="*/ 779 h 1464"/>
                  <a:gd name="T10" fmla="*/ 201 w 4037"/>
                  <a:gd name="T11" fmla="*/ 709 h 1464"/>
                  <a:gd name="T12" fmla="*/ 634 w 4037"/>
                  <a:gd name="T13" fmla="*/ 270 h 1464"/>
                  <a:gd name="T14" fmla="*/ 1006 w 4037"/>
                  <a:gd name="T15" fmla="*/ 228 h 1464"/>
                  <a:gd name="T16" fmla="*/ 2522 w 4037"/>
                  <a:gd name="T17" fmla="*/ 106 h 1464"/>
                  <a:gd name="T18" fmla="*/ 3755 w 4037"/>
                  <a:gd name="T19" fmla="*/ 0 h 1464"/>
                  <a:gd name="T20" fmla="*/ 3839 w 4037"/>
                  <a:gd name="T21" fmla="*/ 80 h 1464"/>
                  <a:gd name="T22" fmla="*/ 3971 w 4037"/>
                  <a:gd name="T23" fmla="*/ 339 h 1464"/>
                  <a:gd name="T24" fmla="*/ 3901 w 4037"/>
                  <a:gd name="T25" fmla="*/ 968 h 1464"/>
                  <a:gd name="T26" fmla="*/ 2134 w 4037"/>
                  <a:gd name="T27" fmla="*/ 1335 h 1464"/>
                  <a:gd name="T28" fmla="*/ 468 w 4037"/>
                  <a:gd name="T29" fmla="*/ 1425 h 1464"/>
                  <a:gd name="T30" fmla="*/ 307 w 4037"/>
                  <a:gd name="T31" fmla="*/ 627 h 1464"/>
                  <a:gd name="T32" fmla="*/ 336 w 4037"/>
                  <a:gd name="T33" fmla="*/ 482 h 1464"/>
                  <a:gd name="T34" fmla="*/ 238 w 4037"/>
                  <a:gd name="T35" fmla="*/ 732 h 1464"/>
                  <a:gd name="T36" fmla="*/ 307 w 4037"/>
                  <a:gd name="T37" fmla="*/ 627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037" h="1464">
                    <a:moveTo>
                      <a:pt x="468" y="1425"/>
                    </a:moveTo>
                    <a:cubicBezTo>
                      <a:pt x="395" y="1395"/>
                      <a:pt x="213" y="1194"/>
                      <a:pt x="188" y="1116"/>
                    </a:cubicBezTo>
                    <a:cubicBezTo>
                      <a:pt x="178" y="1083"/>
                      <a:pt x="154" y="1056"/>
                      <a:pt x="135" y="1056"/>
                    </a:cubicBezTo>
                    <a:cubicBezTo>
                      <a:pt x="75" y="1056"/>
                      <a:pt x="0" y="942"/>
                      <a:pt x="9" y="864"/>
                    </a:cubicBezTo>
                    <a:cubicBezTo>
                      <a:pt x="16" y="802"/>
                      <a:pt x="34" y="787"/>
                      <a:pt x="110" y="779"/>
                    </a:cubicBezTo>
                    <a:cubicBezTo>
                      <a:pt x="182" y="772"/>
                      <a:pt x="201" y="758"/>
                      <a:pt x="201" y="709"/>
                    </a:cubicBezTo>
                    <a:cubicBezTo>
                      <a:pt x="202" y="564"/>
                      <a:pt x="430" y="332"/>
                      <a:pt x="634" y="270"/>
                    </a:cubicBezTo>
                    <a:cubicBezTo>
                      <a:pt x="683" y="255"/>
                      <a:pt x="850" y="236"/>
                      <a:pt x="1006" y="228"/>
                    </a:cubicBezTo>
                    <a:cubicBezTo>
                      <a:pt x="1161" y="219"/>
                      <a:pt x="1843" y="164"/>
                      <a:pt x="2522" y="106"/>
                    </a:cubicBezTo>
                    <a:lnTo>
                      <a:pt x="3755" y="0"/>
                    </a:lnTo>
                    <a:lnTo>
                      <a:pt x="3839" y="80"/>
                    </a:lnTo>
                    <a:cubicBezTo>
                      <a:pt x="3894" y="133"/>
                      <a:pt x="3938" y="219"/>
                      <a:pt x="3971" y="339"/>
                    </a:cubicBezTo>
                    <a:cubicBezTo>
                      <a:pt x="4037" y="584"/>
                      <a:pt x="4014" y="792"/>
                      <a:pt x="3901" y="968"/>
                    </a:cubicBezTo>
                    <a:cubicBezTo>
                      <a:pt x="3730" y="1234"/>
                      <a:pt x="3876" y="1203"/>
                      <a:pt x="2134" y="1335"/>
                    </a:cubicBezTo>
                    <a:cubicBezTo>
                      <a:pt x="439" y="1464"/>
                      <a:pt x="550" y="1458"/>
                      <a:pt x="468" y="1425"/>
                    </a:cubicBezTo>
                    <a:close/>
                    <a:moveTo>
                      <a:pt x="307" y="627"/>
                    </a:moveTo>
                    <a:cubicBezTo>
                      <a:pt x="337" y="539"/>
                      <a:pt x="350" y="473"/>
                      <a:pt x="336" y="482"/>
                    </a:cubicBezTo>
                    <a:cubicBezTo>
                      <a:pt x="303" y="502"/>
                      <a:pt x="256" y="624"/>
                      <a:pt x="238" y="732"/>
                    </a:cubicBezTo>
                    <a:cubicBezTo>
                      <a:pt x="218" y="853"/>
                      <a:pt x="244" y="813"/>
                      <a:pt x="307" y="627"/>
                    </a:cubicBezTo>
                    <a:close/>
                  </a:path>
                </a:pathLst>
              </a:custGeom>
              <a:solidFill>
                <a:srgbClr val="D2EA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" name="Freeform 110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8 w 4037"/>
                  <a:gd name="T1" fmla="*/ 1425 h 1464"/>
                  <a:gd name="T2" fmla="*/ 188 w 4037"/>
                  <a:gd name="T3" fmla="*/ 1116 h 1464"/>
                  <a:gd name="T4" fmla="*/ 135 w 4037"/>
                  <a:gd name="T5" fmla="*/ 1056 h 1464"/>
                  <a:gd name="T6" fmla="*/ 9 w 4037"/>
                  <a:gd name="T7" fmla="*/ 864 h 1464"/>
                  <a:gd name="T8" fmla="*/ 110 w 4037"/>
                  <a:gd name="T9" fmla="*/ 779 h 1464"/>
                  <a:gd name="T10" fmla="*/ 201 w 4037"/>
                  <a:gd name="T11" fmla="*/ 709 h 1464"/>
                  <a:gd name="T12" fmla="*/ 634 w 4037"/>
                  <a:gd name="T13" fmla="*/ 270 h 1464"/>
                  <a:gd name="T14" fmla="*/ 1006 w 4037"/>
                  <a:gd name="T15" fmla="*/ 228 h 1464"/>
                  <a:gd name="T16" fmla="*/ 2522 w 4037"/>
                  <a:gd name="T17" fmla="*/ 106 h 1464"/>
                  <a:gd name="T18" fmla="*/ 3755 w 4037"/>
                  <a:gd name="T19" fmla="*/ 0 h 1464"/>
                  <a:gd name="T20" fmla="*/ 3839 w 4037"/>
                  <a:gd name="T21" fmla="*/ 80 h 1464"/>
                  <a:gd name="T22" fmla="*/ 3971 w 4037"/>
                  <a:gd name="T23" fmla="*/ 339 h 1464"/>
                  <a:gd name="T24" fmla="*/ 3901 w 4037"/>
                  <a:gd name="T25" fmla="*/ 968 h 1464"/>
                  <a:gd name="T26" fmla="*/ 2134 w 4037"/>
                  <a:gd name="T27" fmla="*/ 1335 h 1464"/>
                  <a:gd name="T28" fmla="*/ 468 w 4037"/>
                  <a:gd name="T29" fmla="*/ 1425 h 1464"/>
                  <a:gd name="T30" fmla="*/ 298 w 4037"/>
                  <a:gd name="T31" fmla="*/ 686 h 1464"/>
                  <a:gd name="T32" fmla="*/ 330 w 4037"/>
                  <a:gd name="T33" fmla="*/ 563 h 1464"/>
                  <a:gd name="T34" fmla="*/ 343 w 4037"/>
                  <a:gd name="T35" fmla="*/ 477 h 1464"/>
                  <a:gd name="T36" fmla="*/ 229 w 4037"/>
                  <a:gd name="T37" fmla="*/ 755 h 1464"/>
                  <a:gd name="T38" fmla="*/ 269 w 4037"/>
                  <a:gd name="T39" fmla="*/ 759 h 1464"/>
                  <a:gd name="T40" fmla="*/ 298 w 4037"/>
                  <a:gd name="T41" fmla="*/ 686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37" h="1464">
                    <a:moveTo>
                      <a:pt x="468" y="1425"/>
                    </a:moveTo>
                    <a:cubicBezTo>
                      <a:pt x="395" y="1395"/>
                      <a:pt x="213" y="1194"/>
                      <a:pt x="188" y="1116"/>
                    </a:cubicBezTo>
                    <a:cubicBezTo>
                      <a:pt x="178" y="1083"/>
                      <a:pt x="154" y="1056"/>
                      <a:pt x="135" y="1056"/>
                    </a:cubicBezTo>
                    <a:cubicBezTo>
                      <a:pt x="75" y="1056"/>
                      <a:pt x="0" y="942"/>
                      <a:pt x="9" y="864"/>
                    </a:cubicBezTo>
                    <a:cubicBezTo>
                      <a:pt x="16" y="802"/>
                      <a:pt x="34" y="787"/>
                      <a:pt x="110" y="779"/>
                    </a:cubicBezTo>
                    <a:cubicBezTo>
                      <a:pt x="182" y="772"/>
                      <a:pt x="201" y="758"/>
                      <a:pt x="201" y="709"/>
                    </a:cubicBezTo>
                    <a:cubicBezTo>
                      <a:pt x="202" y="564"/>
                      <a:pt x="430" y="332"/>
                      <a:pt x="634" y="270"/>
                    </a:cubicBezTo>
                    <a:cubicBezTo>
                      <a:pt x="683" y="255"/>
                      <a:pt x="850" y="236"/>
                      <a:pt x="1006" y="228"/>
                    </a:cubicBezTo>
                    <a:cubicBezTo>
                      <a:pt x="1161" y="219"/>
                      <a:pt x="1843" y="164"/>
                      <a:pt x="2522" y="106"/>
                    </a:cubicBezTo>
                    <a:lnTo>
                      <a:pt x="3755" y="0"/>
                    </a:lnTo>
                    <a:lnTo>
                      <a:pt x="3839" y="80"/>
                    </a:lnTo>
                    <a:cubicBezTo>
                      <a:pt x="3894" y="133"/>
                      <a:pt x="3938" y="219"/>
                      <a:pt x="3971" y="339"/>
                    </a:cubicBezTo>
                    <a:cubicBezTo>
                      <a:pt x="4037" y="584"/>
                      <a:pt x="4014" y="792"/>
                      <a:pt x="3901" y="968"/>
                    </a:cubicBezTo>
                    <a:cubicBezTo>
                      <a:pt x="3730" y="1234"/>
                      <a:pt x="3876" y="1203"/>
                      <a:pt x="2134" y="1335"/>
                    </a:cubicBezTo>
                    <a:cubicBezTo>
                      <a:pt x="439" y="1464"/>
                      <a:pt x="550" y="1458"/>
                      <a:pt x="468" y="1425"/>
                    </a:cubicBezTo>
                    <a:close/>
                    <a:moveTo>
                      <a:pt x="298" y="686"/>
                    </a:moveTo>
                    <a:cubicBezTo>
                      <a:pt x="291" y="676"/>
                      <a:pt x="306" y="620"/>
                      <a:pt x="330" y="563"/>
                    </a:cubicBezTo>
                    <a:cubicBezTo>
                      <a:pt x="354" y="506"/>
                      <a:pt x="360" y="467"/>
                      <a:pt x="343" y="477"/>
                    </a:cubicBezTo>
                    <a:cubicBezTo>
                      <a:pt x="303" y="502"/>
                      <a:pt x="229" y="682"/>
                      <a:pt x="229" y="755"/>
                    </a:cubicBezTo>
                    <a:cubicBezTo>
                      <a:pt x="229" y="812"/>
                      <a:pt x="230" y="812"/>
                      <a:pt x="269" y="759"/>
                    </a:cubicBezTo>
                    <a:cubicBezTo>
                      <a:pt x="291" y="729"/>
                      <a:pt x="304" y="696"/>
                      <a:pt x="298" y="686"/>
                    </a:cubicBezTo>
                    <a:close/>
                  </a:path>
                </a:pathLst>
              </a:custGeom>
              <a:solidFill>
                <a:srgbClr val="AAD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" name="Freeform 111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8 w 4037"/>
                  <a:gd name="T1" fmla="*/ 1425 h 1464"/>
                  <a:gd name="T2" fmla="*/ 188 w 4037"/>
                  <a:gd name="T3" fmla="*/ 1116 h 1464"/>
                  <a:gd name="T4" fmla="*/ 135 w 4037"/>
                  <a:gd name="T5" fmla="*/ 1056 h 1464"/>
                  <a:gd name="T6" fmla="*/ 9 w 4037"/>
                  <a:gd name="T7" fmla="*/ 864 h 1464"/>
                  <a:gd name="T8" fmla="*/ 110 w 4037"/>
                  <a:gd name="T9" fmla="*/ 779 h 1464"/>
                  <a:gd name="T10" fmla="*/ 201 w 4037"/>
                  <a:gd name="T11" fmla="*/ 709 h 1464"/>
                  <a:gd name="T12" fmla="*/ 634 w 4037"/>
                  <a:gd name="T13" fmla="*/ 270 h 1464"/>
                  <a:gd name="T14" fmla="*/ 1006 w 4037"/>
                  <a:gd name="T15" fmla="*/ 228 h 1464"/>
                  <a:gd name="T16" fmla="*/ 2522 w 4037"/>
                  <a:gd name="T17" fmla="*/ 106 h 1464"/>
                  <a:gd name="T18" fmla="*/ 3755 w 4037"/>
                  <a:gd name="T19" fmla="*/ 0 h 1464"/>
                  <a:gd name="T20" fmla="*/ 3839 w 4037"/>
                  <a:gd name="T21" fmla="*/ 80 h 1464"/>
                  <a:gd name="T22" fmla="*/ 3971 w 4037"/>
                  <a:gd name="T23" fmla="*/ 339 h 1464"/>
                  <a:gd name="T24" fmla="*/ 3901 w 4037"/>
                  <a:gd name="T25" fmla="*/ 968 h 1464"/>
                  <a:gd name="T26" fmla="*/ 2134 w 4037"/>
                  <a:gd name="T27" fmla="*/ 1335 h 1464"/>
                  <a:gd name="T28" fmla="*/ 468 w 4037"/>
                  <a:gd name="T29" fmla="*/ 1425 h 1464"/>
                  <a:gd name="T30" fmla="*/ 298 w 4037"/>
                  <a:gd name="T31" fmla="*/ 686 h 1464"/>
                  <a:gd name="T32" fmla="*/ 330 w 4037"/>
                  <a:gd name="T33" fmla="*/ 563 h 1464"/>
                  <a:gd name="T34" fmla="*/ 343 w 4037"/>
                  <a:gd name="T35" fmla="*/ 477 h 1464"/>
                  <a:gd name="T36" fmla="*/ 229 w 4037"/>
                  <a:gd name="T37" fmla="*/ 755 h 1464"/>
                  <a:gd name="T38" fmla="*/ 269 w 4037"/>
                  <a:gd name="T39" fmla="*/ 759 h 1464"/>
                  <a:gd name="T40" fmla="*/ 298 w 4037"/>
                  <a:gd name="T41" fmla="*/ 686 h 1464"/>
                  <a:gd name="T42" fmla="*/ 1274 w 4037"/>
                  <a:gd name="T43" fmla="*/ 407 h 1464"/>
                  <a:gd name="T44" fmla="*/ 3320 w 4037"/>
                  <a:gd name="T45" fmla="*/ 278 h 1464"/>
                  <a:gd name="T46" fmla="*/ 3814 w 4037"/>
                  <a:gd name="T47" fmla="*/ 222 h 1464"/>
                  <a:gd name="T48" fmla="*/ 3669 w 4037"/>
                  <a:gd name="T49" fmla="*/ 127 h 1464"/>
                  <a:gd name="T50" fmla="*/ 2431 w 4037"/>
                  <a:gd name="T51" fmla="*/ 199 h 1464"/>
                  <a:gd name="T52" fmla="*/ 1895 w 4037"/>
                  <a:gd name="T53" fmla="*/ 238 h 1464"/>
                  <a:gd name="T54" fmla="*/ 1274 w 4037"/>
                  <a:gd name="T55" fmla="*/ 292 h 1464"/>
                  <a:gd name="T56" fmla="*/ 517 w 4037"/>
                  <a:gd name="T57" fmla="*/ 432 h 1464"/>
                  <a:gd name="T58" fmla="*/ 684 w 4037"/>
                  <a:gd name="T59" fmla="*/ 454 h 1464"/>
                  <a:gd name="T60" fmla="*/ 1274 w 4037"/>
                  <a:gd name="T61" fmla="*/ 407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037" h="1464">
                    <a:moveTo>
                      <a:pt x="468" y="1425"/>
                    </a:moveTo>
                    <a:cubicBezTo>
                      <a:pt x="395" y="1395"/>
                      <a:pt x="213" y="1194"/>
                      <a:pt x="188" y="1116"/>
                    </a:cubicBezTo>
                    <a:cubicBezTo>
                      <a:pt x="178" y="1083"/>
                      <a:pt x="154" y="1056"/>
                      <a:pt x="135" y="1056"/>
                    </a:cubicBezTo>
                    <a:cubicBezTo>
                      <a:pt x="75" y="1056"/>
                      <a:pt x="0" y="942"/>
                      <a:pt x="9" y="864"/>
                    </a:cubicBezTo>
                    <a:cubicBezTo>
                      <a:pt x="16" y="802"/>
                      <a:pt x="34" y="787"/>
                      <a:pt x="110" y="779"/>
                    </a:cubicBezTo>
                    <a:cubicBezTo>
                      <a:pt x="182" y="772"/>
                      <a:pt x="201" y="758"/>
                      <a:pt x="201" y="709"/>
                    </a:cubicBezTo>
                    <a:cubicBezTo>
                      <a:pt x="202" y="564"/>
                      <a:pt x="430" y="332"/>
                      <a:pt x="634" y="270"/>
                    </a:cubicBezTo>
                    <a:cubicBezTo>
                      <a:pt x="683" y="255"/>
                      <a:pt x="850" y="236"/>
                      <a:pt x="1006" y="228"/>
                    </a:cubicBezTo>
                    <a:cubicBezTo>
                      <a:pt x="1161" y="219"/>
                      <a:pt x="1843" y="164"/>
                      <a:pt x="2522" y="106"/>
                    </a:cubicBezTo>
                    <a:lnTo>
                      <a:pt x="3755" y="0"/>
                    </a:lnTo>
                    <a:lnTo>
                      <a:pt x="3839" y="80"/>
                    </a:lnTo>
                    <a:cubicBezTo>
                      <a:pt x="3894" y="133"/>
                      <a:pt x="3938" y="219"/>
                      <a:pt x="3971" y="339"/>
                    </a:cubicBezTo>
                    <a:cubicBezTo>
                      <a:pt x="4037" y="584"/>
                      <a:pt x="4014" y="792"/>
                      <a:pt x="3901" y="968"/>
                    </a:cubicBezTo>
                    <a:cubicBezTo>
                      <a:pt x="3730" y="1234"/>
                      <a:pt x="3876" y="1203"/>
                      <a:pt x="2134" y="1335"/>
                    </a:cubicBezTo>
                    <a:cubicBezTo>
                      <a:pt x="439" y="1464"/>
                      <a:pt x="550" y="1458"/>
                      <a:pt x="468" y="1425"/>
                    </a:cubicBezTo>
                    <a:close/>
                    <a:moveTo>
                      <a:pt x="298" y="686"/>
                    </a:moveTo>
                    <a:cubicBezTo>
                      <a:pt x="291" y="676"/>
                      <a:pt x="306" y="620"/>
                      <a:pt x="330" y="563"/>
                    </a:cubicBezTo>
                    <a:cubicBezTo>
                      <a:pt x="354" y="506"/>
                      <a:pt x="360" y="467"/>
                      <a:pt x="343" y="477"/>
                    </a:cubicBezTo>
                    <a:cubicBezTo>
                      <a:pt x="303" y="502"/>
                      <a:pt x="229" y="682"/>
                      <a:pt x="229" y="755"/>
                    </a:cubicBezTo>
                    <a:cubicBezTo>
                      <a:pt x="229" y="812"/>
                      <a:pt x="230" y="812"/>
                      <a:pt x="269" y="759"/>
                    </a:cubicBezTo>
                    <a:cubicBezTo>
                      <a:pt x="291" y="729"/>
                      <a:pt x="304" y="696"/>
                      <a:pt x="298" y="686"/>
                    </a:cubicBezTo>
                    <a:close/>
                    <a:moveTo>
                      <a:pt x="1274" y="407"/>
                    </a:moveTo>
                    <a:cubicBezTo>
                      <a:pt x="1797" y="371"/>
                      <a:pt x="2990" y="295"/>
                      <a:pt x="3320" y="278"/>
                    </a:cubicBezTo>
                    <a:cubicBezTo>
                      <a:pt x="3611" y="263"/>
                      <a:pt x="3814" y="240"/>
                      <a:pt x="3814" y="222"/>
                    </a:cubicBezTo>
                    <a:cubicBezTo>
                      <a:pt x="3814" y="180"/>
                      <a:pt x="3703" y="108"/>
                      <a:pt x="3669" y="127"/>
                    </a:cubicBezTo>
                    <a:cubicBezTo>
                      <a:pt x="3629" y="149"/>
                      <a:pt x="3411" y="162"/>
                      <a:pt x="2431" y="199"/>
                    </a:cubicBezTo>
                    <a:cubicBezTo>
                      <a:pt x="2144" y="209"/>
                      <a:pt x="1902" y="227"/>
                      <a:pt x="1895" y="238"/>
                    </a:cubicBezTo>
                    <a:cubicBezTo>
                      <a:pt x="1887" y="249"/>
                      <a:pt x="1607" y="274"/>
                      <a:pt x="1274" y="292"/>
                    </a:cubicBezTo>
                    <a:cubicBezTo>
                      <a:pt x="682" y="325"/>
                      <a:pt x="544" y="351"/>
                      <a:pt x="517" y="432"/>
                    </a:cubicBezTo>
                    <a:cubicBezTo>
                      <a:pt x="507" y="464"/>
                      <a:pt x="539" y="468"/>
                      <a:pt x="684" y="454"/>
                    </a:cubicBezTo>
                    <a:cubicBezTo>
                      <a:pt x="783" y="444"/>
                      <a:pt x="1049" y="423"/>
                      <a:pt x="1274" y="407"/>
                    </a:cubicBezTo>
                    <a:close/>
                  </a:path>
                </a:pathLst>
              </a:custGeom>
              <a:solidFill>
                <a:srgbClr val="A8D2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" name="Freeform 112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8 w 4037"/>
                  <a:gd name="T1" fmla="*/ 1425 h 1464"/>
                  <a:gd name="T2" fmla="*/ 188 w 4037"/>
                  <a:gd name="T3" fmla="*/ 1116 h 1464"/>
                  <a:gd name="T4" fmla="*/ 135 w 4037"/>
                  <a:gd name="T5" fmla="*/ 1056 h 1464"/>
                  <a:gd name="T6" fmla="*/ 9 w 4037"/>
                  <a:gd name="T7" fmla="*/ 864 h 1464"/>
                  <a:gd name="T8" fmla="*/ 110 w 4037"/>
                  <a:gd name="T9" fmla="*/ 779 h 1464"/>
                  <a:gd name="T10" fmla="*/ 201 w 4037"/>
                  <a:gd name="T11" fmla="*/ 709 h 1464"/>
                  <a:gd name="T12" fmla="*/ 634 w 4037"/>
                  <a:gd name="T13" fmla="*/ 270 h 1464"/>
                  <a:gd name="T14" fmla="*/ 1006 w 4037"/>
                  <a:gd name="T15" fmla="*/ 228 h 1464"/>
                  <a:gd name="T16" fmla="*/ 2522 w 4037"/>
                  <a:gd name="T17" fmla="*/ 106 h 1464"/>
                  <a:gd name="T18" fmla="*/ 3755 w 4037"/>
                  <a:gd name="T19" fmla="*/ 0 h 1464"/>
                  <a:gd name="T20" fmla="*/ 3839 w 4037"/>
                  <a:gd name="T21" fmla="*/ 80 h 1464"/>
                  <a:gd name="T22" fmla="*/ 3971 w 4037"/>
                  <a:gd name="T23" fmla="*/ 339 h 1464"/>
                  <a:gd name="T24" fmla="*/ 3901 w 4037"/>
                  <a:gd name="T25" fmla="*/ 968 h 1464"/>
                  <a:gd name="T26" fmla="*/ 2134 w 4037"/>
                  <a:gd name="T27" fmla="*/ 1335 h 1464"/>
                  <a:gd name="T28" fmla="*/ 468 w 4037"/>
                  <a:gd name="T29" fmla="*/ 1425 h 1464"/>
                  <a:gd name="T30" fmla="*/ 298 w 4037"/>
                  <a:gd name="T31" fmla="*/ 686 h 1464"/>
                  <a:gd name="T32" fmla="*/ 330 w 4037"/>
                  <a:gd name="T33" fmla="*/ 563 h 1464"/>
                  <a:gd name="T34" fmla="*/ 343 w 4037"/>
                  <a:gd name="T35" fmla="*/ 477 h 1464"/>
                  <a:gd name="T36" fmla="*/ 229 w 4037"/>
                  <a:gd name="T37" fmla="*/ 755 h 1464"/>
                  <a:gd name="T38" fmla="*/ 269 w 4037"/>
                  <a:gd name="T39" fmla="*/ 759 h 1464"/>
                  <a:gd name="T40" fmla="*/ 298 w 4037"/>
                  <a:gd name="T41" fmla="*/ 686 h 1464"/>
                  <a:gd name="T42" fmla="*/ 949 w 4037"/>
                  <a:gd name="T43" fmla="*/ 437 h 1464"/>
                  <a:gd name="T44" fmla="*/ 3334 w 4037"/>
                  <a:gd name="T45" fmla="*/ 278 h 1464"/>
                  <a:gd name="T46" fmla="*/ 3814 w 4037"/>
                  <a:gd name="T47" fmla="*/ 222 h 1464"/>
                  <a:gd name="T48" fmla="*/ 3754 w 4037"/>
                  <a:gd name="T49" fmla="*/ 150 h 1464"/>
                  <a:gd name="T50" fmla="*/ 3126 w 4037"/>
                  <a:gd name="T51" fmla="*/ 123 h 1464"/>
                  <a:gd name="T52" fmla="*/ 2360 w 4037"/>
                  <a:gd name="T53" fmla="*/ 181 h 1464"/>
                  <a:gd name="T54" fmla="*/ 1432 w 4037"/>
                  <a:gd name="T55" fmla="*/ 256 h 1464"/>
                  <a:gd name="T56" fmla="*/ 516 w 4037"/>
                  <a:gd name="T57" fmla="*/ 446 h 1464"/>
                  <a:gd name="T58" fmla="*/ 601 w 4037"/>
                  <a:gd name="T59" fmla="*/ 482 h 1464"/>
                  <a:gd name="T60" fmla="*/ 949 w 4037"/>
                  <a:gd name="T61" fmla="*/ 437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037" h="1464">
                    <a:moveTo>
                      <a:pt x="468" y="1425"/>
                    </a:moveTo>
                    <a:cubicBezTo>
                      <a:pt x="395" y="1395"/>
                      <a:pt x="213" y="1194"/>
                      <a:pt x="188" y="1116"/>
                    </a:cubicBezTo>
                    <a:cubicBezTo>
                      <a:pt x="178" y="1083"/>
                      <a:pt x="154" y="1056"/>
                      <a:pt x="135" y="1056"/>
                    </a:cubicBezTo>
                    <a:cubicBezTo>
                      <a:pt x="75" y="1056"/>
                      <a:pt x="0" y="942"/>
                      <a:pt x="9" y="864"/>
                    </a:cubicBezTo>
                    <a:cubicBezTo>
                      <a:pt x="16" y="802"/>
                      <a:pt x="34" y="787"/>
                      <a:pt x="110" y="779"/>
                    </a:cubicBezTo>
                    <a:cubicBezTo>
                      <a:pt x="182" y="772"/>
                      <a:pt x="201" y="758"/>
                      <a:pt x="201" y="709"/>
                    </a:cubicBezTo>
                    <a:cubicBezTo>
                      <a:pt x="202" y="564"/>
                      <a:pt x="430" y="332"/>
                      <a:pt x="634" y="270"/>
                    </a:cubicBezTo>
                    <a:cubicBezTo>
                      <a:pt x="683" y="255"/>
                      <a:pt x="850" y="236"/>
                      <a:pt x="1006" y="228"/>
                    </a:cubicBezTo>
                    <a:cubicBezTo>
                      <a:pt x="1161" y="219"/>
                      <a:pt x="1843" y="164"/>
                      <a:pt x="2522" y="106"/>
                    </a:cubicBezTo>
                    <a:lnTo>
                      <a:pt x="3755" y="0"/>
                    </a:lnTo>
                    <a:lnTo>
                      <a:pt x="3839" y="80"/>
                    </a:lnTo>
                    <a:cubicBezTo>
                      <a:pt x="3894" y="133"/>
                      <a:pt x="3938" y="219"/>
                      <a:pt x="3971" y="339"/>
                    </a:cubicBezTo>
                    <a:cubicBezTo>
                      <a:pt x="4037" y="584"/>
                      <a:pt x="4014" y="792"/>
                      <a:pt x="3901" y="968"/>
                    </a:cubicBezTo>
                    <a:cubicBezTo>
                      <a:pt x="3730" y="1234"/>
                      <a:pt x="3876" y="1203"/>
                      <a:pt x="2134" y="1335"/>
                    </a:cubicBezTo>
                    <a:cubicBezTo>
                      <a:pt x="439" y="1464"/>
                      <a:pt x="550" y="1458"/>
                      <a:pt x="468" y="1425"/>
                    </a:cubicBezTo>
                    <a:close/>
                    <a:moveTo>
                      <a:pt x="298" y="686"/>
                    </a:moveTo>
                    <a:cubicBezTo>
                      <a:pt x="291" y="676"/>
                      <a:pt x="306" y="620"/>
                      <a:pt x="330" y="563"/>
                    </a:cubicBezTo>
                    <a:cubicBezTo>
                      <a:pt x="354" y="506"/>
                      <a:pt x="360" y="467"/>
                      <a:pt x="343" y="477"/>
                    </a:cubicBezTo>
                    <a:cubicBezTo>
                      <a:pt x="303" y="502"/>
                      <a:pt x="229" y="682"/>
                      <a:pt x="229" y="755"/>
                    </a:cubicBezTo>
                    <a:cubicBezTo>
                      <a:pt x="229" y="812"/>
                      <a:pt x="230" y="812"/>
                      <a:pt x="269" y="759"/>
                    </a:cubicBezTo>
                    <a:cubicBezTo>
                      <a:pt x="291" y="729"/>
                      <a:pt x="304" y="696"/>
                      <a:pt x="298" y="686"/>
                    </a:cubicBezTo>
                    <a:close/>
                    <a:moveTo>
                      <a:pt x="949" y="437"/>
                    </a:moveTo>
                    <a:cubicBezTo>
                      <a:pt x="1167" y="412"/>
                      <a:pt x="2581" y="318"/>
                      <a:pt x="3334" y="278"/>
                    </a:cubicBezTo>
                    <a:cubicBezTo>
                      <a:pt x="3612" y="263"/>
                      <a:pt x="3814" y="240"/>
                      <a:pt x="3814" y="222"/>
                    </a:cubicBezTo>
                    <a:cubicBezTo>
                      <a:pt x="3814" y="215"/>
                      <a:pt x="3787" y="183"/>
                      <a:pt x="3754" y="150"/>
                    </a:cubicBezTo>
                    <a:cubicBezTo>
                      <a:pt x="3694" y="90"/>
                      <a:pt x="3689" y="90"/>
                      <a:pt x="3126" y="123"/>
                    </a:cubicBezTo>
                    <a:cubicBezTo>
                      <a:pt x="2813" y="141"/>
                      <a:pt x="2469" y="167"/>
                      <a:pt x="2360" y="181"/>
                    </a:cubicBezTo>
                    <a:cubicBezTo>
                      <a:pt x="2252" y="195"/>
                      <a:pt x="1834" y="228"/>
                      <a:pt x="1432" y="256"/>
                    </a:cubicBezTo>
                    <a:cubicBezTo>
                      <a:pt x="671" y="307"/>
                      <a:pt x="537" y="335"/>
                      <a:pt x="516" y="446"/>
                    </a:cubicBezTo>
                    <a:cubicBezTo>
                      <a:pt x="507" y="492"/>
                      <a:pt x="519" y="497"/>
                      <a:pt x="601" y="482"/>
                    </a:cubicBezTo>
                    <a:cubicBezTo>
                      <a:pt x="653" y="473"/>
                      <a:pt x="809" y="452"/>
                      <a:pt x="949" y="437"/>
                    </a:cubicBezTo>
                    <a:close/>
                  </a:path>
                </a:pathLst>
              </a:custGeom>
              <a:solidFill>
                <a:srgbClr val="A2C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" name="Freeform 113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8 w 4037"/>
                  <a:gd name="T1" fmla="*/ 1425 h 1464"/>
                  <a:gd name="T2" fmla="*/ 188 w 4037"/>
                  <a:gd name="T3" fmla="*/ 1116 h 1464"/>
                  <a:gd name="T4" fmla="*/ 135 w 4037"/>
                  <a:gd name="T5" fmla="*/ 1056 h 1464"/>
                  <a:gd name="T6" fmla="*/ 9 w 4037"/>
                  <a:gd name="T7" fmla="*/ 864 h 1464"/>
                  <a:gd name="T8" fmla="*/ 110 w 4037"/>
                  <a:gd name="T9" fmla="*/ 779 h 1464"/>
                  <a:gd name="T10" fmla="*/ 201 w 4037"/>
                  <a:gd name="T11" fmla="*/ 709 h 1464"/>
                  <a:gd name="T12" fmla="*/ 634 w 4037"/>
                  <a:gd name="T13" fmla="*/ 270 h 1464"/>
                  <a:gd name="T14" fmla="*/ 1006 w 4037"/>
                  <a:gd name="T15" fmla="*/ 228 h 1464"/>
                  <a:gd name="T16" fmla="*/ 2522 w 4037"/>
                  <a:gd name="T17" fmla="*/ 106 h 1464"/>
                  <a:gd name="T18" fmla="*/ 3755 w 4037"/>
                  <a:gd name="T19" fmla="*/ 0 h 1464"/>
                  <a:gd name="T20" fmla="*/ 3839 w 4037"/>
                  <a:gd name="T21" fmla="*/ 80 h 1464"/>
                  <a:gd name="T22" fmla="*/ 3971 w 4037"/>
                  <a:gd name="T23" fmla="*/ 339 h 1464"/>
                  <a:gd name="T24" fmla="*/ 3901 w 4037"/>
                  <a:gd name="T25" fmla="*/ 968 h 1464"/>
                  <a:gd name="T26" fmla="*/ 2134 w 4037"/>
                  <a:gd name="T27" fmla="*/ 1335 h 1464"/>
                  <a:gd name="T28" fmla="*/ 468 w 4037"/>
                  <a:gd name="T29" fmla="*/ 1425 h 1464"/>
                  <a:gd name="T30" fmla="*/ 298 w 4037"/>
                  <a:gd name="T31" fmla="*/ 686 h 1464"/>
                  <a:gd name="T32" fmla="*/ 330 w 4037"/>
                  <a:gd name="T33" fmla="*/ 563 h 1464"/>
                  <a:gd name="T34" fmla="*/ 343 w 4037"/>
                  <a:gd name="T35" fmla="*/ 477 h 1464"/>
                  <a:gd name="T36" fmla="*/ 229 w 4037"/>
                  <a:gd name="T37" fmla="*/ 755 h 1464"/>
                  <a:gd name="T38" fmla="*/ 269 w 4037"/>
                  <a:gd name="T39" fmla="*/ 759 h 1464"/>
                  <a:gd name="T40" fmla="*/ 298 w 4037"/>
                  <a:gd name="T41" fmla="*/ 686 h 1464"/>
                  <a:gd name="T42" fmla="*/ 1203 w 4037"/>
                  <a:gd name="T43" fmla="*/ 452 h 1464"/>
                  <a:gd name="T44" fmla="*/ 2022 w 4037"/>
                  <a:gd name="T45" fmla="*/ 396 h 1464"/>
                  <a:gd name="T46" fmla="*/ 3066 w 4037"/>
                  <a:gd name="T47" fmla="*/ 322 h 1464"/>
                  <a:gd name="T48" fmla="*/ 3595 w 4037"/>
                  <a:gd name="T49" fmla="*/ 295 h 1464"/>
                  <a:gd name="T50" fmla="*/ 3759 w 4037"/>
                  <a:gd name="T51" fmla="*/ 148 h 1464"/>
                  <a:gd name="T52" fmla="*/ 3145 w 4037"/>
                  <a:gd name="T53" fmla="*/ 122 h 1464"/>
                  <a:gd name="T54" fmla="*/ 2346 w 4037"/>
                  <a:gd name="T55" fmla="*/ 182 h 1464"/>
                  <a:gd name="T56" fmla="*/ 1443 w 4037"/>
                  <a:gd name="T57" fmla="*/ 253 h 1464"/>
                  <a:gd name="T58" fmla="*/ 659 w 4037"/>
                  <a:gd name="T59" fmla="*/ 328 h 1464"/>
                  <a:gd name="T60" fmla="*/ 621 w 4037"/>
                  <a:gd name="T61" fmla="*/ 509 h 1464"/>
                  <a:gd name="T62" fmla="*/ 1203 w 4037"/>
                  <a:gd name="T63" fmla="*/ 452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037" h="1464">
                    <a:moveTo>
                      <a:pt x="468" y="1425"/>
                    </a:moveTo>
                    <a:cubicBezTo>
                      <a:pt x="395" y="1395"/>
                      <a:pt x="213" y="1194"/>
                      <a:pt x="188" y="1116"/>
                    </a:cubicBezTo>
                    <a:cubicBezTo>
                      <a:pt x="178" y="1083"/>
                      <a:pt x="154" y="1056"/>
                      <a:pt x="135" y="1056"/>
                    </a:cubicBezTo>
                    <a:cubicBezTo>
                      <a:pt x="75" y="1056"/>
                      <a:pt x="0" y="942"/>
                      <a:pt x="9" y="864"/>
                    </a:cubicBezTo>
                    <a:cubicBezTo>
                      <a:pt x="16" y="802"/>
                      <a:pt x="34" y="787"/>
                      <a:pt x="110" y="779"/>
                    </a:cubicBezTo>
                    <a:cubicBezTo>
                      <a:pt x="182" y="772"/>
                      <a:pt x="201" y="758"/>
                      <a:pt x="201" y="709"/>
                    </a:cubicBezTo>
                    <a:cubicBezTo>
                      <a:pt x="202" y="564"/>
                      <a:pt x="430" y="332"/>
                      <a:pt x="634" y="270"/>
                    </a:cubicBezTo>
                    <a:cubicBezTo>
                      <a:pt x="683" y="255"/>
                      <a:pt x="850" y="236"/>
                      <a:pt x="1006" y="228"/>
                    </a:cubicBezTo>
                    <a:cubicBezTo>
                      <a:pt x="1161" y="219"/>
                      <a:pt x="1843" y="164"/>
                      <a:pt x="2522" y="106"/>
                    </a:cubicBezTo>
                    <a:lnTo>
                      <a:pt x="3755" y="0"/>
                    </a:lnTo>
                    <a:lnTo>
                      <a:pt x="3839" y="80"/>
                    </a:lnTo>
                    <a:cubicBezTo>
                      <a:pt x="3894" y="133"/>
                      <a:pt x="3938" y="219"/>
                      <a:pt x="3971" y="339"/>
                    </a:cubicBezTo>
                    <a:cubicBezTo>
                      <a:pt x="4037" y="584"/>
                      <a:pt x="4014" y="792"/>
                      <a:pt x="3901" y="968"/>
                    </a:cubicBezTo>
                    <a:cubicBezTo>
                      <a:pt x="3730" y="1234"/>
                      <a:pt x="3876" y="1203"/>
                      <a:pt x="2134" y="1335"/>
                    </a:cubicBezTo>
                    <a:cubicBezTo>
                      <a:pt x="439" y="1464"/>
                      <a:pt x="550" y="1458"/>
                      <a:pt x="468" y="1425"/>
                    </a:cubicBezTo>
                    <a:close/>
                    <a:moveTo>
                      <a:pt x="298" y="686"/>
                    </a:moveTo>
                    <a:cubicBezTo>
                      <a:pt x="291" y="676"/>
                      <a:pt x="306" y="620"/>
                      <a:pt x="330" y="563"/>
                    </a:cubicBezTo>
                    <a:cubicBezTo>
                      <a:pt x="354" y="506"/>
                      <a:pt x="360" y="467"/>
                      <a:pt x="343" y="477"/>
                    </a:cubicBezTo>
                    <a:cubicBezTo>
                      <a:pt x="303" y="502"/>
                      <a:pt x="229" y="682"/>
                      <a:pt x="229" y="755"/>
                    </a:cubicBezTo>
                    <a:cubicBezTo>
                      <a:pt x="229" y="812"/>
                      <a:pt x="230" y="812"/>
                      <a:pt x="269" y="759"/>
                    </a:cubicBezTo>
                    <a:cubicBezTo>
                      <a:pt x="291" y="729"/>
                      <a:pt x="304" y="696"/>
                      <a:pt x="298" y="686"/>
                    </a:cubicBezTo>
                    <a:close/>
                    <a:moveTo>
                      <a:pt x="1203" y="452"/>
                    </a:moveTo>
                    <a:cubicBezTo>
                      <a:pt x="1467" y="430"/>
                      <a:pt x="1835" y="405"/>
                      <a:pt x="2022" y="396"/>
                    </a:cubicBezTo>
                    <a:cubicBezTo>
                      <a:pt x="2383" y="379"/>
                      <a:pt x="2572" y="366"/>
                      <a:pt x="3066" y="322"/>
                    </a:cubicBezTo>
                    <a:cubicBezTo>
                      <a:pt x="3237" y="307"/>
                      <a:pt x="3475" y="295"/>
                      <a:pt x="3595" y="295"/>
                    </a:cubicBezTo>
                    <a:cubicBezTo>
                      <a:pt x="3835" y="294"/>
                      <a:pt x="3867" y="265"/>
                      <a:pt x="3759" y="148"/>
                    </a:cubicBezTo>
                    <a:cubicBezTo>
                      <a:pt x="3704" y="90"/>
                      <a:pt x="3696" y="90"/>
                      <a:pt x="3145" y="122"/>
                    </a:cubicBezTo>
                    <a:cubicBezTo>
                      <a:pt x="2837" y="140"/>
                      <a:pt x="2478" y="167"/>
                      <a:pt x="2346" y="182"/>
                    </a:cubicBezTo>
                    <a:cubicBezTo>
                      <a:pt x="2214" y="196"/>
                      <a:pt x="1808" y="229"/>
                      <a:pt x="1443" y="253"/>
                    </a:cubicBezTo>
                    <a:cubicBezTo>
                      <a:pt x="1078" y="277"/>
                      <a:pt x="725" y="311"/>
                      <a:pt x="659" y="328"/>
                    </a:cubicBezTo>
                    <a:cubicBezTo>
                      <a:pt x="457" y="380"/>
                      <a:pt x="423" y="541"/>
                      <a:pt x="621" y="509"/>
                    </a:cubicBezTo>
                    <a:cubicBezTo>
                      <a:pt x="677" y="499"/>
                      <a:pt x="939" y="474"/>
                      <a:pt x="1203" y="452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" name="Freeform 114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9 w 4038"/>
                  <a:gd name="T1" fmla="*/ 1424 h 1464"/>
                  <a:gd name="T2" fmla="*/ 196 w 4038"/>
                  <a:gd name="T3" fmla="*/ 1108 h 1464"/>
                  <a:gd name="T4" fmla="*/ 127 w 4038"/>
                  <a:gd name="T5" fmla="*/ 1028 h 1464"/>
                  <a:gd name="T6" fmla="*/ 10 w 4038"/>
                  <a:gd name="T7" fmla="*/ 866 h 1464"/>
                  <a:gd name="T8" fmla="*/ 111 w 4038"/>
                  <a:gd name="T9" fmla="*/ 779 h 1464"/>
                  <a:gd name="T10" fmla="*/ 202 w 4038"/>
                  <a:gd name="T11" fmla="*/ 709 h 1464"/>
                  <a:gd name="T12" fmla="*/ 635 w 4038"/>
                  <a:gd name="T13" fmla="*/ 270 h 1464"/>
                  <a:gd name="T14" fmla="*/ 1007 w 4038"/>
                  <a:gd name="T15" fmla="*/ 228 h 1464"/>
                  <a:gd name="T16" fmla="*/ 2523 w 4038"/>
                  <a:gd name="T17" fmla="*/ 106 h 1464"/>
                  <a:gd name="T18" fmla="*/ 3756 w 4038"/>
                  <a:gd name="T19" fmla="*/ 0 h 1464"/>
                  <a:gd name="T20" fmla="*/ 3840 w 4038"/>
                  <a:gd name="T21" fmla="*/ 80 h 1464"/>
                  <a:gd name="T22" fmla="*/ 3972 w 4038"/>
                  <a:gd name="T23" fmla="*/ 339 h 1464"/>
                  <a:gd name="T24" fmla="*/ 3902 w 4038"/>
                  <a:gd name="T25" fmla="*/ 968 h 1464"/>
                  <a:gd name="T26" fmla="*/ 2135 w 4038"/>
                  <a:gd name="T27" fmla="*/ 1335 h 1464"/>
                  <a:gd name="T28" fmla="*/ 469 w 4038"/>
                  <a:gd name="T29" fmla="*/ 1424 h 1464"/>
                  <a:gd name="T30" fmla="*/ 132 w 4038"/>
                  <a:gd name="T31" fmla="*/ 808 h 1464"/>
                  <a:gd name="T32" fmla="*/ 82 w 4038"/>
                  <a:gd name="T33" fmla="*/ 827 h 1464"/>
                  <a:gd name="T34" fmla="*/ 98 w 4038"/>
                  <a:gd name="T35" fmla="*/ 843 h 1464"/>
                  <a:gd name="T36" fmla="*/ 132 w 4038"/>
                  <a:gd name="T37" fmla="*/ 808 h 1464"/>
                  <a:gd name="T38" fmla="*/ 299 w 4038"/>
                  <a:gd name="T39" fmla="*/ 686 h 1464"/>
                  <a:gd name="T40" fmla="*/ 331 w 4038"/>
                  <a:gd name="T41" fmla="*/ 563 h 1464"/>
                  <a:gd name="T42" fmla="*/ 344 w 4038"/>
                  <a:gd name="T43" fmla="*/ 477 h 1464"/>
                  <a:gd name="T44" fmla="*/ 230 w 4038"/>
                  <a:gd name="T45" fmla="*/ 755 h 1464"/>
                  <a:gd name="T46" fmla="*/ 270 w 4038"/>
                  <a:gd name="T47" fmla="*/ 759 h 1464"/>
                  <a:gd name="T48" fmla="*/ 299 w 4038"/>
                  <a:gd name="T49" fmla="*/ 686 h 1464"/>
                  <a:gd name="T50" fmla="*/ 1204 w 4038"/>
                  <a:gd name="T51" fmla="*/ 452 h 1464"/>
                  <a:gd name="T52" fmla="*/ 2023 w 4038"/>
                  <a:gd name="T53" fmla="*/ 396 h 1464"/>
                  <a:gd name="T54" fmla="*/ 3067 w 4038"/>
                  <a:gd name="T55" fmla="*/ 322 h 1464"/>
                  <a:gd name="T56" fmla="*/ 3596 w 4038"/>
                  <a:gd name="T57" fmla="*/ 295 h 1464"/>
                  <a:gd name="T58" fmla="*/ 3760 w 4038"/>
                  <a:gd name="T59" fmla="*/ 148 h 1464"/>
                  <a:gd name="T60" fmla="*/ 3146 w 4038"/>
                  <a:gd name="T61" fmla="*/ 122 h 1464"/>
                  <a:gd name="T62" fmla="*/ 2347 w 4038"/>
                  <a:gd name="T63" fmla="*/ 182 h 1464"/>
                  <a:gd name="T64" fmla="*/ 1444 w 4038"/>
                  <a:gd name="T65" fmla="*/ 253 h 1464"/>
                  <a:gd name="T66" fmla="*/ 660 w 4038"/>
                  <a:gd name="T67" fmla="*/ 328 h 1464"/>
                  <a:gd name="T68" fmla="*/ 622 w 4038"/>
                  <a:gd name="T69" fmla="*/ 509 h 1464"/>
                  <a:gd name="T70" fmla="*/ 1204 w 4038"/>
                  <a:gd name="T71" fmla="*/ 452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038" h="1464">
                    <a:moveTo>
                      <a:pt x="469" y="1424"/>
                    </a:moveTo>
                    <a:cubicBezTo>
                      <a:pt x="391" y="1393"/>
                      <a:pt x="231" y="1208"/>
                      <a:pt x="196" y="1108"/>
                    </a:cubicBezTo>
                    <a:cubicBezTo>
                      <a:pt x="181" y="1064"/>
                      <a:pt x="150" y="1028"/>
                      <a:pt x="127" y="1028"/>
                    </a:cubicBezTo>
                    <a:cubicBezTo>
                      <a:pt x="58" y="1028"/>
                      <a:pt x="0" y="949"/>
                      <a:pt x="10" y="866"/>
                    </a:cubicBezTo>
                    <a:cubicBezTo>
                      <a:pt x="17" y="801"/>
                      <a:pt x="34" y="787"/>
                      <a:pt x="111" y="779"/>
                    </a:cubicBezTo>
                    <a:cubicBezTo>
                      <a:pt x="183" y="772"/>
                      <a:pt x="202" y="758"/>
                      <a:pt x="202" y="709"/>
                    </a:cubicBezTo>
                    <a:cubicBezTo>
                      <a:pt x="203" y="564"/>
                      <a:pt x="431" y="332"/>
                      <a:pt x="635" y="270"/>
                    </a:cubicBezTo>
                    <a:cubicBezTo>
                      <a:pt x="684" y="255"/>
                      <a:pt x="851" y="236"/>
                      <a:pt x="1007" y="228"/>
                    </a:cubicBezTo>
                    <a:cubicBezTo>
                      <a:pt x="1162" y="219"/>
                      <a:pt x="1844" y="164"/>
                      <a:pt x="2523" y="106"/>
                    </a:cubicBezTo>
                    <a:lnTo>
                      <a:pt x="3756" y="0"/>
                    </a:lnTo>
                    <a:lnTo>
                      <a:pt x="3840" y="80"/>
                    </a:lnTo>
                    <a:cubicBezTo>
                      <a:pt x="3895" y="133"/>
                      <a:pt x="3939" y="219"/>
                      <a:pt x="3972" y="339"/>
                    </a:cubicBezTo>
                    <a:cubicBezTo>
                      <a:pt x="4038" y="584"/>
                      <a:pt x="4015" y="792"/>
                      <a:pt x="3902" y="968"/>
                    </a:cubicBezTo>
                    <a:cubicBezTo>
                      <a:pt x="3731" y="1234"/>
                      <a:pt x="3877" y="1203"/>
                      <a:pt x="2135" y="1335"/>
                    </a:cubicBezTo>
                    <a:cubicBezTo>
                      <a:pt x="439" y="1464"/>
                      <a:pt x="551" y="1458"/>
                      <a:pt x="469" y="1424"/>
                    </a:cubicBezTo>
                    <a:close/>
                    <a:moveTo>
                      <a:pt x="132" y="808"/>
                    </a:moveTo>
                    <a:cubicBezTo>
                      <a:pt x="124" y="799"/>
                      <a:pt x="101" y="808"/>
                      <a:pt x="82" y="827"/>
                    </a:cubicBezTo>
                    <a:cubicBezTo>
                      <a:pt x="54" y="855"/>
                      <a:pt x="57" y="858"/>
                      <a:pt x="98" y="843"/>
                    </a:cubicBezTo>
                    <a:cubicBezTo>
                      <a:pt x="125" y="832"/>
                      <a:pt x="141" y="817"/>
                      <a:pt x="132" y="808"/>
                    </a:cubicBezTo>
                    <a:close/>
                    <a:moveTo>
                      <a:pt x="299" y="686"/>
                    </a:moveTo>
                    <a:cubicBezTo>
                      <a:pt x="292" y="676"/>
                      <a:pt x="307" y="620"/>
                      <a:pt x="331" y="563"/>
                    </a:cubicBezTo>
                    <a:cubicBezTo>
                      <a:pt x="355" y="506"/>
                      <a:pt x="361" y="467"/>
                      <a:pt x="344" y="477"/>
                    </a:cubicBezTo>
                    <a:cubicBezTo>
                      <a:pt x="304" y="502"/>
                      <a:pt x="230" y="682"/>
                      <a:pt x="230" y="755"/>
                    </a:cubicBezTo>
                    <a:cubicBezTo>
                      <a:pt x="230" y="812"/>
                      <a:pt x="231" y="812"/>
                      <a:pt x="270" y="759"/>
                    </a:cubicBezTo>
                    <a:cubicBezTo>
                      <a:pt x="292" y="729"/>
                      <a:pt x="305" y="696"/>
                      <a:pt x="299" y="686"/>
                    </a:cubicBezTo>
                    <a:close/>
                    <a:moveTo>
                      <a:pt x="1204" y="452"/>
                    </a:moveTo>
                    <a:cubicBezTo>
                      <a:pt x="1468" y="430"/>
                      <a:pt x="1836" y="405"/>
                      <a:pt x="2023" y="396"/>
                    </a:cubicBezTo>
                    <a:cubicBezTo>
                      <a:pt x="2384" y="379"/>
                      <a:pt x="2573" y="366"/>
                      <a:pt x="3067" y="322"/>
                    </a:cubicBezTo>
                    <a:cubicBezTo>
                      <a:pt x="3238" y="307"/>
                      <a:pt x="3476" y="295"/>
                      <a:pt x="3596" y="295"/>
                    </a:cubicBezTo>
                    <a:cubicBezTo>
                      <a:pt x="3836" y="294"/>
                      <a:pt x="3868" y="265"/>
                      <a:pt x="3760" y="148"/>
                    </a:cubicBezTo>
                    <a:cubicBezTo>
                      <a:pt x="3705" y="90"/>
                      <a:pt x="3697" y="90"/>
                      <a:pt x="3146" y="122"/>
                    </a:cubicBezTo>
                    <a:cubicBezTo>
                      <a:pt x="2838" y="140"/>
                      <a:pt x="2479" y="167"/>
                      <a:pt x="2347" y="182"/>
                    </a:cubicBezTo>
                    <a:cubicBezTo>
                      <a:pt x="2215" y="196"/>
                      <a:pt x="1809" y="229"/>
                      <a:pt x="1444" y="253"/>
                    </a:cubicBezTo>
                    <a:cubicBezTo>
                      <a:pt x="1079" y="277"/>
                      <a:pt x="726" y="311"/>
                      <a:pt x="660" y="328"/>
                    </a:cubicBezTo>
                    <a:cubicBezTo>
                      <a:pt x="458" y="380"/>
                      <a:pt x="424" y="541"/>
                      <a:pt x="622" y="509"/>
                    </a:cubicBezTo>
                    <a:cubicBezTo>
                      <a:pt x="678" y="499"/>
                      <a:pt x="940" y="474"/>
                      <a:pt x="1204" y="452"/>
                    </a:cubicBezTo>
                    <a:close/>
                  </a:path>
                </a:pathLst>
              </a:custGeom>
              <a:solidFill>
                <a:srgbClr val="9EC2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8" name="Freeform 115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9 w 4038"/>
                  <a:gd name="T1" fmla="*/ 1424 h 1464"/>
                  <a:gd name="T2" fmla="*/ 196 w 4038"/>
                  <a:gd name="T3" fmla="*/ 1108 h 1464"/>
                  <a:gd name="T4" fmla="*/ 127 w 4038"/>
                  <a:gd name="T5" fmla="*/ 1028 h 1464"/>
                  <a:gd name="T6" fmla="*/ 10 w 4038"/>
                  <a:gd name="T7" fmla="*/ 866 h 1464"/>
                  <a:gd name="T8" fmla="*/ 111 w 4038"/>
                  <a:gd name="T9" fmla="*/ 779 h 1464"/>
                  <a:gd name="T10" fmla="*/ 202 w 4038"/>
                  <a:gd name="T11" fmla="*/ 709 h 1464"/>
                  <a:gd name="T12" fmla="*/ 635 w 4038"/>
                  <a:gd name="T13" fmla="*/ 270 h 1464"/>
                  <a:gd name="T14" fmla="*/ 1007 w 4038"/>
                  <a:gd name="T15" fmla="*/ 228 h 1464"/>
                  <a:gd name="T16" fmla="*/ 2523 w 4038"/>
                  <a:gd name="T17" fmla="*/ 106 h 1464"/>
                  <a:gd name="T18" fmla="*/ 3756 w 4038"/>
                  <a:gd name="T19" fmla="*/ 0 h 1464"/>
                  <a:gd name="T20" fmla="*/ 3840 w 4038"/>
                  <a:gd name="T21" fmla="*/ 80 h 1464"/>
                  <a:gd name="T22" fmla="*/ 3972 w 4038"/>
                  <a:gd name="T23" fmla="*/ 339 h 1464"/>
                  <a:gd name="T24" fmla="*/ 3902 w 4038"/>
                  <a:gd name="T25" fmla="*/ 968 h 1464"/>
                  <a:gd name="T26" fmla="*/ 2135 w 4038"/>
                  <a:gd name="T27" fmla="*/ 1335 h 1464"/>
                  <a:gd name="T28" fmla="*/ 469 w 4038"/>
                  <a:gd name="T29" fmla="*/ 1424 h 1464"/>
                  <a:gd name="T30" fmla="*/ 1883 w 4038"/>
                  <a:gd name="T31" fmla="*/ 1211 h 1464"/>
                  <a:gd name="T32" fmla="*/ 3481 w 4038"/>
                  <a:gd name="T33" fmla="*/ 1115 h 1464"/>
                  <a:gd name="T34" fmla="*/ 3750 w 4038"/>
                  <a:gd name="T35" fmla="*/ 1041 h 1464"/>
                  <a:gd name="T36" fmla="*/ 3829 w 4038"/>
                  <a:gd name="T37" fmla="*/ 969 h 1464"/>
                  <a:gd name="T38" fmla="*/ 3744 w 4038"/>
                  <a:gd name="T39" fmla="*/ 984 h 1464"/>
                  <a:gd name="T40" fmla="*/ 3109 w 4038"/>
                  <a:gd name="T41" fmla="*/ 1018 h 1464"/>
                  <a:gd name="T42" fmla="*/ 2460 w 4038"/>
                  <a:gd name="T43" fmla="*/ 1043 h 1464"/>
                  <a:gd name="T44" fmla="*/ 2065 w 4038"/>
                  <a:gd name="T45" fmla="*/ 1067 h 1464"/>
                  <a:gd name="T46" fmla="*/ 1331 w 4038"/>
                  <a:gd name="T47" fmla="*/ 1117 h 1464"/>
                  <a:gd name="T48" fmla="*/ 731 w 4038"/>
                  <a:gd name="T49" fmla="*/ 1148 h 1464"/>
                  <a:gd name="T50" fmla="*/ 552 w 4038"/>
                  <a:gd name="T51" fmla="*/ 1241 h 1464"/>
                  <a:gd name="T52" fmla="*/ 1883 w 4038"/>
                  <a:gd name="T53" fmla="*/ 1211 h 1464"/>
                  <a:gd name="T54" fmla="*/ 132 w 4038"/>
                  <a:gd name="T55" fmla="*/ 808 h 1464"/>
                  <a:gd name="T56" fmla="*/ 82 w 4038"/>
                  <a:gd name="T57" fmla="*/ 827 h 1464"/>
                  <a:gd name="T58" fmla="*/ 98 w 4038"/>
                  <a:gd name="T59" fmla="*/ 843 h 1464"/>
                  <a:gd name="T60" fmla="*/ 132 w 4038"/>
                  <a:gd name="T61" fmla="*/ 808 h 1464"/>
                  <a:gd name="T62" fmla="*/ 299 w 4038"/>
                  <a:gd name="T63" fmla="*/ 686 h 1464"/>
                  <a:gd name="T64" fmla="*/ 331 w 4038"/>
                  <a:gd name="T65" fmla="*/ 563 h 1464"/>
                  <a:gd name="T66" fmla="*/ 344 w 4038"/>
                  <a:gd name="T67" fmla="*/ 477 h 1464"/>
                  <a:gd name="T68" fmla="*/ 230 w 4038"/>
                  <a:gd name="T69" fmla="*/ 755 h 1464"/>
                  <a:gd name="T70" fmla="*/ 270 w 4038"/>
                  <a:gd name="T71" fmla="*/ 759 h 1464"/>
                  <a:gd name="T72" fmla="*/ 299 w 4038"/>
                  <a:gd name="T73" fmla="*/ 686 h 1464"/>
                  <a:gd name="T74" fmla="*/ 1204 w 4038"/>
                  <a:gd name="T75" fmla="*/ 452 h 1464"/>
                  <a:gd name="T76" fmla="*/ 2023 w 4038"/>
                  <a:gd name="T77" fmla="*/ 396 h 1464"/>
                  <a:gd name="T78" fmla="*/ 3067 w 4038"/>
                  <a:gd name="T79" fmla="*/ 322 h 1464"/>
                  <a:gd name="T80" fmla="*/ 3596 w 4038"/>
                  <a:gd name="T81" fmla="*/ 295 h 1464"/>
                  <a:gd name="T82" fmla="*/ 3760 w 4038"/>
                  <a:gd name="T83" fmla="*/ 148 h 1464"/>
                  <a:gd name="T84" fmla="*/ 3146 w 4038"/>
                  <a:gd name="T85" fmla="*/ 122 h 1464"/>
                  <a:gd name="T86" fmla="*/ 2347 w 4038"/>
                  <a:gd name="T87" fmla="*/ 182 h 1464"/>
                  <a:gd name="T88" fmla="*/ 1444 w 4038"/>
                  <a:gd name="T89" fmla="*/ 253 h 1464"/>
                  <a:gd name="T90" fmla="*/ 660 w 4038"/>
                  <a:gd name="T91" fmla="*/ 328 h 1464"/>
                  <a:gd name="T92" fmla="*/ 622 w 4038"/>
                  <a:gd name="T93" fmla="*/ 509 h 1464"/>
                  <a:gd name="T94" fmla="*/ 1204 w 4038"/>
                  <a:gd name="T95" fmla="*/ 452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038" h="1464">
                    <a:moveTo>
                      <a:pt x="469" y="1424"/>
                    </a:moveTo>
                    <a:cubicBezTo>
                      <a:pt x="391" y="1393"/>
                      <a:pt x="231" y="1208"/>
                      <a:pt x="196" y="1108"/>
                    </a:cubicBezTo>
                    <a:cubicBezTo>
                      <a:pt x="181" y="1064"/>
                      <a:pt x="150" y="1028"/>
                      <a:pt x="127" y="1028"/>
                    </a:cubicBezTo>
                    <a:cubicBezTo>
                      <a:pt x="58" y="1028"/>
                      <a:pt x="0" y="949"/>
                      <a:pt x="10" y="866"/>
                    </a:cubicBezTo>
                    <a:cubicBezTo>
                      <a:pt x="17" y="801"/>
                      <a:pt x="34" y="787"/>
                      <a:pt x="111" y="779"/>
                    </a:cubicBezTo>
                    <a:cubicBezTo>
                      <a:pt x="183" y="772"/>
                      <a:pt x="202" y="758"/>
                      <a:pt x="202" y="709"/>
                    </a:cubicBezTo>
                    <a:cubicBezTo>
                      <a:pt x="203" y="564"/>
                      <a:pt x="431" y="332"/>
                      <a:pt x="635" y="270"/>
                    </a:cubicBezTo>
                    <a:cubicBezTo>
                      <a:pt x="684" y="255"/>
                      <a:pt x="851" y="236"/>
                      <a:pt x="1007" y="228"/>
                    </a:cubicBezTo>
                    <a:cubicBezTo>
                      <a:pt x="1162" y="219"/>
                      <a:pt x="1844" y="164"/>
                      <a:pt x="2523" y="106"/>
                    </a:cubicBezTo>
                    <a:lnTo>
                      <a:pt x="3756" y="0"/>
                    </a:lnTo>
                    <a:lnTo>
                      <a:pt x="3840" y="80"/>
                    </a:lnTo>
                    <a:cubicBezTo>
                      <a:pt x="3895" y="133"/>
                      <a:pt x="3939" y="219"/>
                      <a:pt x="3972" y="339"/>
                    </a:cubicBezTo>
                    <a:cubicBezTo>
                      <a:pt x="4038" y="584"/>
                      <a:pt x="4015" y="792"/>
                      <a:pt x="3902" y="968"/>
                    </a:cubicBezTo>
                    <a:cubicBezTo>
                      <a:pt x="3731" y="1234"/>
                      <a:pt x="3877" y="1203"/>
                      <a:pt x="2135" y="1335"/>
                    </a:cubicBezTo>
                    <a:cubicBezTo>
                      <a:pt x="439" y="1464"/>
                      <a:pt x="551" y="1458"/>
                      <a:pt x="469" y="1424"/>
                    </a:cubicBezTo>
                    <a:close/>
                    <a:moveTo>
                      <a:pt x="1883" y="1211"/>
                    </a:moveTo>
                    <a:cubicBezTo>
                      <a:pt x="2944" y="1134"/>
                      <a:pt x="3188" y="1119"/>
                      <a:pt x="3481" y="1115"/>
                    </a:cubicBezTo>
                    <a:cubicBezTo>
                      <a:pt x="3643" y="1113"/>
                      <a:pt x="3682" y="1102"/>
                      <a:pt x="3750" y="1041"/>
                    </a:cubicBezTo>
                    <a:lnTo>
                      <a:pt x="3829" y="969"/>
                    </a:lnTo>
                    <a:lnTo>
                      <a:pt x="3744" y="984"/>
                    </a:lnTo>
                    <a:cubicBezTo>
                      <a:pt x="3698" y="992"/>
                      <a:pt x="3412" y="1007"/>
                      <a:pt x="3109" y="1018"/>
                    </a:cubicBezTo>
                    <a:cubicBezTo>
                      <a:pt x="2806" y="1028"/>
                      <a:pt x="2514" y="1040"/>
                      <a:pt x="2460" y="1043"/>
                    </a:cubicBezTo>
                    <a:cubicBezTo>
                      <a:pt x="2406" y="1047"/>
                      <a:pt x="2228" y="1058"/>
                      <a:pt x="2065" y="1067"/>
                    </a:cubicBezTo>
                    <a:cubicBezTo>
                      <a:pt x="1902" y="1077"/>
                      <a:pt x="1572" y="1099"/>
                      <a:pt x="1331" y="1117"/>
                    </a:cubicBezTo>
                    <a:cubicBezTo>
                      <a:pt x="1091" y="1135"/>
                      <a:pt x="821" y="1149"/>
                      <a:pt x="731" y="1148"/>
                    </a:cubicBezTo>
                    <a:cubicBezTo>
                      <a:pt x="566" y="1146"/>
                      <a:pt x="524" y="1168"/>
                      <a:pt x="552" y="1241"/>
                    </a:cubicBezTo>
                    <a:cubicBezTo>
                      <a:pt x="574" y="1298"/>
                      <a:pt x="722" y="1295"/>
                      <a:pt x="1883" y="1211"/>
                    </a:cubicBezTo>
                    <a:close/>
                    <a:moveTo>
                      <a:pt x="132" y="808"/>
                    </a:moveTo>
                    <a:cubicBezTo>
                      <a:pt x="124" y="799"/>
                      <a:pt x="101" y="808"/>
                      <a:pt x="82" y="827"/>
                    </a:cubicBezTo>
                    <a:cubicBezTo>
                      <a:pt x="54" y="855"/>
                      <a:pt x="57" y="858"/>
                      <a:pt x="98" y="843"/>
                    </a:cubicBezTo>
                    <a:cubicBezTo>
                      <a:pt x="125" y="832"/>
                      <a:pt x="141" y="817"/>
                      <a:pt x="132" y="808"/>
                    </a:cubicBezTo>
                    <a:close/>
                    <a:moveTo>
                      <a:pt x="299" y="686"/>
                    </a:moveTo>
                    <a:cubicBezTo>
                      <a:pt x="292" y="676"/>
                      <a:pt x="307" y="620"/>
                      <a:pt x="331" y="563"/>
                    </a:cubicBezTo>
                    <a:cubicBezTo>
                      <a:pt x="355" y="506"/>
                      <a:pt x="361" y="467"/>
                      <a:pt x="344" y="477"/>
                    </a:cubicBezTo>
                    <a:cubicBezTo>
                      <a:pt x="304" y="502"/>
                      <a:pt x="230" y="682"/>
                      <a:pt x="230" y="755"/>
                    </a:cubicBezTo>
                    <a:cubicBezTo>
                      <a:pt x="230" y="812"/>
                      <a:pt x="231" y="812"/>
                      <a:pt x="270" y="759"/>
                    </a:cubicBezTo>
                    <a:cubicBezTo>
                      <a:pt x="292" y="729"/>
                      <a:pt x="305" y="696"/>
                      <a:pt x="299" y="686"/>
                    </a:cubicBezTo>
                    <a:close/>
                    <a:moveTo>
                      <a:pt x="1204" y="452"/>
                    </a:moveTo>
                    <a:cubicBezTo>
                      <a:pt x="1468" y="430"/>
                      <a:pt x="1836" y="405"/>
                      <a:pt x="2023" y="396"/>
                    </a:cubicBezTo>
                    <a:cubicBezTo>
                      <a:pt x="2384" y="379"/>
                      <a:pt x="2573" y="366"/>
                      <a:pt x="3067" y="322"/>
                    </a:cubicBezTo>
                    <a:cubicBezTo>
                      <a:pt x="3238" y="307"/>
                      <a:pt x="3476" y="295"/>
                      <a:pt x="3596" y="295"/>
                    </a:cubicBezTo>
                    <a:cubicBezTo>
                      <a:pt x="3836" y="294"/>
                      <a:pt x="3868" y="265"/>
                      <a:pt x="3760" y="148"/>
                    </a:cubicBezTo>
                    <a:cubicBezTo>
                      <a:pt x="3705" y="90"/>
                      <a:pt x="3697" y="90"/>
                      <a:pt x="3146" y="122"/>
                    </a:cubicBezTo>
                    <a:cubicBezTo>
                      <a:pt x="2838" y="140"/>
                      <a:pt x="2479" y="167"/>
                      <a:pt x="2347" y="182"/>
                    </a:cubicBezTo>
                    <a:cubicBezTo>
                      <a:pt x="2215" y="196"/>
                      <a:pt x="1809" y="229"/>
                      <a:pt x="1444" y="253"/>
                    </a:cubicBezTo>
                    <a:cubicBezTo>
                      <a:pt x="1079" y="277"/>
                      <a:pt x="726" y="311"/>
                      <a:pt x="660" y="328"/>
                    </a:cubicBezTo>
                    <a:cubicBezTo>
                      <a:pt x="458" y="380"/>
                      <a:pt x="424" y="541"/>
                      <a:pt x="622" y="509"/>
                    </a:cubicBezTo>
                    <a:cubicBezTo>
                      <a:pt x="678" y="499"/>
                      <a:pt x="940" y="474"/>
                      <a:pt x="1204" y="452"/>
                    </a:cubicBezTo>
                    <a:close/>
                  </a:path>
                </a:pathLst>
              </a:custGeom>
              <a:solidFill>
                <a:srgbClr val="80C2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9" name="Freeform 116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9 w 4038"/>
                  <a:gd name="T1" fmla="*/ 1424 h 1464"/>
                  <a:gd name="T2" fmla="*/ 196 w 4038"/>
                  <a:gd name="T3" fmla="*/ 1108 h 1464"/>
                  <a:gd name="T4" fmla="*/ 127 w 4038"/>
                  <a:gd name="T5" fmla="*/ 1028 h 1464"/>
                  <a:gd name="T6" fmla="*/ 10 w 4038"/>
                  <a:gd name="T7" fmla="*/ 866 h 1464"/>
                  <a:gd name="T8" fmla="*/ 111 w 4038"/>
                  <a:gd name="T9" fmla="*/ 779 h 1464"/>
                  <a:gd name="T10" fmla="*/ 202 w 4038"/>
                  <a:gd name="T11" fmla="*/ 709 h 1464"/>
                  <a:gd name="T12" fmla="*/ 635 w 4038"/>
                  <a:gd name="T13" fmla="*/ 270 h 1464"/>
                  <a:gd name="T14" fmla="*/ 1007 w 4038"/>
                  <a:gd name="T15" fmla="*/ 228 h 1464"/>
                  <a:gd name="T16" fmla="*/ 2523 w 4038"/>
                  <a:gd name="T17" fmla="*/ 106 h 1464"/>
                  <a:gd name="T18" fmla="*/ 3756 w 4038"/>
                  <a:gd name="T19" fmla="*/ 0 h 1464"/>
                  <a:gd name="T20" fmla="*/ 3840 w 4038"/>
                  <a:gd name="T21" fmla="*/ 80 h 1464"/>
                  <a:gd name="T22" fmla="*/ 3972 w 4038"/>
                  <a:gd name="T23" fmla="*/ 339 h 1464"/>
                  <a:gd name="T24" fmla="*/ 3902 w 4038"/>
                  <a:gd name="T25" fmla="*/ 968 h 1464"/>
                  <a:gd name="T26" fmla="*/ 2135 w 4038"/>
                  <a:gd name="T27" fmla="*/ 1335 h 1464"/>
                  <a:gd name="T28" fmla="*/ 469 w 4038"/>
                  <a:gd name="T29" fmla="*/ 1424 h 1464"/>
                  <a:gd name="T30" fmla="*/ 1883 w 4038"/>
                  <a:gd name="T31" fmla="*/ 1211 h 1464"/>
                  <a:gd name="T32" fmla="*/ 3481 w 4038"/>
                  <a:gd name="T33" fmla="*/ 1115 h 1464"/>
                  <a:gd name="T34" fmla="*/ 3750 w 4038"/>
                  <a:gd name="T35" fmla="*/ 1041 h 1464"/>
                  <a:gd name="T36" fmla="*/ 3829 w 4038"/>
                  <a:gd name="T37" fmla="*/ 969 h 1464"/>
                  <a:gd name="T38" fmla="*/ 3744 w 4038"/>
                  <a:gd name="T39" fmla="*/ 984 h 1464"/>
                  <a:gd name="T40" fmla="*/ 3109 w 4038"/>
                  <a:gd name="T41" fmla="*/ 1018 h 1464"/>
                  <a:gd name="T42" fmla="*/ 2460 w 4038"/>
                  <a:gd name="T43" fmla="*/ 1043 h 1464"/>
                  <a:gd name="T44" fmla="*/ 2065 w 4038"/>
                  <a:gd name="T45" fmla="*/ 1067 h 1464"/>
                  <a:gd name="T46" fmla="*/ 1331 w 4038"/>
                  <a:gd name="T47" fmla="*/ 1117 h 1464"/>
                  <a:gd name="T48" fmla="*/ 731 w 4038"/>
                  <a:gd name="T49" fmla="*/ 1148 h 1464"/>
                  <a:gd name="T50" fmla="*/ 552 w 4038"/>
                  <a:gd name="T51" fmla="*/ 1241 h 1464"/>
                  <a:gd name="T52" fmla="*/ 1883 w 4038"/>
                  <a:gd name="T53" fmla="*/ 1211 h 1464"/>
                  <a:gd name="T54" fmla="*/ 132 w 4038"/>
                  <a:gd name="T55" fmla="*/ 808 h 1464"/>
                  <a:gd name="T56" fmla="*/ 82 w 4038"/>
                  <a:gd name="T57" fmla="*/ 827 h 1464"/>
                  <a:gd name="T58" fmla="*/ 98 w 4038"/>
                  <a:gd name="T59" fmla="*/ 843 h 1464"/>
                  <a:gd name="T60" fmla="*/ 132 w 4038"/>
                  <a:gd name="T61" fmla="*/ 808 h 1464"/>
                  <a:gd name="T62" fmla="*/ 303 w 4038"/>
                  <a:gd name="T63" fmla="*/ 675 h 1464"/>
                  <a:gd name="T64" fmla="*/ 340 w 4038"/>
                  <a:gd name="T65" fmla="*/ 555 h 1464"/>
                  <a:gd name="T66" fmla="*/ 341 w 4038"/>
                  <a:gd name="T67" fmla="*/ 479 h 1464"/>
                  <a:gd name="T68" fmla="*/ 232 w 4038"/>
                  <a:gd name="T69" fmla="*/ 771 h 1464"/>
                  <a:gd name="T70" fmla="*/ 234 w 4038"/>
                  <a:gd name="T71" fmla="*/ 845 h 1464"/>
                  <a:gd name="T72" fmla="*/ 265 w 4038"/>
                  <a:gd name="T73" fmla="*/ 774 h 1464"/>
                  <a:gd name="T74" fmla="*/ 303 w 4038"/>
                  <a:gd name="T75" fmla="*/ 675 h 1464"/>
                  <a:gd name="T76" fmla="*/ 1204 w 4038"/>
                  <a:gd name="T77" fmla="*/ 452 h 1464"/>
                  <a:gd name="T78" fmla="*/ 2023 w 4038"/>
                  <a:gd name="T79" fmla="*/ 396 h 1464"/>
                  <a:gd name="T80" fmla="*/ 3067 w 4038"/>
                  <a:gd name="T81" fmla="*/ 322 h 1464"/>
                  <a:gd name="T82" fmla="*/ 3596 w 4038"/>
                  <a:gd name="T83" fmla="*/ 295 h 1464"/>
                  <a:gd name="T84" fmla="*/ 3760 w 4038"/>
                  <a:gd name="T85" fmla="*/ 148 h 1464"/>
                  <a:gd name="T86" fmla="*/ 3146 w 4038"/>
                  <a:gd name="T87" fmla="*/ 122 h 1464"/>
                  <a:gd name="T88" fmla="*/ 2347 w 4038"/>
                  <a:gd name="T89" fmla="*/ 182 h 1464"/>
                  <a:gd name="T90" fmla="*/ 1444 w 4038"/>
                  <a:gd name="T91" fmla="*/ 253 h 1464"/>
                  <a:gd name="T92" fmla="*/ 660 w 4038"/>
                  <a:gd name="T93" fmla="*/ 328 h 1464"/>
                  <a:gd name="T94" fmla="*/ 622 w 4038"/>
                  <a:gd name="T95" fmla="*/ 509 h 1464"/>
                  <a:gd name="T96" fmla="*/ 1204 w 4038"/>
                  <a:gd name="T97" fmla="*/ 452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038" h="1464">
                    <a:moveTo>
                      <a:pt x="469" y="1424"/>
                    </a:moveTo>
                    <a:cubicBezTo>
                      <a:pt x="391" y="1393"/>
                      <a:pt x="231" y="1208"/>
                      <a:pt x="196" y="1108"/>
                    </a:cubicBezTo>
                    <a:cubicBezTo>
                      <a:pt x="181" y="1064"/>
                      <a:pt x="150" y="1028"/>
                      <a:pt x="127" y="1028"/>
                    </a:cubicBezTo>
                    <a:cubicBezTo>
                      <a:pt x="58" y="1028"/>
                      <a:pt x="0" y="949"/>
                      <a:pt x="10" y="866"/>
                    </a:cubicBezTo>
                    <a:cubicBezTo>
                      <a:pt x="17" y="801"/>
                      <a:pt x="34" y="787"/>
                      <a:pt x="111" y="779"/>
                    </a:cubicBezTo>
                    <a:cubicBezTo>
                      <a:pt x="183" y="772"/>
                      <a:pt x="202" y="758"/>
                      <a:pt x="202" y="709"/>
                    </a:cubicBezTo>
                    <a:cubicBezTo>
                      <a:pt x="203" y="564"/>
                      <a:pt x="431" y="332"/>
                      <a:pt x="635" y="270"/>
                    </a:cubicBezTo>
                    <a:cubicBezTo>
                      <a:pt x="684" y="255"/>
                      <a:pt x="851" y="236"/>
                      <a:pt x="1007" y="228"/>
                    </a:cubicBezTo>
                    <a:cubicBezTo>
                      <a:pt x="1162" y="219"/>
                      <a:pt x="1844" y="164"/>
                      <a:pt x="2523" y="106"/>
                    </a:cubicBezTo>
                    <a:lnTo>
                      <a:pt x="3756" y="0"/>
                    </a:lnTo>
                    <a:lnTo>
                      <a:pt x="3840" y="80"/>
                    </a:lnTo>
                    <a:cubicBezTo>
                      <a:pt x="3895" y="133"/>
                      <a:pt x="3939" y="219"/>
                      <a:pt x="3972" y="339"/>
                    </a:cubicBezTo>
                    <a:cubicBezTo>
                      <a:pt x="4038" y="584"/>
                      <a:pt x="4015" y="792"/>
                      <a:pt x="3902" y="968"/>
                    </a:cubicBezTo>
                    <a:cubicBezTo>
                      <a:pt x="3731" y="1234"/>
                      <a:pt x="3877" y="1203"/>
                      <a:pt x="2135" y="1335"/>
                    </a:cubicBezTo>
                    <a:cubicBezTo>
                      <a:pt x="439" y="1464"/>
                      <a:pt x="551" y="1458"/>
                      <a:pt x="469" y="1424"/>
                    </a:cubicBezTo>
                    <a:close/>
                    <a:moveTo>
                      <a:pt x="1883" y="1211"/>
                    </a:moveTo>
                    <a:cubicBezTo>
                      <a:pt x="2944" y="1134"/>
                      <a:pt x="3188" y="1119"/>
                      <a:pt x="3481" y="1115"/>
                    </a:cubicBezTo>
                    <a:cubicBezTo>
                      <a:pt x="3643" y="1113"/>
                      <a:pt x="3682" y="1102"/>
                      <a:pt x="3750" y="1041"/>
                    </a:cubicBezTo>
                    <a:lnTo>
                      <a:pt x="3829" y="969"/>
                    </a:lnTo>
                    <a:lnTo>
                      <a:pt x="3744" y="984"/>
                    </a:lnTo>
                    <a:cubicBezTo>
                      <a:pt x="3698" y="992"/>
                      <a:pt x="3412" y="1007"/>
                      <a:pt x="3109" y="1018"/>
                    </a:cubicBezTo>
                    <a:cubicBezTo>
                      <a:pt x="2806" y="1028"/>
                      <a:pt x="2514" y="1040"/>
                      <a:pt x="2460" y="1043"/>
                    </a:cubicBezTo>
                    <a:cubicBezTo>
                      <a:pt x="2406" y="1047"/>
                      <a:pt x="2228" y="1058"/>
                      <a:pt x="2065" y="1067"/>
                    </a:cubicBezTo>
                    <a:cubicBezTo>
                      <a:pt x="1902" y="1077"/>
                      <a:pt x="1572" y="1099"/>
                      <a:pt x="1331" y="1117"/>
                    </a:cubicBezTo>
                    <a:cubicBezTo>
                      <a:pt x="1091" y="1135"/>
                      <a:pt x="821" y="1149"/>
                      <a:pt x="731" y="1148"/>
                    </a:cubicBezTo>
                    <a:cubicBezTo>
                      <a:pt x="566" y="1146"/>
                      <a:pt x="524" y="1168"/>
                      <a:pt x="552" y="1241"/>
                    </a:cubicBezTo>
                    <a:cubicBezTo>
                      <a:pt x="574" y="1298"/>
                      <a:pt x="722" y="1295"/>
                      <a:pt x="1883" y="1211"/>
                    </a:cubicBezTo>
                    <a:close/>
                    <a:moveTo>
                      <a:pt x="132" y="808"/>
                    </a:moveTo>
                    <a:cubicBezTo>
                      <a:pt x="124" y="799"/>
                      <a:pt x="101" y="808"/>
                      <a:pt x="82" y="827"/>
                    </a:cubicBezTo>
                    <a:cubicBezTo>
                      <a:pt x="54" y="855"/>
                      <a:pt x="57" y="858"/>
                      <a:pt x="98" y="843"/>
                    </a:cubicBezTo>
                    <a:cubicBezTo>
                      <a:pt x="125" y="832"/>
                      <a:pt x="141" y="817"/>
                      <a:pt x="132" y="808"/>
                    </a:cubicBezTo>
                    <a:close/>
                    <a:moveTo>
                      <a:pt x="303" y="675"/>
                    </a:moveTo>
                    <a:cubicBezTo>
                      <a:pt x="308" y="660"/>
                      <a:pt x="324" y="606"/>
                      <a:pt x="340" y="555"/>
                    </a:cubicBezTo>
                    <a:cubicBezTo>
                      <a:pt x="357" y="499"/>
                      <a:pt x="357" y="469"/>
                      <a:pt x="341" y="479"/>
                    </a:cubicBezTo>
                    <a:cubicBezTo>
                      <a:pt x="299" y="505"/>
                      <a:pt x="230" y="689"/>
                      <a:pt x="232" y="771"/>
                    </a:cubicBezTo>
                    <a:lnTo>
                      <a:pt x="234" y="845"/>
                    </a:lnTo>
                    <a:lnTo>
                      <a:pt x="265" y="774"/>
                    </a:lnTo>
                    <a:cubicBezTo>
                      <a:pt x="282" y="735"/>
                      <a:pt x="299" y="691"/>
                      <a:pt x="303" y="675"/>
                    </a:cubicBezTo>
                    <a:close/>
                    <a:moveTo>
                      <a:pt x="1204" y="452"/>
                    </a:moveTo>
                    <a:cubicBezTo>
                      <a:pt x="1468" y="430"/>
                      <a:pt x="1836" y="405"/>
                      <a:pt x="2023" y="396"/>
                    </a:cubicBezTo>
                    <a:cubicBezTo>
                      <a:pt x="2384" y="379"/>
                      <a:pt x="2573" y="366"/>
                      <a:pt x="3067" y="322"/>
                    </a:cubicBezTo>
                    <a:cubicBezTo>
                      <a:pt x="3238" y="307"/>
                      <a:pt x="3476" y="295"/>
                      <a:pt x="3596" y="295"/>
                    </a:cubicBezTo>
                    <a:cubicBezTo>
                      <a:pt x="3836" y="294"/>
                      <a:pt x="3868" y="265"/>
                      <a:pt x="3760" y="148"/>
                    </a:cubicBezTo>
                    <a:cubicBezTo>
                      <a:pt x="3705" y="90"/>
                      <a:pt x="3697" y="90"/>
                      <a:pt x="3146" y="122"/>
                    </a:cubicBezTo>
                    <a:cubicBezTo>
                      <a:pt x="2838" y="140"/>
                      <a:pt x="2479" y="167"/>
                      <a:pt x="2347" y="182"/>
                    </a:cubicBezTo>
                    <a:cubicBezTo>
                      <a:pt x="2215" y="196"/>
                      <a:pt x="1809" y="229"/>
                      <a:pt x="1444" y="253"/>
                    </a:cubicBezTo>
                    <a:cubicBezTo>
                      <a:pt x="1079" y="277"/>
                      <a:pt x="726" y="311"/>
                      <a:pt x="660" y="328"/>
                    </a:cubicBezTo>
                    <a:cubicBezTo>
                      <a:pt x="458" y="380"/>
                      <a:pt x="424" y="541"/>
                      <a:pt x="622" y="509"/>
                    </a:cubicBezTo>
                    <a:cubicBezTo>
                      <a:pt x="678" y="499"/>
                      <a:pt x="940" y="474"/>
                      <a:pt x="1204" y="452"/>
                    </a:cubicBezTo>
                    <a:close/>
                  </a:path>
                </a:pathLst>
              </a:custGeom>
              <a:solidFill>
                <a:srgbClr val="9ABC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0" name="Freeform 117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9 w 4038"/>
                  <a:gd name="T1" fmla="*/ 1424 h 1464"/>
                  <a:gd name="T2" fmla="*/ 196 w 4038"/>
                  <a:gd name="T3" fmla="*/ 1108 h 1464"/>
                  <a:gd name="T4" fmla="*/ 127 w 4038"/>
                  <a:gd name="T5" fmla="*/ 1028 h 1464"/>
                  <a:gd name="T6" fmla="*/ 10 w 4038"/>
                  <a:gd name="T7" fmla="*/ 866 h 1464"/>
                  <a:gd name="T8" fmla="*/ 111 w 4038"/>
                  <a:gd name="T9" fmla="*/ 779 h 1464"/>
                  <a:gd name="T10" fmla="*/ 202 w 4038"/>
                  <a:gd name="T11" fmla="*/ 709 h 1464"/>
                  <a:gd name="T12" fmla="*/ 635 w 4038"/>
                  <a:gd name="T13" fmla="*/ 270 h 1464"/>
                  <a:gd name="T14" fmla="*/ 1007 w 4038"/>
                  <a:gd name="T15" fmla="*/ 228 h 1464"/>
                  <a:gd name="T16" fmla="*/ 2523 w 4038"/>
                  <a:gd name="T17" fmla="*/ 106 h 1464"/>
                  <a:gd name="T18" fmla="*/ 3756 w 4038"/>
                  <a:gd name="T19" fmla="*/ 0 h 1464"/>
                  <a:gd name="T20" fmla="*/ 3840 w 4038"/>
                  <a:gd name="T21" fmla="*/ 80 h 1464"/>
                  <a:gd name="T22" fmla="*/ 3972 w 4038"/>
                  <a:gd name="T23" fmla="*/ 339 h 1464"/>
                  <a:gd name="T24" fmla="*/ 3902 w 4038"/>
                  <a:gd name="T25" fmla="*/ 968 h 1464"/>
                  <a:gd name="T26" fmla="*/ 2135 w 4038"/>
                  <a:gd name="T27" fmla="*/ 1335 h 1464"/>
                  <a:gd name="T28" fmla="*/ 469 w 4038"/>
                  <a:gd name="T29" fmla="*/ 1424 h 1464"/>
                  <a:gd name="T30" fmla="*/ 1869 w 4038"/>
                  <a:gd name="T31" fmla="*/ 1211 h 1464"/>
                  <a:gd name="T32" fmla="*/ 3246 w 4038"/>
                  <a:gd name="T33" fmla="*/ 1124 h 1464"/>
                  <a:gd name="T34" fmla="*/ 3784 w 4038"/>
                  <a:gd name="T35" fmla="*/ 1029 h 1464"/>
                  <a:gd name="T36" fmla="*/ 3827 w 4038"/>
                  <a:gd name="T37" fmla="*/ 964 h 1464"/>
                  <a:gd name="T38" fmla="*/ 3447 w 4038"/>
                  <a:gd name="T39" fmla="*/ 982 h 1464"/>
                  <a:gd name="T40" fmla="*/ 1769 w 4038"/>
                  <a:gd name="T41" fmla="*/ 1083 h 1464"/>
                  <a:gd name="T42" fmla="*/ 1002 w 4038"/>
                  <a:gd name="T43" fmla="*/ 1130 h 1464"/>
                  <a:gd name="T44" fmla="*/ 539 w 4038"/>
                  <a:gd name="T45" fmla="*/ 1238 h 1464"/>
                  <a:gd name="T46" fmla="*/ 1869 w 4038"/>
                  <a:gd name="T47" fmla="*/ 1211 h 1464"/>
                  <a:gd name="T48" fmla="*/ 132 w 4038"/>
                  <a:gd name="T49" fmla="*/ 808 h 1464"/>
                  <a:gd name="T50" fmla="*/ 82 w 4038"/>
                  <a:gd name="T51" fmla="*/ 827 h 1464"/>
                  <a:gd name="T52" fmla="*/ 98 w 4038"/>
                  <a:gd name="T53" fmla="*/ 843 h 1464"/>
                  <a:gd name="T54" fmla="*/ 132 w 4038"/>
                  <a:gd name="T55" fmla="*/ 808 h 1464"/>
                  <a:gd name="T56" fmla="*/ 303 w 4038"/>
                  <a:gd name="T57" fmla="*/ 675 h 1464"/>
                  <a:gd name="T58" fmla="*/ 340 w 4038"/>
                  <a:gd name="T59" fmla="*/ 555 h 1464"/>
                  <a:gd name="T60" fmla="*/ 341 w 4038"/>
                  <a:gd name="T61" fmla="*/ 479 h 1464"/>
                  <a:gd name="T62" fmla="*/ 232 w 4038"/>
                  <a:gd name="T63" fmla="*/ 771 h 1464"/>
                  <a:gd name="T64" fmla="*/ 234 w 4038"/>
                  <a:gd name="T65" fmla="*/ 845 h 1464"/>
                  <a:gd name="T66" fmla="*/ 265 w 4038"/>
                  <a:gd name="T67" fmla="*/ 774 h 1464"/>
                  <a:gd name="T68" fmla="*/ 303 w 4038"/>
                  <a:gd name="T69" fmla="*/ 675 h 1464"/>
                  <a:gd name="T70" fmla="*/ 682 w 4038"/>
                  <a:gd name="T71" fmla="*/ 506 h 1464"/>
                  <a:gd name="T72" fmla="*/ 1049 w 4038"/>
                  <a:gd name="T73" fmla="*/ 464 h 1464"/>
                  <a:gd name="T74" fmla="*/ 2770 w 4038"/>
                  <a:gd name="T75" fmla="*/ 352 h 1464"/>
                  <a:gd name="T76" fmla="*/ 3452 w 4038"/>
                  <a:gd name="T77" fmla="*/ 305 h 1464"/>
                  <a:gd name="T78" fmla="*/ 3754 w 4038"/>
                  <a:gd name="T79" fmla="*/ 142 h 1464"/>
                  <a:gd name="T80" fmla="*/ 3146 w 4038"/>
                  <a:gd name="T81" fmla="*/ 122 h 1464"/>
                  <a:gd name="T82" fmla="*/ 2347 w 4038"/>
                  <a:gd name="T83" fmla="*/ 182 h 1464"/>
                  <a:gd name="T84" fmla="*/ 1444 w 4038"/>
                  <a:gd name="T85" fmla="*/ 253 h 1464"/>
                  <a:gd name="T86" fmla="*/ 500 w 4038"/>
                  <a:gd name="T87" fmla="*/ 424 h 1464"/>
                  <a:gd name="T88" fmla="*/ 682 w 4038"/>
                  <a:gd name="T89" fmla="*/ 506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038" h="1464">
                    <a:moveTo>
                      <a:pt x="469" y="1424"/>
                    </a:moveTo>
                    <a:cubicBezTo>
                      <a:pt x="391" y="1393"/>
                      <a:pt x="231" y="1208"/>
                      <a:pt x="196" y="1108"/>
                    </a:cubicBezTo>
                    <a:cubicBezTo>
                      <a:pt x="181" y="1064"/>
                      <a:pt x="150" y="1028"/>
                      <a:pt x="127" y="1028"/>
                    </a:cubicBezTo>
                    <a:cubicBezTo>
                      <a:pt x="58" y="1028"/>
                      <a:pt x="0" y="949"/>
                      <a:pt x="10" y="866"/>
                    </a:cubicBezTo>
                    <a:cubicBezTo>
                      <a:pt x="17" y="801"/>
                      <a:pt x="34" y="787"/>
                      <a:pt x="111" y="779"/>
                    </a:cubicBezTo>
                    <a:cubicBezTo>
                      <a:pt x="183" y="772"/>
                      <a:pt x="202" y="758"/>
                      <a:pt x="202" y="709"/>
                    </a:cubicBezTo>
                    <a:cubicBezTo>
                      <a:pt x="203" y="564"/>
                      <a:pt x="431" y="332"/>
                      <a:pt x="635" y="270"/>
                    </a:cubicBezTo>
                    <a:cubicBezTo>
                      <a:pt x="684" y="255"/>
                      <a:pt x="851" y="236"/>
                      <a:pt x="1007" y="228"/>
                    </a:cubicBezTo>
                    <a:cubicBezTo>
                      <a:pt x="1162" y="219"/>
                      <a:pt x="1844" y="164"/>
                      <a:pt x="2523" y="106"/>
                    </a:cubicBezTo>
                    <a:lnTo>
                      <a:pt x="3756" y="0"/>
                    </a:lnTo>
                    <a:lnTo>
                      <a:pt x="3840" y="80"/>
                    </a:lnTo>
                    <a:cubicBezTo>
                      <a:pt x="3895" y="133"/>
                      <a:pt x="3939" y="219"/>
                      <a:pt x="3972" y="339"/>
                    </a:cubicBezTo>
                    <a:cubicBezTo>
                      <a:pt x="4038" y="584"/>
                      <a:pt x="4015" y="792"/>
                      <a:pt x="3902" y="968"/>
                    </a:cubicBezTo>
                    <a:cubicBezTo>
                      <a:pt x="3731" y="1234"/>
                      <a:pt x="3877" y="1203"/>
                      <a:pt x="2135" y="1335"/>
                    </a:cubicBezTo>
                    <a:cubicBezTo>
                      <a:pt x="439" y="1464"/>
                      <a:pt x="551" y="1458"/>
                      <a:pt x="469" y="1424"/>
                    </a:cubicBezTo>
                    <a:close/>
                    <a:moveTo>
                      <a:pt x="1869" y="1211"/>
                    </a:moveTo>
                    <a:cubicBezTo>
                      <a:pt x="2404" y="1173"/>
                      <a:pt x="3023" y="1133"/>
                      <a:pt x="3246" y="1124"/>
                    </a:cubicBezTo>
                    <a:cubicBezTo>
                      <a:pt x="3753" y="1103"/>
                      <a:pt x="3732" y="1107"/>
                      <a:pt x="3784" y="1029"/>
                    </a:cubicBezTo>
                    <a:lnTo>
                      <a:pt x="3827" y="964"/>
                    </a:lnTo>
                    <a:lnTo>
                      <a:pt x="3447" y="982"/>
                    </a:lnTo>
                    <a:cubicBezTo>
                      <a:pt x="2855" y="1009"/>
                      <a:pt x="2140" y="1052"/>
                      <a:pt x="1769" y="1083"/>
                    </a:cubicBezTo>
                    <a:cubicBezTo>
                      <a:pt x="1582" y="1098"/>
                      <a:pt x="1237" y="1119"/>
                      <a:pt x="1002" y="1130"/>
                    </a:cubicBezTo>
                    <a:cubicBezTo>
                      <a:pt x="540" y="1151"/>
                      <a:pt x="479" y="1165"/>
                      <a:pt x="539" y="1238"/>
                    </a:cubicBezTo>
                    <a:cubicBezTo>
                      <a:pt x="589" y="1298"/>
                      <a:pt x="711" y="1296"/>
                      <a:pt x="1869" y="1211"/>
                    </a:cubicBezTo>
                    <a:close/>
                    <a:moveTo>
                      <a:pt x="132" y="808"/>
                    </a:moveTo>
                    <a:cubicBezTo>
                      <a:pt x="124" y="799"/>
                      <a:pt x="101" y="808"/>
                      <a:pt x="82" y="827"/>
                    </a:cubicBezTo>
                    <a:cubicBezTo>
                      <a:pt x="54" y="855"/>
                      <a:pt x="57" y="858"/>
                      <a:pt x="98" y="843"/>
                    </a:cubicBezTo>
                    <a:cubicBezTo>
                      <a:pt x="125" y="832"/>
                      <a:pt x="141" y="817"/>
                      <a:pt x="132" y="808"/>
                    </a:cubicBezTo>
                    <a:close/>
                    <a:moveTo>
                      <a:pt x="303" y="675"/>
                    </a:moveTo>
                    <a:cubicBezTo>
                      <a:pt x="308" y="660"/>
                      <a:pt x="324" y="606"/>
                      <a:pt x="340" y="555"/>
                    </a:cubicBezTo>
                    <a:cubicBezTo>
                      <a:pt x="357" y="499"/>
                      <a:pt x="357" y="469"/>
                      <a:pt x="341" y="479"/>
                    </a:cubicBezTo>
                    <a:cubicBezTo>
                      <a:pt x="299" y="505"/>
                      <a:pt x="230" y="689"/>
                      <a:pt x="232" y="771"/>
                    </a:cubicBezTo>
                    <a:lnTo>
                      <a:pt x="234" y="845"/>
                    </a:lnTo>
                    <a:lnTo>
                      <a:pt x="265" y="774"/>
                    </a:lnTo>
                    <a:cubicBezTo>
                      <a:pt x="282" y="735"/>
                      <a:pt x="299" y="691"/>
                      <a:pt x="303" y="675"/>
                    </a:cubicBezTo>
                    <a:close/>
                    <a:moveTo>
                      <a:pt x="682" y="506"/>
                    </a:moveTo>
                    <a:cubicBezTo>
                      <a:pt x="767" y="483"/>
                      <a:pt x="932" y="464"/>
                      <a:pt x="1049" y="464"/>
                    </a:cubicBezTo>
                    <a:cubicBezTo>
                      <a:pt x="1273" y="464"/>
                      <a:pt x="2274" y="399"/>
                      <a:pt x="2770" y="352"/>
                    </a:cubicBezTo>
                    <a:cubicBezTo>
                      <a:pt x="2933" y="337"/>
                      <a:pt x="3240" y="316"/>
                      <a:pt x="3452" y="305"/>
                    </a:cubicBezTo>
                    <a:cubicBezTo>
                      <a:pt x="3867" y="285"/>
                      <a:pt x="3880" y="278"/>
                      <a:pt x="3754" y="142"/>
                    </a:cubicBezTo>
                    <a:cubicBezTo>
                      <a:pt x="3707" y="91"/>
                      <a:pt x="3680" y="91"/>
                      <a:pt x="3146" y="122"/>
                    </a:cubicBezTo>
                    <a:cubicBezTo>
                      <a:pt x="2838" y="140"/>
                      <a:pt x="2479" y="167"/>
                      <a:pt x="2347" y="182"/>
                    </a:cubicBezTo>
                    <a:cubicBezTo>
                      <a:pt x="2215" y="196"/>
                      <a:pt x="1809" y="229"/>
                      <a:pt x="1444" y="253"/>
                    </a:cubicBezTo>
                    <a:cubicBezTo>
                      <a:pt x="701" y="302"/>
                      <a:pt x="563" y="327"/>
                      <a:pt x="500" y="424"/>
                    </a:cubicBezTo>
                    <a:cubicBezTo>
                      <a:pt x="412" y="558"/>
                      <a:pt x="440" y="571"/>
                      <a:pt x="682" y="506"/>
                    </a:cubicBezTo>
                    <a:close/>
                  </a:path>
                </a:pathLst>
              </a:custGeom>
              <a:solidFill>
                <a:srgbClr val="96B6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" name="Freeform 118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9 w 4038"/>
                  <a:gd name="T1" fmla="*/ 1424 h 1464"/>
                  <a:gd name="T2" fmla="*/ 196 w 4038"/>
                  <a:gd name="T3" fmla="*/ 1108 h 1464"/>
                  <a:gd name="T4" fmla="*/ 127 w 4038"/>
                  <a:gd name="T5" fmla="*/ 1028 h 1464"/>
                  <a:gd name="T6" fmla="*/ 10 w 4038"/>
                  <a:gd name="T7" fmla="*/ 866 h 1464"/>
                  <a:gd name="T8" fmla="*/ 111 w 4038"/>
                  <a:gd name="T9" fmla="*/ 779 h 1464"/>
                  <a:gd name="T10" fmla="*/ 202 w 4038"/>
                  <a:gd name="T11" fmla="*/ 709 h 1464"/>
                  <a:gd name="T12" fmla="*/ 635 w 4038"/>
                  <a:gd name="T13" fmla="*/ 270 h 1464"/>
                  <a:gd name="T14" fmla="*/ 1007 w 4038"/>
                  <a:gd name="T15" fmla="*/ 228 h 1464"/>
                  <a:gd name="T16" fmla="*/ 2523 w 4038"/>
                  <a:gd name="T17" fmla="*/ 106 h 1464"/>
                  <a:gd name="T18" fmla="*/ 3756 w 4038"/>
                  <a:gd name="T19" fmla="*/ 0 h 1464"/>
                  <a:gd name="T20" fmla="*/ 3840 w 4038"/>
                  <a:gd name="T21" fmla="*/ 80 h 1464"/>
                  <a:gd name="T22" fmla="*/ 3972 w 4038"/>
                  <a:gd name="T23" fmla="*/ 339 h 1464"/>
                  <a:gd name="T24" fmla="*/ 3902 w 4038"/>
                  <a:gd name="T25" fmla="*/ 968 h 1464"/>
                  <a:gd name="T26" fmla="*/ 2135 w 4038"/>
                  <a:gd name="T27" fmla="*/ 1335 h 1464"/>
                  <a:gd name="T28" fmla="*/ 469 w 4038"/>
                  <a:gd name="T29" fmla="*/ 1424 h 1464"/>
                  <a:gd name="T30" fmla="*/ 1980 w 4038"/>
                  <a:gd name="T31" fmla="*/ 1225 h 1464"/>
                  <a:gd name="T32" fmla="*/ 3010 w 4038"/>
                  <a:gd name="T33" fmla="*/ 1182 h 1464"/>
                  <a:gd name="T34" fmla="*/ 3677 w 4038"/>
                  <a:gd name="T35" fmla="*/ 1137 h 1464"/>
                  <a:gd name="T36" fmla="*/ 3815 w 4038"/>
                  <a:gd name="T37" fmla="*/ 955 h 1464"/>
                  <a:gd name="T38" fmla="*/ 3695 w 4038"/>
                  <a:gd name="T39" fmla="*/ 956 h 1464"/>
                  <a:gd name="T40" fmla="*/ 2813 w 4038"/>
                  <a:gd name="T41" fmla="*/ 1014 h 1464"/>
                  <a:gd name="T42" fmla="*/ 1932 w 4038"/>
                  <a:gd name="T43" fmla="*/ 1074 h 1464"/>
                  <a:gd name="T44" fmla="*/ 973 w 4038"/>
                  <a:gd name="T45" fmla="*/ 1122 h 1464"/>
                  <a:gd name="T46" fmla="*/ 533 w 4038"/>
                  <a:gd name="T47" fmla="*/ 1181 h 1464"/>
                  <a:gd name="T48" fmla="*/ 519 w 4038"/>
                  <a:gd name="T49" fmla="*/ 1261 h 1464"/>
                  <a:gd name="T50" fmla="*/ 1980 w 4038"/>
                  <a:gd name="T51" fmla="*/ 1225 h 1464"/>
                  <a:gd name="T52" fmla="*/ 132 w 4038"/>
                  <a:gd name="T53" fmla="*/ 808 h 1464"/>
                  <a:gd name="T54" fmla="*/ 82 w 4038"/>
                  <a:gd name="T55" fmla="*/ 827 h 1464"/>
                  <a:gd name="T56" fmla="*/ 98 w 4038"/>
                  <a:gd name="T57" fmla="*/ 843 h 1464"/>
                  <a:gd name="T58" fmla="*/ 132 w 4038"/>
                  <a:gd name="T59" fmla="*/ 808 h 1464"/>
                  <a:gd name="T60" fmla="*/ 303 w 4038"/>
                  <a:gd name="T61" fmla="*/ 675 h 1464"/>
                  <a:gd name="T62" fmla="*/ 340 w 4038"/>
                  <a:gd name="T63" fmla="*/ 555 h 1464"/>
                  <a:gd name="T64" fmla="*/ 341 w 4038"/>
                  <a:gd name="T65" fmla="*/ 479 h 1464"/>
                  <a:gd name="T66" fmla="*/ 232 w 4038"/>
                  <a:gd name="T67" fmla="*/ 771 h 1464"/>
                  <a:gd name="T68" fmla="*/ 234 w 4038"/>
                  <a:gd name="T69" fmla="*/ 845 h 1464"/>
                  <a:gd name="T70" fmla="*/ 265 w 4038"/>
                  <a:gd name="T71" fmla="*/ 774 h 1464"/>
                  <a:gd name="T72" fmla="*/ 303 w 4038"/>
                  <a:gd name="T73" fmla="*/ 675 h 1464"/>
                  <a:gd name="T74" fmla="*/ 682 w 4038"/>
                  <a:gd name="T75" fmla="*/ 506 h 1464"/>
                  <a:gd name="T76" fmla="*/ 1049 w 4038"/>
                  <a:gd name="T77" fmla="*/ 464 h 1464"/>
                  <a:gd name="T78" fmla="*/ 2770 w 4038"/>
                  <a:gd name="T79" fmla="*/ 352 h 1464"/>
                  <a:gd name="T80" fmla="*/ 3452 w 4038"/>
                  <a:gd name="T81" fmla="*/ 305 h 1464"/>
                  <a:gd name="T82" fmla="*/ 3754 w 4038"/>
                  <a:gd name="T83" fmla="*/ 142 h 1464"/>
                  <a:gd name="T84" fmla="*/ 3146 w 4038"/>
                  <a:gd name="T85" fmla="*/ 122 h 1464"/>
                  <a:gd name="T86" fmla="*/ 2347 w 4038"/>
                  <a:gd name="T87" fmla="*/ 182 h 1464"/>
                  <a:gd name="T88" fmla="*/ 1444 w 4038"/>
                  <a:gd name="T89" fmla="*/ 253 h 1464"/>
                  <a:gd name="T90" fmla="*/ 500 w 4038"/>
                  <a:gd name="T91" fmla="*/ 424 h 1464"/>
                  <a:gd name="T92" fmla="*/ 682 w 4038"/>
                  <a:gd name="T93" fmla="*/ 506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038" h="1464">
                    <a:moveTo>
                      <a:pt x="469" y="1424"/>
                    </a:moveTo>
                    <a:cubicBezTo>
                      <a:pt x="391" y="1393"/>
                      <a:pt x="231" y="1208"/>
                      <a:pt x="196" y="1108"/>
                    </a:cubicBezTo>
                    <a:cubicBezTo>
                      <a:pt x="181" y="1064"/>
                      <a:pt x="150" y="1028"/>
                      <a:pt x="127" y="1028"/>
                    </a:cubicBezTo>
                    <a:cubicBezTo>
                      <a:pt x="58" y="1028"/>
                      <a:pt x="0" y="949"/>
                      <a:pt x="10" y="866"/>
                    </a:cubicBezTo>
                    <a:cubicBezTo>
                      <a:pt x="17" y="801"/>
                      <a:pt x="34" y="787"/>
                      <a:pt x="111" y="779"/>
                    </a:cubicBezTo>
                    <a:cubicBezTo>
                      <a:pt x="183" y="772"/>
                      <a:pt x="202" y="758"/>
                      <a:pt x="202" y="709"/>
                    </a:cubicBezTo>
                    <a:cubicBezTo>
                      <a:pt x="203" y="564"/>
                      <a:pt x="431" y="332"/>
                      <a:pt x="635" y="270"/>
                    </a:cubicBezTo>
                    <a:cubicBezTo>
                      <a:pt x="684" y="255"/>
                      <a:pt x="851" y="236"/>
                      <a:pt x="1007" y="228"/>
                    </a:cubicBezTo>
                    <a:cubicBezTo>
                      <a:pt x="1162" y="219"/>
                      <a:pt x="1844" y="164"/>
                      <a:pt x="2523" y="106"/>
                    </a:cubicBezTo>
                    <a:lnTo>
                      <a:pt x="3756" y="0"/>
                    </a:lnTo>
                    <a:lnTo>
                      <a:pt x="3840" y="80"/>
                    </a:lnTo>
                    <a:cubicBezTo>
                      <a:pt x="3895" y="133"/>
                      <a:pt x="3939" y="219"/>
                      <a:pt x="3972" y="339"/>
                    </a:cubicBezTo>
                    <a:cubicBezTo>
                      <a:pt x="4038" y="584"/>
                      <a:pt x="4015" y="792"/>
                      <a:pt x="3902" y="968"/>
                    </a:cubicBezTo>
                    <a:cubicBezTo>
                      <a:pt x="3731" y="1234"/>
                      <a:pt x="3877" y="1203"/>
                      <a:pt x="2135" y="1335"/>
                    </a:cubicBezTo>
                    <a:cubicBezTo>
                      <a:pt x="439" y="1464"/>
                      <a:pt x="551" y="1458"/>
                      <a:pt x="469" y="1424"/>
                    </a:cubicBezTo>
                    <a:close/>
                    <a:moveTo>
                      <a:pt x="1980" y="1225"/>
                    </a:moveTo>
                    <a:cubicBezTo>
                      <a:pt x="2221" y="1210"/>
                      <a:pt x="2684" y="1191"/>
                      <a:pt x="3010" y="1182"/>
                    </a:cubicBezTo>
                    <a:cubicBezTo>
                      <a:pt x="3336" y="1172"/>
                      <a:pt x="3636" y="1152"/>
                      <a:pt x="3677" y="1137"/>
                    </a:cubicBezTo>
                    <a:cubicBezTo>
                      <a:pt x="3738" y="1114"/>
                      <a:pt x="3815" y="1013"/>
                      <a:pt x="3815" y="955"/>
                    </a:cubicBezTo>
                    <a:cubicBezTo>
                      <a:pt x="3815" y="947"/>
                      <a:pt x="3761" y="947"/>
                      <a:pt x="3695" y="956"/>
                    </a:cubicBezTo>
                    <a:cubicBezTo>
                      <a:pt x="3578" y="971"/>
                      <a:pt x="3452" y="980"/>
                      <a:pt x="2813" y="1014"/>
                    </a:cubicBezTo>
                    <a:cubicBezTo>
                      <a:pt x="2642" y="1024"/>
                      <a:pt x="2246" y="1050"/>
                      <a:pt x="1932" y="1074"/>
                    </a:cubicBezTo>
                    <a:cubicBezTo>
                      <a:pt x="1619" y="1097"/>
                      <a:pt x="1187" y="1118"/>
                      <a:pt x="973" y="1122"/>
                    </a:cubicBezTo>
                    <a:cubicBezTo>
                      <a:pt x="628" y="1126"/>
                      <a:pt x="577" y="1133"/>
                      <a:pt x="533" y="1181"/>
                    </a:cubicBezTo>
                    <a:cubicBezTo>
                      <a:pt x="494" y="1224"/>
                      <a:pt x="491" y="1241"/>
                      <a:pt x="519" y="1261"/>
                    </a:cubicBezTo>
                    <a:cubicBezTo>
                      <a:pt x="557" y="1287"/>
                      <a:pt x="1224" y="1271"/>
                      <a:pt x="1980" y="1225"/>
                    </a:cubicBezTo>
                    <a:close/>
                    <a:moveTo>
                      <a:pt x="132" y="808"/>
                    </a:moveTo>
                    <a:cubicBezTo>
                      <a:pt x="124" y="799"/>
                      <a:pt x="101" y="808"/>
                      <a:pt x="82" y="827"/>
                    </a:cubicBezTo>
                    <a:cubicBezTo>
                      <a:pt x="54" y="855"/>
                      <a:pt x="57" y="858"/>
                      <a:pt x="98" y="843"/>
                    </a:cubicBezTo>
                    <a:cubicBezTo>
                      <a:pt x="125" y="832"/>
                      <a:pt x="141" y="817"/>
                      <a:pt x="132" y="808"/>
                    </a:cubicBezTo>
                    <a:close/>
                    <a:moveTo>
                      <a:pt x="303" y="675"/>
                    </a:moveTo>
                    <a:cubicBezTo>
                      <a:pt x="308" y="660"/>
                      <a:pt x="324" y="606"/>
                      <a:pt x="340" y="555"/>
                    </a:cubicBezTo>
                    <a:cubicBezTo>
                      <a:pt x="357" y="499"/>
                      <a:pt x="357" y="469"/>
                      <a:pt x="341" y="479"/>
                    </a:cubicBezTo>
                    <a:cubicBezTo>
                      <a:pt x="299" y="505"/>
                      <a:pt x="230" y="689"/>
                      <a:pt x="232" y="771"/>
                    </a:cubicBezTo>
                    <a:lnTo>
                      <a:pt x="234" y="845"/>
                    </a:lnTo>
                    <a:lnTo>
                      <a:pt x="265" y="774"/>
                    </a:lnTo>
                    <a:cubicBezTo>
                      <a:pt x="282" y="735"/>
                      <a:pt x="299" y="691"/>
                      <a:pt x="303" y="675"/>
                    </a:cubicBezTo>
                    <a:close/>
                    <a:moveTo>
                      <a:pt x="682" y="506"/>
                    </a:moveTo>
                    <a:cubicBezTo>
                      <a:pt x="767" y="483"/>
                      <a:pt x="932" y="464"/>
                      <a:pt x="1049" y="464"/>
                    </a:cubicBezTo>
                    <a:cubicBezTo>
                      <a:pt x="1273" y="464"/>
                      <a:pt x="2274" y="399"/>
                      <a:pt x="2770" y="352"/>
                    </a:cubicBezTo>
                    <a:cubicBezTo>
                      <a:pt x="2933" y="337"/>
                      <a:pt x="3240" y="316"/>
                      <a:pt x="3452" y="305"/>
                    </a:cubicBezTo>
                    <a:cubicBezTo>
                      <a:pt x="3867" y="285"/>
                      <a:pt x="3880" y="278"/>
                      <a:pt x="3754" y="142"/>
                    </a:cubicBezTo>
                    <a:cubicBezTo>
                      <a:pt x="3707" y="91"/>
                      <a:pt x="3680" y="91"/>
                      <a:pt x="3146" y="122"/>
                    </a:cubicBezTo>
                    <a:cubicBezTo>
                      <a:pt x="2838" y="140"/>
                      <a:pt x="2479" y="167"/>
                      <a:pt x="2347" y="182"/>
                    </a:cubicBezTo>
                    <a:cubicBezTo>
                      <a:pt x="2215" y="196"/>
                      <a:pt x="1809" y="229"/>
                      <a:pt x="1444" y="253"/>
                    </a:cubicBezTo>
                    <a:cubicBezTo>
                      <a:pt x="701" y="302"/>
                      <a:pt x="563" y="327"/>
                      <a:pt x="500" y="424"/>
                    </a:cubicBezTo>
                    <a:cubicBezTo>
                      <a:pt x="412" y="558"/>
                      <a:pt x="440" y="571"/>
                      <a:pt x="682" y="506"/>
                    </a:cubicBezTo>
                    <a:close/>
                  </a:path>
                </a:pathLst>
              </a:custGeom>
              <a:solidFill>
                <a:srgbClr val="93B2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" name="Freeform 119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9 w 4038"/>
                  <a:gd name="T1" fmla="*/ 1424 h 1464"/>
                  <a:gd name="T2" fmla="*/ 196 w 4038"/>
                  <a:gd name="T3" fmla="*/ 1108 h 1464"/>
                  <a:gd name="T4" fmla="*/ 127 w 4038"/>
                  <a:gd name="T5" fmla="*/ 1028 h 1464"/>
                  <a:gd name="T6" fmla="*/ 10 w 4038"/>
                  <a:gd name="T7" fmla="*/ 866 h 1464"/>
                  <a:gd name="T8" fmla="*/ 111 w 4038"/>
                  <a:gd name="T9" fmla="*/ 779 h 1464"/>
                  <a:gd name="T10" fmla="*/ 202 w 4038"/>
                  <a:gd name="T11" fmla="*/ 709 h 1464"/>
                  <a:gd name="T12" fmla="*/ 635 w 4038"/>
                  <a:gd name="T13" fmla="*/ 270 h 1464"/>
                  <a:gd name="T14" fmla="*/ 1007 w 4038"/>
                  <a:gd name="T15" fmla="*/ 228 h 1464"/>
                  <a:gd name="T16" fmla="*/ 2523 w 4038"/>
                  <a:gd name="T17" fmla="*/ 106 h 1464"/>
                  <a:gd name="T18" fmla="*/ 3756 w 4038"/>
                  <a:gd name="T19" fmla="*/ 0 h 1464"/>
                  <a:gd name="T20" fmla="*/ 3840 w 4038"/>
                  <a:gd name="T21" fmla="*/ 80 h 1464"/>
                  <a:gd name="T22" fmla="*/ 3972 w 4038"/>
                  <a:gd name="T23" fmla="*/ 339 h 1464"/>
                  <a:gd name="T24" fmla="*/ 3902 w 4038"/>
                  <a:gd name="T25" fmla="*/ 968 h 1464"/>
                  <a:gd name="T26" fmla="*/ 2135 w 4038"/>
                  <a:gd name="T27" fmla="*/ 1335 h 1464"/>
                  <a:gd name="T28" fmla="*/ 469 w 4038"/>
                  <a:gd name="T29" fmla="*/ 1424 h 1464"/>
                  <a:gd name="T30" fmla="*/ 1980 w 4038"/>
                  <a:gd name="T31" fmla="*/ 1225 h 1464"/>
                  <a:gd name="T32" fmla="*/ 3024 w 4038"/>
                  <a:gd name="T33" fmla="*/ 1180 h 1464"/>
                  <a:gd name="T34" fmla="*/ 3831 w 4038"/>
                  <a:gd name="T35" fmla="*/ 996 h 1464"/>
                  <a:gd name="T36" fmla="*/ 3876 w 4038"/>
                  <a:gd name="T37" fmla="*/ 908 h 1464"/>
                  <a:gd name="T38" fmla="*/ 3669 w 4038"/>
                  <a:gd name="T39" fmla="*/ 927 h 1464"/>
                  <a:gd name="T40" fmla="*/ 3264 w 4038"/>
                  <a:gd name="T41" fmla="*/ 946 h 1464"/>
                  <a:gd name="T42" fmla="*/ 2615 w 4038"/>
                  <a:gd name="T43" fmla="*/ 986 h 1464"/>
                  <a:gd name="T44" fmla="*/ 1373 w 4038"/>
                  <a:gd name="T45" fmla="*/ 1059 h 1464"/>
                  <a:gd name="T46" fmla="*/ 534 w 4038"/>
                  <a:gd name="T47" fmla="*/ 1136 h 1464"/>
                  <a:gd name="T48" fmla="*/ 520 w 4038"/>
                  <a:gd name="T49" fmla="*/ 1266 h 1464"/>
                  <a:gd name="T50" fmla="*/ 1980 w 4038"/>
                  <a:gd name="T51" fmla="*/ 1225 h 1464"/>
                  <a:gd name="T52" fmla="*/ 132 w 4038"/>
                  <a:gd name="T53" fmla="*/ 808 h 1464"/>
                  <a:gd name="T54" fmla="*/ 82 w 4038"/>
                  <a:gd name="T55" fmla="*/ 827 h 1464"/>
                  <a:gd name="T56" fmla="*/ 98 w 4038"/>
                  <a:gd name="T57" fmla="*/ 843 h 1464"/>
                  <a:gd name="T58" fmla="*/ 132 w 4038"/>
                  <a:gd name="T59" fmla="*/ 808 h 1464"/>
                  <a:gd name="T60" fmla="*/ 303 w 4038"/>
                  <a:gd name="T61" fmla="*/ 675 h 1464"/>
                  <a:gd name="T62" fmla="*/ 340 w 4038"/>
                  <a:gd name="T63" fmla="*/ 555 h 1464"/>
                  <a:gd name="T64" fmla="*/ 341 w 4038"/>
                  <a:gd name="T65" fmla="*/ 479 h 1464"/>
                  <a:gd name="T66" fmla="*/ 232 w 4038"/>
                  <a:gd name="T67" fmla="*/ 771 h 1464"/>
                  <a:gd name="T68" fmla="*/ 234 w 4038"/>
                  <a:gd name="T69" fmla="*/ 845 h 1464"/>
                  <a:gd name="T70" fmla="*/ 265 w 4038"/>
                  <a:gd name="T71" fmla="*/ 774 h 1464"/>
                  <a:gd name="T72" fmla="*/ 303 w 4038"/>
                  <a:gd name="T73" fmla="*/ 675 h 1464"/>
                  <a:gd name="T74" fmla="*/ 842 w 4038"/>
                  <a:gd name="T75" fmla="*/ 523 h 1464"/>
                  <a:gd name="T76" fmla="*/ 1505 w 4038"/>
                  <a:gd name="T77" fmla="*/ 466 h 1464"/>
                  <a:gd name="T78" fmla="*/ 2615 w 4038"/>
                  <a:gd name="T79" fmla="*/ 394 h 1464"/>
                  <a:gd name="T80" fmla="*/ 3420 w 4038"/>
                  <a:gd name="T81" fmla="*/ 336 h 1464"/>
                  <a:gd name="T82" fmla="*/ 3843 w 4038"/>
                  <a:gd name="T83" fmla="*/ 268 h 1464"/>
                  <a:gd name="T84" fmla="*/ 3765 w 4038"/>
                  <a:gd name="T85" fmla="*/ 161 h 1464"/>
                  <a:gd name="T86" fmla="*/ 3688 w 4038"/>
                  <a:gd name="T87" fmla="*/ 76 h 1464"/>
                  <a:gd name="T88" fmla="*/ 3420 w 4038"/>
                  <a:gd name="T89" fmla="*/ 99 h 1464"/>
                  <a:gd name="T90" fmla="*/ 2164 w 4038"/>
                  <a:gd name="T91" fmla="*/ 197 h 1464"/>
                  <a:gd name="T92" fmla="*/ 1359 w 4038"/>
                  <a:gd name="T93" fmla="*/ 240 h 1464"/>
                  <a:gd name="T94" fmla="*/ 595 w 4038"/>
                  <a:gd name="T95" fmla="*/ 325 h 1464"/>
                  <a:gd name="T96" fmla="*/ 604 w 4038"/>
                  <a:gd name="T97" fmla="*/ 548 h 1464"/>
                  <a:gd name="T98" fmla="*/ 842 w 4038"/>
                  <a:gd name="T99" fmla="*/ 523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038" h="1464">
                    <a:moveTo>
                      <a:pt x="469" y="1424"/>
                    </a:moveTo>
                    <a:cubicBezTo>
                      <a:pt x="391" y="1393"/>
                      <a:pt x="231" y="1208"/>
                      <a:pt x="196" y="1108"/>
                    </a:cubicBezTo>
                    <a:cubicBezTo>
                      <a:pt x="181" y="1064"/>
                      <a:pt x="150" y="1028"/>
                      <a:pt x="127" y="1028"/>
                    </a:cubicBezTo>
                    <a:cubicBezTo>
                      <a:pt x="58" y="1028"/>
                      <a:pt x="0" y="949"/>
                      <a:pt x="10" y="866"/>
                    </a:cubicBezTo>
                    <a:cubicBezTo>
                      <a:pt x="17" y="801"/>
                      <a:pt x="34" y="787"/>
                      <a:pt x="111" y="779"/>
                    </a:cubicBezTo>
                    <a:cubicBezTo>
                      <a:pt x="183" y="772"/>
                      <a:pt x="202" y="758"/>
                      <a:pt x="202" y="709"/>
                    </a:cubicBezTo>
                    <a:cubicBezTo>
                      <a:pt x="203" y="564"/>
                      <a:pt x="431" y="332"/>
                      <a:pt x="635" y="270"/>
                    </a:cubicBezTo>
                    <a:cubicBezTo>
                      <a:pt x="684" y="255"/>
                      <a:pt x="851" y="236"/>
                      <a:pt x="1007" y="228"/>
                    </a:cubicBezTo>
                    <a:cubicBezTo>
                      <a:pt x="1162" y="219"/>
                      <a:pt x="1844" y="164"/>
                      <a:pt x="2523" y="106"/>
                    </a:cubicBezTo>
                    <a:lnTo>
                      <a:pt x="3756" y="0"/>
                    </a:lnTo>
                    <a:lnTo>
                      <a:pt x="3840" y="80"/>
                    </a:lnTo>
                    <a:cubicBezTo>
                      <a:pt x="3895" y="133"/>
                      <a:pt x="3939" y="219"/>
                      <a:pt x="3972" y="339"/>
                    </a:cubicBezTo>
                    <a:cubicBezTo>
                      <a:pt x="4038" y="584"/>
                      <a:pt x="4015" y="792"/>
                      <a:pt x="3902" y="968"/>
                    </a:cubicBezTo>
                    <a:cubicBezTo>
                      <a:pt x="3731" y="1234"/>
                      <a:pt x="3877" y="1203"/>
                      <a:pt x="2135" y="1335"/>
                    </a:cubicBezTo>
                    <a:cubicBezTo>
                      <a:pt x="439" y="1464"/>
                      <a:pt x="551" y="1458"/>
                      <a:pt x="469" y="1424"/>
                    </a:cubicBezTo>
                    <a:close/>
                    <a:moveTo>
                      <a:pt x="1980" y="1225"/>
                    </a:moveTo>
                    <a:cubicBezTo>
                      <a:pt x="2221" y="1210"/>
                      <a:pt x="2691" y="1190"/>
                      <a:pt x="3024" y="1180"/>
                    </a:cubicBezTo>
                    <a:cubicBezTo>
                      <a:pt x="3689" y="1160"/>
                      <a:pt x="3754" y="1145"/>
                      <a:pt x="3831" y="996"/>
                    </a:cubicBezTo>
                    <a:lnTo>
                      <a:pt x="3876" y="908"/>
                    </a:lnTo>
                    <a:lnTo>
                      <a:pt x="3669" y="927"/>
                    </a:lnTo>
                    <a:cubicBezTo>
                      <a:pt x="3555" y="937"/>
                      <a:pt x="3373" y="946"/>
                      <a:pt x="3264" y="946"/>
                    </a:cubicBezTo>
                    <a:cubicBezTo>
                      <a:pt x="3156" y="947"/>
                      <a:pt x="2864" y="965"/>
                      <a:pt x="2615" y="986"/>
                    </a:cubicBezTo>
                    <a:cubicBezTo>
                      <a:pt x="2367" y="1008"/>
                      <a:pt x="1808" y="1040"/>
                      <a:pt x="1373" y="1059"/>
                    </a:cubicBezTo>
                    <a:cubicBezTo>
                      <a:pt x="747" y="1086"/>
                      <a:pt x="573" y="1102"/>
                      <a:pt x="534" y="1136"/>
                    </a:cubicBezTo>
                    <a:cubicBezTo>
                      <a:pt x="476" y="1185"/>
                      <a:pt x="470" y="1242"/>
                      <a:pt x="520" y="1266"/>
                    </a:cubicBezTo>
                    <a:cubicBezTo>
                      <a:pt x="561" y="1285"/>
                      <a:pt x="1358" y="1263"/>
                      <a:pt x="1980" y="1225"/>
                    </a:cubicBezTo>
                    <a:close/>
                    <a:moveTo>
                      <a:pt x="132" y="808"/>
                    </a:moveTo>
                    <a:cubicBezTo>
                      <a:pt x="124" y="799"/>
                      <a:pt x="101" y="808"/>
                      <a:pt x="82" y="827"/>
                    </a:cubicBezTo>
                    <a:cubicBezTo>
                      <a:pt x="54" y="855"/>
                      <a:pt x="57" y="858"/>
                      <a:pt x="98" y="843"/>
                    </a:cubicBezTo>
                    <a:cubicBezTo>
                      <a:pt x="125" y="832"/>
                      <a:pt x="141" y="817"/>
                      <a:pt x="132" y="808"/>
                    </a:cubicBezTo>
                    <a:close/>
                    <a:moveTo>
                      <a:pt x="303" y="675"/>
                    </a:moveTo>
                    <a:cubicBezTo>
                      <a:pt x="308" y="660"/>
                      <a:pt x="324" y="606"/>
                      <a:pt x="340" y="555"/>
                    </a:cubicBezTo>
                    <a:cubicBezTo>
                      <a:pt x="357" y="499"/>
                      <a:pt x="357" y="469"/>
                      <a:pt x="341" y="479"/>
                    </a:cubicBezTo>
                    <a:cubicBezTo>
                      <a:pt x="299" y="505"/>
                      <a:pt x="230" y="689"/>
                      <a:pt x="232" y="771"/>
                    </a:cubicBezTo>
                    <a:lnTo>
                      <a:pt x="234" y="845"/>
                    </a:lnTo>
                    <a:lnTo>
                      <a:pt x="265" y="774"/>
                    </a:lnTo>
                    <a:cubicBezTo>
                      <a:pt x="282" y="735"/>
                      <a:pt x="299" y="691"/>
                      <a:pt x="303" y="675"/>
                    </a:cubicBezTo>
                    <a:close/>
                    <a:moveTo>
                      <a:pt x="842" y="523"/>
                    </a:moveTo>
                    <a:cubicBezTo>
                      <a:pt x="890" y="509"/>
                      <a:pt x="1189" y="483"/>
                      <a:pt x="1505" y="466"/>
                    </a:cubicBezTo>
                    <a:cubicBezTo>
                      <a:pt x="1821" y="448"/>
                      <a:pt x="2320" y="416"/>
                      <a:pt x="2615" y="394"/>
                    </a:cubicBezTo>
                    <a:cubicBezTo>
                      <a:pt x="2910" y="371"/>
                      <a:pt x="3272" y="346"/>
                      <a:pt x="3420" y="336"/>
                    </a:cubicBezTo>
                    <a:cubicBezTo>
                      <a:pt x="3731" y="317"/>
                      <a:pt x="3843" y="299"/>
                      <a:pt x="3843" y="268"/>
                    </a:cubicBezTo>
                    <a:cubicBezTo>
                      <a:pt x="3843" y="256"/>
                      <a:pt x="3808" y="207"/>
                      <a:pt x="3765" y="161"/>
                    </a:cubicBezTo>
                    <a:lnTo>
                      <a:pt x="3688" y="76"/>
                    </a:lnTo>
                    <a:lnTo>
                      <a:pt x="3420" y="99"/>
                    </a:lnTo>
                    <a:cubicBezTo>
                      <a:pt x="3127" y="124"/>
                      <a:pt x="2389" y="182"/>
                      <a:pt x="2164" y="197"/>
                    </a:cubicBezTo>
                    <a:cubicBezTo>
                      <a:pt x="2086" y="202"/>
                      <a:pt x="1724" y="222"/>
                      <a:pt x="1359" y="240"/>
                    </a:cubicBezTo>
                    <a:cubicBezTo>
                      <a:pt x="827" y="267"/>
                      <a:pt x="676" y="284"/>
                      <a:pt x="595" y="325"/>
                    </a:cubicBezTo>
                    <a:cubicBezTo>
                      <a:pt x="370" y="438"/>
                      <a:pt x="374" y="548"/>
                      <a:pt x="604" y="548"/>
                    </a:cubicBezTo>
                    <a:cubicBezTo>
                      <a:pt x="686" y="548"/>
                      <a:pt x="793" y="537"/>
                      <a:pt x="842" y="523"/>
                    </a:cubicBezTo>
                    <a:close/>
                  </a:path>
                </a:pathLst>
              </a:custGeom>
              <a:solidFill>
                <a:srgbClr val="92AE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" name="Freeform 120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9 w 4038"/>
                  <a:gd name="T1" fmla="*/ 1424 h 1464"/>
                  <a:gd name="T2" fmla="*/ 196 w 4038"/>
                  <a:gd name="T3" fmla="*/ 1108 h 1464"/>
                  <a:gd name="T4" fmla="*/ 127 w 4038"/>
                  <a:gd name="T5" fmla="*/ 1028 h 1464"/>
                  <a:gd name="T6" fmla="*/ 10 w 4038"/>
                  <a:gd name="T7" fmla="*/ 866 h 1464"/>
                  <a:gd name="T8" fmla="*/ 111 w 4038"/>
                  <a:gd name="T9" fmla="*/ 779 h 1464"/>
                  <a:gd name="T10" fmla="*/ 202 w 4038"/>
                  <a:gd name="T11" fmla="*/ 709 h 1464"/>
                  <a:gd name="T12" fmla="*/ 635 w 4038"/>
                  <a:gd name="T13" fmla="*/ 270 h 1464"/>
                  <a:gd name="T14" fmla="*/ 1007 w 4038"/>
                  <a:gd name="T15" fmla="*/ 228 h 1464"/>
                  <a:gd name="T16" fmla="*/ 2523 w 4038"/>
                  <a:gd name="T17" fmla="*/ 106 h 1464"/>
                  <a:gd name="T18" fmla="*/ 3756 w 4038"/>
                  <a:gd name="T19" fmla="*/ 0 h 1464"/>
                  <a:gd name="T20" fmla="*/ 3840 w 4038"/>
                  <a:gd name="T21" fmla="*/ 80 h 1464"/>
                  <a:gd name="T22" fmla="*/ 3972 w 4038"/>
                  <a:gd name="T23" fmla="*/ 339 h 1464"/>
                  <a:gd name="T24" fmla="*/ 3902 w 4038"/>
                  <a:gd name="T25" fmla="*/ 968 h 1464"/>
                  <a:gd name="T26" fmla="*/ 2135 w 4038"/>
                  <a:gd name="T27" fmla="*/ 1335 h 1464"/>
                  <a:gd name="T28" fmla="*/ 469 w 4038"/>
                  <a:gd name="T29" fmla="*/ 1424 h 1464"/>
                  <a:gd name="T30" fmla="*/ 1980 w 4038"/>
                  <a:gd name="T31" fmla="*/ 1225 h 1464"/>
                  <a:gd name="T32" fmla="*/ 3024 w 4038"/>
                  <a:gd name="T33" fmla="*/ 1180 h 1464"/>
                  <a:gd name="T34" fmla="*/ 3831 w 4038"/>
                  <a:gd name="T35" fmla="*/ 996 h 1464"/>
                  <a:gd name="T36" fmla="*/ 3877 w 4038"/>
                  <a:gd name="T37" fmla="*/ 907 h 1464"/>
                  <a:gd name="T38" fmla="*/ 3683 w 4038"/>
                  <a:gd name="T39" fmla="*/ 926 h 1464"/>
                  <a:gd name="T40" fmla="*/ 3264 w 4038"/>
                  <a:gd name="T41" fmla="*/ 946 h 1464"/>
                  <a:gd name="T42" fmla="*/ 2770 w 4038"/>
                  <a:gd name="T43" fmla="*/ 975 h 1464"/>
                  <a:gd name="T44" fmla="*/ 1896 w 4038"/>
                  <a:gd name="T45" fmla="*/ 1029 h 1464"/>
                  <a:gd name="T46" fmla="*/ 481 w 4038"/>
                  <a:gd name="T47" fmla="*/ 1148 h 1464"/>
                  <a:gd name="T48" fmla="*/ 469 w 4038"/>
                  <a:gd name="T49" fmla="*/ 1247 h 1464"/>
                  <a:gd name="T50" fmla="*/ 1014 w 4038"/>
                  <a:gd name="T51" fmla="*/ 1271 h 1464"/>
                  <a:gd name="T52" fmla="*/ 1980 w 4038"/>
                  <a:gd name="T53" fmla="*/ 1225 h 1464"/>
                  <a:gd name="T54" fmla="*/ 372 w 4038"/>
                  <a:gd name="T55" fmla="*/ 994 h 1464"/>
                  <a:gd name="T56" fmla="*/ 329 w 4038"/>
                  <a:gd name="T57" fmla="*/ 1000 h 1464"/>
                  <a:gd name="T58" fmla="*/ 287 w 4038"/>
                  <a:gd name="T59" fmla="*/ 1045 h 1464"/>
                  <a:gd name="T60" fmla="*/ 329 w 4038"/>
                  <a:gd name="T61" fmla="*/ 1038 h 1464"/>
                  <a:gd name="T62" fmla="*/ 372 w 4038"/>
                  <a:gd name="T63" fmla="*/ 994 h 1464"/>
                  <a:gd name="T64" fmla="*/ 132 w 4038"/>
                  <a:gd name="T65" fmla="*/ 808 h 1464"/>
                  <a:gd name="T66" fmla="*/ 82 w 4038"/>
                  <a:gd name="T67" fmla="*/ 827 h 1464"/>
                  <a:gd name="T68" fmla="*/ 98 w 4038"/>
                  <a:gd name="T69" fmla="*/ 843 h 1464"/>
                  <a:gd name="T70" fmla="*/ 132 w 4038"/>
                  <a:gd name="T71" fmla="*/ 808 h 1464"/>
                  <a:gd name="T72" fmla="*/ 303 w 4038"/>
                  <a:gd name="T73" fmla="*/ 675 h 1464"/>
                  <a:gd name="T74" fmla="*/ 340 w 4038"/>
                  <a:gd name="T75" fmla="*/ 555 h 1464"/>
                  <a:gd name="T76" fmla="*/ 341 w 4038"/>
                  <a:gd name="T77" fmla="*/ 479 h 1464"/>
                  <a:gd name="T78" fmla="*/ 232 w 4038"/>
                  <a:gd name="T79" fmla="*/ 771 h 1464"/>
                  <a:gd name="T80" fmla="*/ 234 w 4038"/>
                  <a:gd name="T81" fmla="*/ 845 h 1464"/>
                  <a:gd name="T82" fmla="*/ 265 w 4038"/>
                  <a:gd name="T83" fmla="*/ 774 h 1464"/>
                  <a:gd name="T84" fmla="*/ 303 w 4038"/>
                  <a:gd name="T85" fmla="*/ 675 h 1464"/>
                  <a:gd name="T86" fmla="*/ 842 w 4038"/>
                  <a:gd name="T87" fmla="*/ 523 h 1464"/>
                  <a:gd name="T88" fmla="*/ 1505 w 4038"/>
                  <a:gd name="T89" fmla="*/ 466 h 1464"/>
                  <a:gd name="T90" fmla="*/ 2615 w 4038"/>
                  <a:gd name="T91" fmla="*/ 394 h 1464"/>
                  <a:gd name="T92" fmla="*/ 3420 w 4038"/>
                  <a:gd name="T93" fmla="*/ 336 h 1464"/>
                  <a:gd name="T94" fmla="*/ 3843 w 4038"/>
                  <a:gd name="T95" fmla="*/ 268 h 1464"/>
                  <a:gd name="T96" fmla="*/ 3765 w 4038"/>
                  <a:gd name="T97" fmla="*/ 161 h 1464"/>
                  <a:gd name="T98" fmla="*/ 3688 w 4038"/>
                  <a:gd name="T99" fmla="*/ 76 h 1464"/>
                  <a:gd name="T100" fmla="*/ 3420 w 4038"/>
                  <a:gd name="T101" fmla="*/ 99 h 1464"/>
                  <a:gd name="T102" fmla="*/ 2164 w 4038"/>
                  <a:gd name="T103" fmla="*/ 197 h 1464"/>
                  <a:gd name="T104" fmla="*/ 1359 w 4038"/>
                  <a:gd name="T105" fmla="*/ 240 h 1464"/>
                  <a:gd name="T106" fmla="*/ 595 w 4038"/>
                  <a:gd name="T107" fmla="*/ 325 h 1464"/>
                  <a:gd name="T108" fmla="*/ 604 w 4038"/>
                  <a:gd name="T109" fmla="*/ 548 h 1464"/>
                  <a:gd name="T110" fmla="*/ 842 w 4038"/>
                  <a:gd name="T111" fmla="*/ 523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038" h="1464">
                    <a:moveTo>
                      <a:pt x="469" y="1424"/>
                    </a:moveTo>
                    <a:cubicBezTo>
                      <a:pt x="391" y="1393"/>
                      <a:pt x="231" y="1208"/>
                      <a:pt x="196" y="1108"/>
                    </a:cubicBezTo>
                    <a:cubicBezTo>
                      <a:pt x="181" y="1064"/>
                      <a:pt x="150" y="1028"/>
                      <a:pt x="127" y="1028"/>
                    </a:cubicBezTo>
                    <a:cubicBezTo>
                      <a:pt x="58" y="1028"/>
                      <a:pt x="0" y="949"/>
                      <a:pt x="10" y="866"/>
                    </a:cubicBezTo>
                    <a:cubicBezTo>
                      <a:pt x="17" y="801"/>
                      <a:pt x="34" y="787"/>
                      <a:pt x="111" y="779"/>
                    </a:cubicBezTo>
                    <a:cubicBezTo>
                      <a:pt x="183" y="772"/>
                      <a:pt x="202" y="758"/>
                      <a:pt x="202" y="709"/>
                    </a:cubicBezTo>
                    <a:cubicBezTo>
                      <a:pt x="203" y="564"/>
                      <a:pt x="431" y="332"/>
                      <a:pt x="635" y="270"/>
                    </a:cubicBezTo>
                    <a:cubicBezTo>
                      <a:pt x="684" y="255"/>
                      <a:pt x="851" y="236"/>
                      <a:pt x="1007" y="228"/>
                    </a:cubicBezTo>
                    <a:cubicBezTo>
                      <a:pt x="1162" y="219"/>
                      <a:pt x="1844" y="164"/>
                      <a:pt x="2523" y="106"/>
                    </a:cubicBezTo>
                    <a:lnTo>
                      <a:pt x="3756" y="0"/>
                    </a:lnTo>
                    <a:lnTo>
                      <a:pt x="3840" y="80"/>
                    </a:lnTo>
                    <a:cubicBezTo>
                      <a:pt x="3895" y="133"/>
                      <a:pt x="3939" y="219"/>
                      <a:pt x="3972" y="339"/>
                    </a:cubicBezTo>
                    <a:cubicBezTo>
                      <a:pt x="4038" y="584"/>
                      <a:pt x="4015" y="792"/>
                      <a:pt x="3902" y="968"/>
                    </a:cubicBezTo>
                    <a:cubicBezTo>
                      <a:pt x="3731" y="1234"/>
                      <a:pt x="3877" y="1203"/>
                      <a:pt x="2135" y="1335"/>
                    </a:cubicBezTo>
                    <a:cubicBezTo>
                      <a:pt x="439" y="1464"/>
                      <a:pt x="551" y="1458"/>
                      <a:pt x="469" y="1424"/>
                    </a:cubicBezTo>
                    <a:close/>
                    <a:moveTo>
                      <a:pt x="1980" y="1225"/>
                    </a:moveTo>
                    <a:cubicBezTo>
                      <a:pt x="2221" y="1210"/>
                      <a:pt x="2691" y="1190"/>
                      <a:pt x="3024" y="1180"/>
                    </a:cubicBezTo>
                    <a:cubicBezTo>
                      <a:pt x="3689" y="1160"/>
                      <a:pt x="3754" y="1145"/>
                      <a:pt x="3831" y="996"/>
                    </a:cubicBezTo>
                    <a:lnTo>
                      <a:pt x="3877" y="907"/>
                    </a:lnTo>
                    <a:lnTo>
                      <a:pt x="3683" y="926"/>
                    </a:lnTo>
                    <a:cubicBezTo>
                      <a:pt x="3577" y="937"/>
                      <a:pt x="3389" y="945"/>
                      <a:pt x="3264" y="946"/>
                    </a:cubicBezTo>
                    <a:cubicBezTo>
                      <a:pt x="3140" y="947"/>
                      <a:pt x="2918" y="960"/>
                      <a:pt x="2770" y="975"/>
                    </a:cubicBezTo>
                    <a:cubicBezTo>
                      <a:pt x="2623" y="990"/>
                      <a:pt x="2229" y="1015"/>
                      <a:pt x="1896" y="1029"/>
                    </a:cubicBezTo>
                    <a:cubicBezTo>
                      <a:pt x="473" y="1092"/>
                      <a:pt x="513" y="1088"/>
                      <a:pt x="481" y="1148"/>
                    </a:cubicBezTo>
                    <a:cubicBezTo>
                      <a:pt x="465" y="1177"/>
                      <a:pt x="460" y="1222"/>
                      <a:pt x="469" y="1247"/>
                    </a:cubicBezTo>
                    <a:cubicBezTo>
                      <a:pt x="484" y="1286"/>
                      <a:pt x="547" y="1289"/>
                      <a:pt x="1014" y="1271"/>
                    </a:cubicBezTo>
                    <a:cubicBezTo>
                      <a:pt x="1305" y="1261"/>
                      <a:pt x="1740" y="1240"/>
                      <a:pt x="1980" y="1225"/>
                    </a:cubicBezTo>
                    <a:close/>
                    <a:moveTo>
                      <a:pt x="372" y="994"/>
                    </a:moveTo>
                    <a:cubicBezTo>
                      <a:pt x="372" y="977"/>
                      <a:pt x="354" y="980"/>
                      <a:pt x="329" y="1000"/>
                    </a:cubicBezTo>
                    <a:cubicBezTo>
                      <a:pt x="306" y="1019"/>
                      <a:pt x="287" y="1040"/>
                      <a:pt x="287" y="1045"/>
                    </a:cubicBezTo>
                    <a:cubicBezTo>
                      <a:pt x="287" y="1050"/>
                      <a:pt x="306" y="1047"/>
                      <a:pt x="329" y="1038"/>
                    </a:cubicBezTo>
                    <a:cubicBezTo>
                      <a:pt x="353" y="1029"/>
                      <a:pt x="372" y="1009"/>
                      <a:pt x="372" y="994"/>
                    </a:cubicBezTo>
                    <a:close/>
                    <a:moveTo>
                      <a:pt x="132" y="808"/>
                    </a:moveTo>
                    <a:cubicBezTo>
                      <a:pt x="124" y="799"/>
                      <a:pt x="101" y="808"/>
                      <a:pt x="82" y="827"/>
                    </a:cubicBezTo>
                    <a:cubicBezTo>
                      <a:pt x="54" y="855"/>
                      <a:pt x="57" y="858"/>
                      <a:pt x="98" y="843"/>
                    </a:cubicBezTo>
                    <a:cubicBezTo>
                      <a:pt x="125" y="832"/>
                      <a:pt x="141" y="817"/>
                      <a:pt x="132" y="808"/>
                    </a:cubicBezTo>
                    <a:close/>
                    <a:moveTo>
                      <a:pt x="303" y="675"/>
                    </a:moveTo>
                    <a:cubicBezTo>
                      <a:pt x="308" y="660"/>
                      <a:pt x="324" y="606"/>
                      <a:pt x="340" y="555"/>
                    </a:cubicBezTo>
                    <a:cubicBezTo>
                      <a:pt x="357" y="499"/>
                      <a:pt x="357" y="469"/>
                      <a:pt x="341" y="479"/>
                    </a:cubicBezTo>
                    <a:cubicBezTo>
                      <a:pt x="299" y="505"/>
                      <a:pt x="230" y="689"/>
                      <a:pt x="232" y="771"/>
                    </a:cubicBezTo>
                    <a:lnTo>
                      <a:pt x="234" y="845"/>
                    </a:lnTo>
                    <a:lnTo>
                      <a:pt x="265" y="774"/>
                    </a:lnTo>
                    <a:cubicBezTo>
                      <a:pt x="282" y="735"/>
                      <a:pt x="299" y="691"/>
                      <a:pt x="303" y="675"/>
                    </a:cubicBezTo>
                    <a:close/>
                    <a:moveTo>
                      <a:pt x="842" y="523"/>
                    </a:moveTo>
                    <a:cubicBezTo>
                      <a:pt x="890" y="509"/>
                      <a:pt x="1189" y="483"/>
                      <a:pt x="1505" y="466"/>
                    </a:cubicBezTo>
                    <a:cubicBezTo>
                      <a:pt x="1821" y="448"/>
                      <a:pt x="2320" y="416"/>
                      <a:pt x="2615" y="394"/>
                    </a:cubicBezTo>
                    <a:cubicBezTo>
                      <a:pt x="2910" y="371"/>
                      <a:pt x="3272" y="346"/>
                      <a:pt x="3420" y="336"/>
                    </a:cubicBezTo>
                    <a:cubicBezTo>
                      <a:pt x="3731" y="317"/>
                      <a:pt x="3843" y="299"/>
                      <a:pt x="3843" y="268"/>
                    </a:cubicBezTo>
                    <a:cubicBezTo>
                      <a:pt x="3843" y="256"/>
                      <a:pt x="3808" y="207"/>
                      <a:pt x="3765" y="161"/>
                    </a:cubicBezTo>
                    <a:lnTo>
                      <a:pt x="3688" y="76"/>
                    </a:lnTo>
                    <a:lnTo>
                      <a:pt x="3420" y="99"/>
                    </a:lnTo>
                    <a:cubicBezTo>
                      <a:pt x="3127" y="124"/>
                      <a:pt x="2389" y="182"/>
                      <a:pt x="2164" y="197"/>
                    </a:cubicBezTo>
                    <a:cubicBezTo>
                      <a:pt x="2086" y="202"/>
                      <a:pt x="1724" y="222"/>
                      <a:pt x="1359" y="240"/>
                    </a:cubicBezTo>
                    <a:cubicBezTo>
                      <a:pt x="827" y="267"/>
                      <a:pt x="676" y="284"/>
                      <a:pt x="595" y="325"/>
                    </a:cubicBezTo>
                    <a:cubicBezTo>
                      <a:pt x="370" y="438"/>
                      <a:pt x="374" y="548"/>
                      <a:pt x="604" y="548"/>
                    </a:cubicBezTo>
                    <a:cubicBezTo>
                      <a:pt x="686" y="548"/>
                      <a:pt x="793" y="537"/>
                      <a:pt x="842" y="523"/>
                    </a:cubicBezTo>
                    <a:close/>
                  </a:path>
                </a:pathLst>
              </a:custGeom>
              <a:solidFill>
                <a:srgbClr val="90AC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" name="Freeform 121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9 w 4038"/>
                  <a:gd name="T1" fmla="*/ 1424 h 1464"/>
                  <a:gd name="T2" fmla="*/ 196 w 4038"/>
                  <a:gd name="T3" fmla="*/ 1108 h 1464"/>
                  <a:gd name="T4" fmla="*/ 127 w 4038"/>
                  <a:gd name="T5" fmla="*/ 1028 h 1464"/>
                  <a:gd name="T6" fmla="*/ 10 w 4038"/>
                  <a:gd name="T7" fmla="*/ 866 h 1464"/>
                  <a:gd name="T8" fmla="*/ 111 w 4038"/>
                  <a:gd name="T9" fmla="*/ 779 h 1464"/>
                  <a:gd name="T10" fmla="*/ 202 w 4038"/>
                  <a:gd name="T11" fmla="*/ 709 h 1464"/>
                  <a:gd name="T12" fmla="*/ 635 w 4038"/>
                  <a:gd name="T13" fmla="*/ 270 h 1464"/>
                  <a:gd name="T14" fmla="*/ 1007 w 4038"/>
                  <a:gd name="T15" fmla="*/ 228 h 1464"/>
                  <a:gd name="T16" fmla="*/ 2523 w 4038"/>
                  <a:gd name="T17" fmla="*/ 106 h 1464"/>
                  <a:gd name="T18" fmla="*/ 3756 w 4038"/>
                  <a:gd name="T19" fmla="*/ 0 h 1464"/>
                  <a:gd name="T20" fmla="*/ 3840 w 4038"/>
                  <a:gd name="T21" fmla="*/ 80 h 1464"/>
                  <a:gd name="T22" fmla="*/ 3972 w 4038"/>
                  <a:gd name="T23" fmla="*/ 339 h 1464"/>
                  <a:gd name="T24" fmla="*/ 3902 w 4038"/>
                  <a:gd name="T25" fmla="*/ 968 h 1464"/>
                  <a:gd name="T26" fmla="*/ 2135 w 4038"/>
                  <a:gd name="T27" fmla="*/ 1335 h 1464"/>
                  <a:gd name="T28" fmla="*/ 469 w 4038"/>
                  <a:gd name="T29" fmla="*/ 1424 h 1464"/>
                  <a:gd name="T30" fmla="*/ 1487 w 4038"/>
                  <a:gd name="T31" fmla="*/ 1355 h 1464"/>
                  <a:gd name="T32" fmla="*/ 3006 w 4038"/>
                  <a:gd name="T33" fmla="*/ 1236 h 1464"/>
                  <a:gd name="T34" fmla="*/ 3679 w 4038"/>
                  <a:gd name="T35" fmla="*/ 1186 h 1464"/>
                  <a:gd name="T36" fmla="*/ 3803 w 4038"/>
                  <a:gd name="T37" fmla="*/ 1048 h 1464"/>
                  <a:gd name="T38" fmla="*/ 3938 w 4038"/>
                  <a:gd name="T39" fmla="*/ 316 h 1464"/>
                  <a:gd name="T40" fmla="*/ 3819 w 4038"/>
                  <a:gd name="T41" fmla="*/ 94 h 1464"/>
                  <a:gd name="T42" fmla="*/ 2474 w 4038"/>
                  <a:gd name="T43" fmla="*/ 141 h 1464"/>
                  <a:gd name="T44" fmla="*/ 1218 w 4038"/>
                  <a:gd name="T45" fmla="*/ 241 h 1464"/>
                  <a:gd name="T46" fmla="*/ 395 w 4038"/>
                  <a:gd name="T47" fmla="*/ 445 h 1464"/>
                  <a:gd name="T48" fmla="*/ 230 w 4038"/>
                  <a:gd name="T49" fmla="*/ 870 h 1464"/>
                  <a:gd name="T50" fmla="*/ 584 w 4038"/>
                  <a:gd name="T51" fmla="*/ 1422 h 1464"/>
                  <a:gd name="T52" fmla="*/ 1487 w 4038"/>
                  <a:gd name="T53" fmla="*/ 1355 h 1464"/>
                  <a:gd name="T54" fmla="*/ 333 w 4038"/>
                  <a:gd name="T55" fmla="*/ 591 h 1464"/>
                  <a:gd name="T56" fmla="*/ 360 w 4038"/>
                  <a:gd name="T57" fmla="*/ 548 h 1464"/>
                  <a:gd name="T58" fmla="*/ 372 w 4038"/>
                  <a:gd name="T59" fmla="*/ 591 h 1464"/>
                  <a:gd name="T60" fmla="*/ 344 w 4038"/>
                  <a:gd name="T61" fmla="*/ 633 h 1464"/>
                  <a:gd name="T62" fmla="*/ 333 w 4038"/>
                  <a:gd name="T63" fmla="*/ 591 h 1464"/>
                  <a:gd name="T64" fmla="*/ 132 w 4038"/>
                  <a:gd name="T65" fmla="*/ 808 h 1464"/>
                  <a:gd name="T66" fmla="*/ 82 w 4038"/>
                  <a:gd name="T67" fmla="*/ 827 h 1464"/>
                  <a:gd name="T68" fmla="*/ 98 w 4038"/>
                  <a:gd name="T69" fmla="*/ 843 h 1464"/>
                  <a:gd name="T70" fmla="*/ 132 w 4038"/>
                  <a:gd name="T71" fmla="*/ 808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038" h="1464">
                    <a:moveTo>
                      <a:pt x="469" y="1424"/>
                    </a:moveTo>
                    <a:cubicBezTo>
                      <a:pt x="391" y="1393"/>
                      <a:pt x="231" y="1208"/>
                      <a:pt x="196" y="1108"/>
                    </a:cubicBezTo>
                    <a:cubicBezTo>
                      <a:pt x="181" y="1064"/>
                      <a:pt x="150" y="1028"/>
                      <a:pt x="127" y="1028"/>
                    </a:cubicBezTo>
                    <a:cubicBezTo>
                      <a:pt x="58" y="1028"/>
                      <a:pt x="0" y="949"/>
                      <a:pt x="10" y="866"/>
                    </a:cubicBezTo>
                    <a:cubicBezTo>
                      <a:pt x="17" y="801"/>
                      <a:pt x="34" y="787"/>
                      <a:pt x="111" y="779"/>
                    </a:cubicBezTo>
                    <a:cubicBezTo>
                      <a:pt x="183" y="772"/>
                      <a:pt x="202" y="758"/>
                      <a:pt x="202" y="709"/>
                    </a:cubicBezTo>
                    <a:cubicBezTo>
                      <a:pt x="203" y="564"/>
                      <a:pt x="431" y="332"/>
                      <a:pt x="635" y="270"/>
                    </a:cubicBezTo>
                    <a:cubicBezTo>
                      <a:pt x="684" y="255"/>
                      <a:pt x="851" y="236"/>
                      <a:pt x="1007" y="228"/>
                    </a:cubicBezTo>
                    <a:cubicBezTo>
                      <a:pt x="1162" y="219"/>
                      <a:pt x="1844" y="164"/>
                      <a:pt x="2523" y="106"/>
                    </a:cubicBezTo>
                    <a:lnTo>
                      <a:pt x="3756" y="0"/>
                    </a:lnTo>
                    <a:lnTo>
                      <a:pt x="3840" y="80"/>
                    </a:lnTo>
                    <a:cubicBezTo>
                      <a:pt x="3895" y="133"/>
                      <a:pt x="3939" y="219"/>
                      <a:pt x="3972" y="339"/>
                    </a:cubicBezTo>
                    <a:cubicBezTo>
                      <a:pt x="4038" y="584"/>
                      <a:pt x="4015" y="792"/>
                      <a:pt x="3902" y="968"/>
                    </a:cubicBezTo>
                    <a:cubicBezTo>
                      <a:pt x="3731" y="1234"/>
                      <a:pt x="3877" y="1203"/>
                      <a:pt x="2135" y="1335"/>
                    </a:cubicBezTo>
                    <a:cubicBezTo>
                      <a:pt x="439" y="1464"/>
                      <a:pt x="551" y="1458"/>
                      <a:pt x="469" y="1424"/>
                    </a:cubicBezTo>
                    <a:close/>
                    <a:moveTo>
                      <a:pt x="1487" y="1355"/>
                    </a:moveTo>
                    <a:cubicBezTo>
                      <a:pt x="1953" y="1317"/>
                      <a:pt x="2636" y="1264"/>
                      <a:pt x="3006" y="1236"/>
                    </a:cubicBezTo>
                    <a:lnTo>
                      <a:pt x="3679" y="1186"/>
                    </a:lnTo>
                    <a:lnTo>
                      <a:pt x="3803" y="1048"/>
                    </a:lnTo>
                    <a:cubicBezTo>
                      <a:pt x="3989" y="841"/>
                      <a:pt x="4027" y="634"/>
                      <a:pt x="3938" y="316"/>
                    </a:cubicBezTo>
                    <a:cubicBezTo>
                      <a:pt x="3908" y="210"/>
                      <a:pt x="3866" y="131"/>
                      <a:pt x="3819" y="94"/>
                    </a:cubicBezTo>
                    <a:cubicBezTo>
                      <a:pt x="3735" y="28"/>
                      <a:pt x="3752" y="28"/>
                      <a:pt x="2474" y="141"/>
                    </a:cubicBezTo>
                    <a:cubicBezTo>
                      <a:pt x="2055" y="178"/>
                      <a:pt x="1490" y="223"/>
                      <a:pt x="1218" y="241"/>
                    </a:cubicBezTo>
                    <a:cubicBezTo>
                      <a:pt x="677" y="276"/>
                      <a:pt x="543" y="309"/>
                      <a:pt x="395" y="445"/>
                    </a:cubicBezTo>
                    <a:cubicBezTo>
                      <a:pt x="266" y="562"/>
                      <a:pt x="230" y="655"/>
                      <a:pt x="230" y="870"/>
                    </a:cubicBezTo>
                    <a:cubicBezTo>
                      <a:pt x="230" y="1207"/>
                      <a:pt x="364" y="1415"/>
                      <a:pt x="584" y="1422"/>
                    </a:cubicBezTo>
                    <a:cubicBezTo>
                      <a:pt x="616" y="1423"/>
                      <a:pt x="1022" y="1393"/>
                      <a:pt x="1487" y="1355"/>
                    </a:cubicBezTo>
                    <a:close/>
                    <a:moveTo>
                      <a:pt x="333" y="591"/>
                    </a:moveTo>
                    <a:cubicBezTo>
                      <a:pt x="342" y="567"/>
                      <a:pt x="354" y="548"/>
                      <a:pt x="360" y="548"/>
                    </a:cubicBezTo>
                    <a:cubicBezTo>
                      <a:pt x="367" y="548"/>
                      <a:pt x="372" y="567"/>
                      <a:pt x="372" y="591"/>
                    </a:cubicBezTo>
                    <a:cubicBezTo>
                      <a:pt x="372" y="614"/>
                      <a:pt x="359" y="633"/>
                      <a:pt x="344" y="633"/>
                    </a:cubicBezTo>
                    <a:cubicBezTo>
                      <a:pt x="329" y="633"/>
                      <a:pt x="324" y="614"/>
                      <a:pt x="333" y="591"/>
                    </a:cubicBezTo>
                    <a:close/>
                    <a:moveTo>
                      <a:pt x="132" y="808"/>
                    </a:moveTo>
                    <a:cubicBezTo>
                      <a:pt x="124" y="799"/>
                      <a:pt x="101" y="808"/>
                      <a:pt x="82" y="827"/>
                    </a:cubicBezTo>
                    <a:cubicBezTo>
                      <a:pt x="54" y="855"/>
                      <a:pt x="57" y="858"/>
                      <a:pt x="98" y="843"/>
                    </a:cubicBezTo>
                    <a:cubicBezTo>
                      <a:pt x="125" y="832"/>
                      <a:pt x="141" y="817"/>
                      <a:pt x="132" y="808"/>
                    </a:cubicBezTo>
                    <a:close/>
                  </a:path>
                </a:pathLst>
              </a:custGeom>
              <a:solidFill>
                <a:srgbClr val="5EA5C8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" name="Freeform 122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9 w 4038"/>
                  <a:gd name="T1" fmla="*/ 1424 h 1464"/>
                  <a:gd name="T2" fmla="*/ 196 w 4038"/>
                  <a:gd name="T3" fmla="*/ 1108 h 1464"/>
                  <a:gd name="T4" fmla="*/ 127 w 4038"/>
                  <a:gd name="T5" fmla="*/ 1028 h 1464"/>
                  <a:gd name="T6" fmla="*/ 10 w 4038"/>
                  <a:gd name="T7" fmla="*/ 866 h 1464"/>
                  <a:gd name="T8" fmla="*/ 111 w 4038"/>
                  <a:gd name="T9" fmla="*/ 779 h 1464"/>
                  <a:gd name="T10" fmla="*/ 202 w 4038"/>
                  <a:gd name="T11" fmla="*/ 709 h 1464"/>
                  <a:gd name="T12" fmla="*/ 635 w 4038"/>
                  <a:gd name="T13" fmla="*/ 270 h 1464"/>
                  <a:gd name="T14" fmla="*/ 1007 w 4038"/>
                  <a:gd name="T15" fmla="*/ 228 h 1464"/>
                  <a:gd name="T16" fmla="*/ 2523 w 4038"/>
                  <a:gd name="T17" fmla="*/ 106 h 1464"/>
                  <a:gd name="T18" fmla="*/ 3756 w 4038"/>
                  <a:gd name="T19" fmla="*/ 0 h 1464"/>
                  <a:gd name="T20" fmla="*/ 3840 w 4038"/>
                  <a:gd name="T21" fmla="*/ 80 h 1464"/>
                  <a:gd name="T22" fmla="*/ 3972 w 4038"/>
                  <a:gd name="T23" fmla="*/ 339 h 1464"/>
                  <a:gd name="T24" fmla="*/ 3902 w 4038"/>
                  <a:gd name="T25" fmla="*/ 968 h 1464"/>
                  <a:gd name="T26" fmla="*/ 2135 w 4038"/>
                  <a:gd name="T27" fmla="*/ 1335 h 1464"/>
                  <a:gd name="T28" fmla="*/ 469 w 4038"/>
                  <a:gd name="T29" fmla="*/ 1424 h 1464"/>
                  <a:gd name="T30" fmla="*/ 1487 w 4038"/>
                  <a:gd name="T31" fmla="*/ 1355 h 1464"/>
                  <a:gd name="T32" fmla="*/ 3006 w 4038"/>
                  <a:gd name="T33" fmla="*/ 1236 h 1464"/>
                  <a:gd name="T34" fmla="*/ 3679 w 4038"/>
                  <a:gd name="T35" fmla="*/ 1186 h 1464"/>
                  <a:gd name="T36" fmla="*/ 3803 w 4038"/>
                  <a:gd name="T37" fmla="*/ 1048 h 1464"/>
                  <a:gd name="T38" fmla="*/ 3938 w 4038"/>
                  <a:gd name="T39" fmla="*/ 316 h 1464"/>
                  <a:gd name="T40" fmla="*/ 3819 w 4038"/>
                  <a:gd name="T41" fmla="*/ 94 h 1464"/>
                  <a:gd name="T42" fmla="*/ 2474 w 4038"/>
                  <a:gd name="T43" fmla="*/ 141 h 1464"/>
                  <a:gd name="T44" fmla="*/ 1218 w 4038"/>
                  <a:gd name="T45" fmla="*/ 241 h 1464"/>
                  <a:gd name="T46" fmla="*/ 395 w 4038"/>
                  <a:gd name="T47" fmla="*/ 445 h 1464"/>
                  <a:gd name="T48" fmla="*/ 230 w 4038"/>
                  <a:gd name="T49" fmla="*/ 885 h 1464"/>
                  <a:gd name="T50" fmla="*/ 376 w 4038"/>
                  <a:gd name="T51" fmla="*/ 1328 h 1464"/>
                  <a:gd name="T52" fmla="*/ 1487 w 4038"/>
                  <a:gd name="T53" fmla="*/ 1355 h 1464"/>
                  <a:gd name="T54" fmla="*/ 333 w 4038"/>
                  <a:gd name="T55" fmla="*/ 591 h 1464"/>
                  <a:gd name="T56" fmla="*/ 360 w 4038"/>
                  <a:gd name="T57" fmla="*/ 548 h 1464"/>
                  <a:gd name="T58" fmla="*/ 372 w 4038"/>
                  <a:gd name="T59" fmla="*/ 591 h 1464"/>
                  <a:gd name="T60" fmla="*/ 344 w 4038"/>
                  <a:gd name="T61" fmla="*/ 633 h 1464"/>
                  <a:gd name="T62" fmla="*/ 333 w 4038"/>
                  <a:gd name="T63" fmla="*/ 591 h 1464"/>
                  <a:gd name="T64" fmla="*/ 132 w 4038"/>
                  <a:gd name="T65" fmla="*/ 808 h 1464"/>
                  <a:gd name="T66" fmla="*/ 82 w 4038"/>
                  <a:gd name="T67" fmla="*/ 827 h 1464"/>
                  <a:gd name="T68" fmla="*/ 98 w 4038"/>
                  <a:gd name="T69" fmla="*/ 843 h 1464"/>
                  <a:gd name="T70" fmla="*/ 132 w 4038"/>
                  <a:gd name="T71" fmla="*/ 808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038" h="1464">
                    <a:moveTo>
                      <a:pt x="469" y="1424"/>
                    </a:moveTo>
                    <a:cubicBezTo>
                      <a:pt x="391" y="1393"/>
                      <a:pt x="231" y="1208"/>
                      <a:pt x="196" y="1108"/>
                    </a:cubicBezTo>
                    <a:cubicBezTo>
                      <a:pt x="181" y="1064"/>
                      <a:pt x="150" y="1028"/>
                      <a:pt x="127" y="1028"/>
                    </a:cubicBezTo>
                    <a:cubicBezTo>
                      <a:pt x="58" y="1028"/>
                      <a:pt x="0" y="949"/>
                      <a:pt x="10" y="866"/>
                    </a:cubicBezTo>
                    <a:cubicBezTo>
                      <a:pt x="17" y="801"/>
                      <a:pt x="34" y="787"/>
                      <a:pt x="111" y="779"/>
                    </a:cubicBezTo>
                    <a:cubicBezTo>
                      <a:pt x="183" y="772"/>
                      <a:pt x="202" y="758"/>
                      <a:pt x="202" y="709"/>
                    </a:cubicBezTo>
                    <a:cubicBezTo>
                      <a:pt x="203" y="564"/>
                      <a:pt x="431" y="332"/>
                      <a:pt x="635" y="270"/>
                    </a:cubicBezTo>
                    <a:cubicBezTo>
                      <a:pt x="684" y="255"/>
                      <a:pt x="851" y="236"/>
                      <a:pt x="1007" y="228"/>
                    </a:cubicBezTo>
                    <a:cubicBezTo>
                      <a:pt x="1162" y="219"/>
                      <a:pt x="1844" y="164"/>
                      <a:pt x="2523" y="106"/>
                    </a:cubicBezTo>
                    <a:lnTo>
                      <a:pt x="3756" y="0"/>
                    </a:lnTo>
                    <a:lnTo>
                      <a:pt x="3840" y="80"/>
                    </a:lnTo>
                    <a:cubicBezTo>
                      <a:pt x="3895" y="133"/>
                      <a:pt x="3939" y="219"/>
                      <a:pt x="3972" y="339"/>
                    </a:cubicBezTo>
                    <a:cubicBezTo>
                      <a:pt x="4038" y="584"/>
                      <a:pt x="4015" y="792"/>
                      <a:pt x="3902" y="968"/>
                    </a:cubicBezTo>
                    <a:cubicBezTo>
                      <a:pt x="3731" y="1234"/>
                      <a:pt x="3877" y="1203"/>
                      <a:pt x="2135" y="1335"/>
                    </a:cubicBezTo>
                    <a:cubicBezTo>
                      <a:pt x="439" y="1464"/>
                      <a:pt x="551" y="1458"/>
                      <a:pt x="469" y="1424"/>
                    </a:cubicBezTo>
                    <a:close/>
                    <a:moveTo>
                      <a:pt x="1487" y="1355"/>
                    </a:moveTo>
                    <a:cubicBezTo>
                      <a:pt x="1953" y="1317"/>
                      <a:pt x="2636" y="1264"/>
                      <a:pt x="3006" y="1236"/>
                    </a:cubicBezTo>
                    <a:lnTo>
                      <a:pt x="3679" y="1186"/>
                    </a:lnTo>
                    <a:lnTo>
                      <a:pt x="3803" y="1048"/>
                    </a:lnTo>
                    <a:cubicBezTo>
                      <a:pt x="3989" y="841"/>
                      <a:pt x="4027" y="634"/>
                      <a:pt x="3938" y="316"/>
                    </a:cubicBezTo>
                    <a:cubicBezTo>
                      <a:pt x="3908" y="210"/>
                      <a:pt x="3866" y="131"/>
                      <a:pt x="3819" y="94"/>
                    </a:cubicBezTo>
                    <a:cubicBezTo>
                      <a:pt x="3735" y="28"/>
                      <a:pt x="3752" y="28"/>
                      <a:pt x="2474" y="141"/>
                    </a:cubicBezTo>
                    <a:cubicBezTo>
                      <a:pt x="2055" y="178"/>
                      <a:pt x="1490" y="223"/>
                      <a:pt x="1218" y="241"/>
                    </a:cubicBezTo>
                    <a:cubicBezTo>
                      <a:pt x="677" y="276"/>
                      <a:pt x="543" y="309"/>
                      <a:pt x="395" y="445"/>
                    </a:cubicBezTo>
                    <a:cubicBezTo>
                      <a:pt x="264" y="564"/>
                      <a:pt x="230" y="655"/>
                      <a:pt x="230" y="885"/>
                    </a:cubicBezTo>
                    <a:cubicBezTo>
                      <a:pt x="230" y="1098"/>
                      <a:pt x="276" y="1237"/>
                      <a:pt x="376" y="1328"/>
                    </a:cubicBezTo>
                    <a:cubicBezTo>
                      <a:pt x="501" y="1441"/>
                      <a:pt x="441" y="1440"/>
                      <a:pt x="1487" y="1355"/>
                    </a:cubicBezTo>
                    <a:close/>
                    <a:moveTo>
                      <a:pt x="333" y="591"/>
                    </a:moveTo>
                    <a:cubicBezTo>
                      <a:pt x="342" y="567"/>
                      <a:pt x="354" y="548"/>
                      <a:pt x="360" y="548"/>
                    </a:cubicBezTo>
                    <a:cubicBezTo>
                      <a:pt x="367" y="548"/>
                      <a:pt x="372" y="567"/>
                      <a:pt x="372" y="591"/>
                    </a:cubicBezTo>
                    <a:cubicBezTo>
                      <a:pt x="372" y="614"/>
                      <a:pt x="359" y="633"/>
                      <a:pt x="344" y="633"/>
                    </a:cubicBezTo>
                    <a:cubicBezTo>
                      <a:pt x="329" y="633"/>
                      <a:pt x="324" y="614"/>
                      <a:pt x="333" y="591"/>
                    </a:cubicBezTo>
                    <a:close/>
                    <a:moveTo>
                      <a:pt x="132" y="808"/>
                    </a:moveTo>
                    <a:cubicBezTo>
                      <a:pt x="124" y="799"/>
                      <a:pt x="101" y="808"/>
                      <a:pt x="82" y="827"/>
                    </a:cubicBezTo>
                    <a:cubicBezTo>
                      <a:pt x="54" y="855"/>
                      <a:pt x="57" y="858"/>
                      <a:pt x="98" y="843"/>
                    </a:cubicBezTo>
                    <a:cubicBezTo>
                      <a:pt x="125" y="832"/>
                      <a:pt x="141" y="817"/>
                      <a:pt x="132" y="808"/>
                    </a:cubicBezTo>
                    <a:close/>
                  </a:path>
                </a:pathLst>
              </a:custGeom>
              <a:solidFill>
                <a:srgbClr val="2DA3E1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" name="Freeform 123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9 w 4038"/>
                  <a:gd name="T1" fmla="*/ 1424 h 1464"/>
                  <a:gd name="T2" fmla="*/ 196 w 4038"/>
                  <a:gd name="T3" fmla="*/ 1108 h 1464"/>
                  <a:gd name="T4" fmla="*/ 127 w 4038"/>
                  <a:gd name="T5" fmla="*/ 1028 h 1464"/>
                  <a:gd name="T6" fmla="*/ 10 w 4038"/>
                  <a:gd name="T7" fmla="*/ 866 h 1464"/>
                  <a:gd name="T8" fmla="*/ 111 w 4038"/>
                  <a:gd name="T9" fmla="*/ 779 h 1464"/>
                  <a:gd name="T10" fmla="*/ 202 w 4038"/>
                  <a:gd name="T11" fmla="*/ 709 h 1464"/>
                  <a:gd name="T12" fmla="*/ 635 w 4038"/>
                  <a:gd name="T13" fmla="*/ 270 h 1464"/>
                  <a:gd name="T14" fmla="*/ 1007 w 4038"/>
                  <a:gd name="T15" fmla="*/ 228 h 1464"/>
                  <a:gd name="T16" fmla="*/ 2523 w 4038"/>
                  <a:gd name="T17" fmla="*/ 106 h 1464"/>
                  <a:gd name="T18" fmla="*/ 3756 w 4038"/>
                  <a:gd name="T19" fmla="*/ 0 h 1464"/>
                  <a:gd name="T20" fmla="*/ 3840 w 4038"/>
                  <a:gd name="T21" fmla="*/ 80 h 1464"/>
                  <a:gd name="T22" fmla="*/ 3972 w 4038"/>
                  <a:gd name="T23" fmla="*/ 339 h 1464"/>
                  <a:gd name="T24" fmla="*/ 3902 w 4038"/>
                  <a:gd name="T25" fmla="*/ 968 h 1464"/>
                  <a:gd name="T26" fmla="*/ 2135 w 4038"/>
                  <a:gd name="T27" fmla="*/ 1335 h 1464"/>
                  <a:gd name="T28" fmla="*/ 469 w 4038"/>
                  <a:gd name="T29" fmla="*/ 1424 h 1464"/>
                  <a:gd name="T30" fmla="*/ 1487 w 4038"/>
                  <a:gd name="T31" fmla="*/ 1355 h 1464"/>
                  <a:gd name="T32" fmla="*/ 3006 w 4038"/>
                  <a:gd name="T33" fmla="*/ 1236 h 1464"/>
                  <a:gd name="T34" fmla="*/ 3679 w 4038"/>
                  <a:gd name="T35" fmla="*/ 1186 h 1464"/>
                  <a:gd name="T36" fmla="*/ 3803 w 4038"/>
                  <a:gd name="T37" fmla="*/ 1048 h 1464"/>
                  <a:gd name="T38" fmla="*/ 3938 w 4038"/>
                  <a:gd name="T39" fmla="*/ 316 h 1464"/>
                  <a:gd name="T40" fmla="*/ 3819 w 4038"/>
                  <a:gd name="T41" fmla="*/ 94 h 1464"/>
                  <a:gd name="T42" fmla="*/ 2474 w 4038"/>
                  <a:gd name="T43" fmla="*/ 141 h 1464"/>
                  <a:gd name="T44" fmla="*/ 1218 w 4038"/>
                  <a:gd name="T45" fmla="*/ 241 h 1464"/>
                  <a:gd name="T46" fmla="*/ 395 w 4038"/>
                  <a:gd name="T47" fmla="*/ 445 h 1464"/>
                  <a:gd name="T48" fmla="*/ 230 w 4038"/>
                  <a:gd name="T49" fmla="*/ 885 h 1464"/>
                  <a:gd name="T50" fmla="*/ 376 w 4038"/>
                  <a:gd name="T51" fmla="*/ 1328 h 1464"/>
                  <a:gd name="T52" fmla="*/ 1487 w 4038"/>
                  <a:gd name="T53" fmla="*/ 1355 h 1464"/>
                  <a:gd name="T54" fmla="*/ 315 w 4038"/>
                  <a:gd name="T55" fmla="*/ 621 h 1464"/>
                  <a:gd name="T56" fmla="*/ 343 w 4038"/>
                  <a:gd name="T57" fmla="*/ 591 h 1464"/>
                  <a:gd name="T58" fmla="*/ 372 w 4038"/>
                  <a:gd name="T59" fmla="*/ 603 h 1464"/>
                  <a:gd name="T60" fmla="*/ 343 w 4038"/>
                  <a:gd name="T61" fmla="*/ 633 h 1464"/>
                  <a:gd name="T62" fmla="*/ 315 w 4038"/>
                  <a:gd name="T63" fmla="*/ 621 h 1464"/>
                  <a:gd name="T64" fmla="*/ 132 w 4038"/>
                  <a:gd name="T65" fmla="*/ 808 h 1464"/>
                  <a:gd name="T66" fmla="*/ 82 w 4038"/>
                  <a:gd name="T67" fmla="*/ 827 h 1464"/>
                  <a:gd name="T68" fmla="*/ 98 w 4038"/>
                  <a:gd name="T69" fmla="*/ 843 h 1464"/>
                  <a:gd name="T70" fmla="*/ 132 w 4038"/>
                  <a:gd name="T71" fmla="*/ 808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038" h="1464">
                    <a:moveTo>
                      <a:pt x="469" y="1424"/>
                    </a:moveTo>
                    <a:cubicBezTo>
                      <a:pt x="391" y="1393"/>
                      <a:pt x="231" y="1208"/>
                      <a:pt x="196" y="1108"/>
                    </a:cubicBezTo>
                    <a:cubicBezTo>
                      <a:pt x="181" y="1064"/>
                      <a:pt x="150" y="1028"/>
                      <a:pt x="127" y="1028"/>
                    </a:cubicBezTo>
                    <a:cubicBezTo>
                      <a:pt x="58" y="1028"/>
                      <a:pt x="0" y="949"/>
                      <a:pt x="10" y="866"/>
                    </a:cubicBezTo>
                    <a:cubicBezTo>
                      <a:pt x="17" y="801"/>
                      <a:pt x="34" y="787"/>
                      <a:pt x="111" y="779"/>
                    </a:cubicBezTo>
                    <a:cubicBezTo>
                      <a:pt x="183" y="772"/>
                      <a:pt x="202" y="758"/>
                      <a:pt x="202" y="709"/>
                    </a:cubicBezTo>
                    <a:cubicBezTo>
                      <a:pt x="203" y="564"/>
                      <a:pt x="431" y="332"/>
                      <a:pt x="635" y="270"/>
                    </a:cubicBezTo>
                    <a:cubicBezTo>
                      <a:pt x="684" y="255"/>
                      <a:pt x="851" y="236"/>
                      <a:pt x="1007" y="228"/>
                    </a:cubicBezTo>
                    <a:cubicBezTo>
                      <a:pt x="1162" y="219"/>
                      <a:pt x="1844" y="164"/>
                      <a:pt x="2523" y="106"/>
                    </a:cubicBezTo>
                    <a:lnTo>
                      <a:pt x="3756" y="0"/>
                    </a:lnTo>
                    <a:lnTo>
                      <a:pt x="3840" y="80"/>
                    </a:lnTo>
                    <a:cubicBezTo>
                      <a:pt x="3895" y="133"/>
                      <a:pt x="3939" y="219"/>
                      <a:pt x="3972" y="339"/>
                    </a:cubicBezTo>
                    <a:cubicBezTo>
                      <a:pt x="4038" y="584"/>
                      <a:pt x="4015" y="792"/>
                      <a:pt x="3902" y="968"/>
                    </a:cubicBezTo>
                    <a:cubicBezTo>
                      <a:pt x="3731" y="1234"/>
                      <a:pt x="3877" y="1203"/>
                      <a:pt x="2135" y="1335"/>
                    </a:cubicBezTo>
                    <a:cubicBezTo>
                      <a:pt x="439" y="1464"/>
                      <a:pt x="551" y="1458"/>
                      <a:pt x="469" y="1424"/>
                    </a:cubicBezTo>
                    <a:close/>
                    <a:moveTo>
                      <a:pt x="1487" y="1355"/>
                    </a:moveTo>
                    <a:cubicBezTo>
                      <a:pt x="1953" y="1317"/>
                      <a:pt x="2636" y="1264"/>
                      <a:pt x="3006" y="1236"/>
                    </a:cubicBezTo>
                    <a:lnTo>
                      <a:pt x="3679" y="1186"/>
                    </a:lnTo>
                    <a:lnTo>
                      <a:pt x="3803" y="1048"/>
                    </a:lnTo>
                    <a:cubicBezTo>
                      <a:pt x="3989" y="841"/>
                      <a:pt x="4027" y="634"/>
                      <a:pt x="3938" y="316"/>
                    </a:cubicBezTo>
                    <a:cubicBezTo>
                      <a:pt x="3908" y="210"/>
                      <a:pt x="3866" y="131"/>
                      <a:pt x="3819" y="94"/>
                    </a:cubicBezTo>
                    <a:cubicBezTo>
                      <a:pt x="3735" y="28"/>
                      <a:pt x="3752" y="28"/>
                      <a:pt x="2474" y="141"/>
                    </a:cubicBezTo>
                    <a:cubicBezTo>
                      <a:pt x="2055" y="178"/>
                      <a:pt x="1490" y="223"/>
                      <a:pt x="1218" y="241"/>
                    </a:cubicBezTo>
                    <a:cubicBezTo>
                      <a:pt x="677" y="276"/>
                      <a:pt x="543" y="309"/>
                      <a:pt x="395" y="445"/>
                    </a:cubicBezTo>
                    <a:cubicBezTo>
                      <a:pt x="264" y="564"/>
                      <a:pt x="230" y="655"/>
                      <a:pt x="230" y="885"/>
                    </a:cubicBezTo>
                    <a:cubicBezTo>
                      <a:pt x="230" y="1098"/>
                      <a:pt x="276" y="1237"/>
                      <a:pt x="376" y="1328"/>
                    </a:cubicBezTo>
                    <a:cubicBezTo>
                      <a:pt x="501" y="1441"/>
                      <a:pt x="441" y="1440"/>
                      <a:pt x="1487" y="1355"/>
                    </a:cubicBezTo>
                    <a:close/>
                    <a:moveTo>
                      <a:pt x="315" y="621"/>
                    </a:moveTo>
                    <a:cubicBezTo>
                      <a:pt x="315" y="614"/>
                      <a:pt x="328" y="600"/>
                      <a:pt x="343" y="591"/>
                    </a:cubicBezTo>
                    <a:cubicBezTo>
                      <a:pt x="359" y="581"/>
                      <a:pt x="372" y="587"/>
                      <a:pt x="372" y="603"/>
                    </a:cubicBezTo>
                    <a:cubicBezTo>
                      <a:pt x="372" y="620"/>
                      <a:pt x="359" y="633"/>
                      <a:pt x="343" y="633"/>
                    </a:cubicBezTo>
                    <a:cubicBezTo>
                      <a:pt x="328" y="633"/>
                      <a:pt x="315" y="628"/>
                      <a:pt x="315" y="621"/>
                    </a:cubicBezTo>
                    <a:close/>
                    <a:moveTo>
                      <a:pt x="132" y="808"/>
                    </a:moveTo>
                    <a:cubicBezTo>
                      <a:pt x="124" y="799"/>
                      <a:pt x="101" y="808"/>
                      <a:pt x="82" y="827"/>
                    </a:cubicBezTo>
                    <a:cubicBezTo>
                      <a:pt x="54" y="855"/>
                      <a:pt x="57" y="858"/>
                      <a:pt x="98" y="843"/>
                    </a:cubicBezTo>
                    <a:cubicBezTo>
                      <a:pt x="125" y="832"/>
                      <a:pt x="141" y="817"/>
                      <a:pt x="132" y="808"/>
                    </a:cubicBezTo>
                    <a:close/>
                  </a:path>
                </a:pathLst>
              </a:custGeom>
              <a:solidFill>
                <a:srgbClr val="008DD6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" name="Freeform 124"/>
              <p:cNvSpPr>
                <a:spLocks noChangeAspect="1" noEditPoints="1"/>
              </p:cNvSpPr>
              <p:nvPr/>
            </p:nvSpPr>
            <p:spPr bwMode="auto">
              <a:xfrm>
                <a:off x="1292" y="1344"/>
                <a:ext cx="722" cy="228"/>
              </a:xfrm>
              <a:custGeom>
                <a:avLst/>
                <a:gdLst>
                  <a:gd name="T0" fmla="*/ 469 w 4038"/>
                  <a:gd name="T1" fmla="*/ 1424 h 1464"/>
                  <a:gd name="T2" fmla="*/ 196 w 4038"/>
                  <a:gd name="T3" fmla="*/ 1108 h 1464"/>
                  <a:gd name="T4" fmla="*/ 127 w 4038"/>
                  <a:gd name="T5" fmla="*/ 1028 h 1464"/>
                  <a:gd name="T6" fmla="*/ 10 w 4038"/>
                  <a:gd name="T7" fmla="*/ 866 h 1464"/>
                  <a:gd name="T8" fmla="*/ 111 w 4038"/>
                  <a:gd name="T9" fmla="*/ 779 h 1464"/>
                  <a:gd name="T10" fmla="*/ 202 w 4038"/>
                  <a:gd name="T11" fmla="*/ 709 h 1464"/>
                  <a:gd name="T12" fmla="*/ 635 w 4038"/>
                  <a:gd name="T13" fmla="*/ 270 h 1464"/>
                  <a:gd name="T14" fmla="*/ 1007 w 4038"/>
                  <a:gd name="T15" fmla="*/ 228 h 1464"/>
                  <a:gd name="T16" fmla="*/ 2523 w 4038"/>
                  <a:gd name="T17" fmla="*/ 106 h 1464"/>
                  <a:gd name="T18" fmla="*/ 3756 w 4038"/>
                  <a:gd name="T19" fmla="*/ 0 h 1464"/>
                  <a:gd name="T20" fmla="*/ 3840 w 4038"/>
                  <a:gd name="T21" fmla="*/ 80 h 1464"/>
                  <a:gd name="T22" fmla="*/ 3972 w 4038"/>
                  <a:gd name="T23" fmla="*/ 339 h 1464"/>
                  <a:gd name="T24" fmla="*/ 3902 w 4038"/>
                  <a:gd name="T25" fmla="*/ 968 h 1464"/>
                  <a:gd name="T26" fmla="*/ 2135 w 4038"/>
                  <a:gd name="T27" fmla="*/ 1335 h 1464"/>
                  <a:gd name="T28" fmla="*/ 469 w 4038"/>
                  <a:gd name="T29" fmla="*/ 1424 h 1464"/>
                  <a:gd name="T30" fmla="*/ 1487 w 4038"/>
                  <a:gd name="T31" fmla="*/ 1355 h 1464"/>
                  <a:gd name="T32" fmla="*/ 3006 w 4038"/>
                  <a:gd name="T33" fmla="*/ 1236 h 1464"/>
                  <a:gd name="T34" fmla="*/ 3679 w 4038"/>
                  <a:gd name="T35" fmla="*/ 1186 h 1464"/>
                  <a:gd name="T36" fmla="*/ 3803 w 4038"/>
                  <a:gd name="T37" fmla="*/ 1048 h 1464"/>
                  <a:gd name="T38" fmla="*/ 3938 w 4038"/>
                  <a:gd name="T39" fmla="*/ 316 h 1464"/>
                  <a:gd name="T40" fmla="*/ 3819 w 4038"/>
                  <a:gd name="T41" fmla="*/ 94 h 1464"/>
                  <a:gd name="T42" fmla="*/ 2474 w 4038"/>
                  <a:gd name="T43" fmla="*/ 141 h 1464"/>
                  <a:gd name="T44" fmla="*/ 1218 w 4038"/>
                  <a:gd name="T45" fmla="*/ 241 h 1464"/>
                  <a:gd name="T46" fmla="*/ 395 w 4038"/>
                  <a:gd name="T47" fmla="*/ 445 h 1464"/>
                  <a:gd name="T48" fmla="*/ 230 w 4038"/>
                  <a:gd name="T49" fmla="*/ 885 h 1464"/>
                  <a:gd name="T50" fmla="*/ 376 w 4038"/>
                  <a:gd name="T51" fmla="*/ 1328 h 1464"/>
                  <a:gd name="T52" fmla="*/ 1487 w 4038"/>
                  <a:gd name="T53" fmla="*/ 1355 h 1464"/>
                  <a:gd name="T54" fmla="*/ 132 w 4038"/>
                  <a:gd name="T55" fmla="*/ 808 h 1464"/>
                  <a:gd name="T56" fmla="*/ 82 w 4038"/>
                  <a:gd name="T57" fmla="*/ 827 h 1464"/>
                  <a:gd name="T58" fmla="*/ 98 w 4038"/>
                  <a:gd name="T59" fmla="*/ 843 h 1464"/>
                  <a:gd name="T60" fmla="*/ 132 w 4038"/>
                  <a:gd name="T61" fmla="*/ 808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038" h="1464">
                    <a:moveTo>
                      <a:pt x="469" y="1424"/>
                    </a:moveTo>
                    <a:cubicBezTo>
                      <a:pt x="391" y="1393"/>
                      <a:pt x="231" y="1208"/>
                      <a:pt x="196" y="1108"/>
                    </a:cubicBezTo>
                    <a:cubicBezTo>
                      <a:pt x="181" y="1064"/>
                      <a:pt x="150" y="1028"/>
                      <a:pt x="127" y="1028"/>
                    </a:cubicBezTo>
                    <a:cubicBezTo>
                      <a:pt x="58" y="1028"/>
                      <a:pt x="0" y="949"/>
                      <a:pt x="10" y="866"/>
                    </a:cubicBezTo>
                    <a:cubicBezTo>
                      <a:pt x="17" y="801"/>
                      <a:pt x="34" y="787"/>
                      <a:pt x="111" y="779"/>
                    </a:cubicBezTo>
                    <a:cubicBezTo>
                      <a:pt x="183" y="772"/>
                      <a:pt x="202" y="758"/>
                      <a:pt x="202" y="709"/>
                    </a:cubicBezTo>
                    <a:cubicBezTo>
                      <a:pt x="203" y="564"/>
                      <a:pt x="431" y="332"/>
                      <a:pt x="635" y="270"/>
                    </a:cubicBezTo>
                    <a:cubicBezTo>
                      <a:pt x="684" y="255"/>
                      <a:pt x="851" y="236"/>
                      <a:pt x="1007" y="228"/>
                    </a:cubicBezTo>
                    <a:cubicBezTo>
                      <a:pt x="1162" y="219"/>
                      <a:pt x="1844" y="164"/>
                      <a:pt x="2523" y="106"/>
                    </a:cubicBezTo>
                    <a:lnTo>
                      <a:pt x="3756" y="0"/>
                    </a:lnTo>
                    <a:lnTo>
                      <a:pt x="3840" y="80"/>
                    </a:lnTo>
                    <a:cubicBezTo>
                      <a:pt x="3895" y="133"/>
                      <a:pt x="3939" y="219"/>
                      <a:pt x="3972" y="339"/>
                    </a:cubicBezTo>
                    <a:cubicBezTo>
                      <a:pt x="4038" y="584"/>
                      <a:pt x="4015" y="792"/>
                      <a:pt x="3902" y="968"/>
                    </a:cubicBezTo>
                    <a:cubicBezTo>
                      <a:pt x="3731" y="1234"/>
                      <a:pt x="3877" y="1203"/>
                      <a:pt x="2135" y="1335"/>
                    </a:cubicBezTo>
                    <a:cubicBezTo>
                      <a:pt x="439" y="1464"/>
                      <a:pt x="551" y="1458"/>
                      <a:pt x="469" y="1424"/>
                    </a:cubicBezTo>
                    <a:close/>
                    <a:moveTo>
                      <a:pt x="1487" y="1355"/>
                    </a:moveTo>
                    <a:cubicBezTo>
                      <a:pt x="1953" y="1317"/>
                      <a:pt x="2636" y="1264"/>
                      <a:pt x="3006" y="1236"/>
                    </a:cubicBezTo>
                    <a:lnTo>
                      <a:pt x="3679" y="1186"/>
                    </a:lnTo>
                    <a:lnTo>
                      <a:pt x="3803" y="1048"/>
                    </a:lnTo>
                    <a:cubicBezTo>
                      <a:pt x="3989" y="841"/>
                      <a:pt x="4027" y="634"/>
                      <a:pt x="3938" y="316"/>
                    </a:cubicBezTo>
                    <a:cubicBezTo>
                      <a:pt x="3908" y="210"/>
                      <a:pt x="3866" y="131"/>
                      <a:pt x="3819" y="94"/>
                    </a:cubicBezTo>
                    <a:cubicBezTo>
                      <a:pt x="3735" y="28"/>
                      <a:pt x="3752" y="28"/>
                      <a:pt x="2474" y="141"/>
                    </a:cubicBezTo>
                    <a:cubicBezTo>
                      <a:pt x="2055" y="178"/>
                      <a:pt x="1490" y="223"/>
                      <a:pt x="1218" y="241"/>
                    </a:cubicBezTo>
                    <a:cubicBezTo>
                      <a:pt x="677" y="276"/>
                      <a:pt x="543" y="309"/>
                      <a:pt x="395" y="445"/>
                    </a:cubicBezTo>
                    <a:cubicBezTo>
                      <a:pt x="264" y="564"/>
                      <a:pt x="230" y="655"/>
                      <a:pt x="230" y="885"/>
                    </a:cubicBezTo>
                    <a:cubicBezTo>
                      <a:pt x="230" y="1098"/>
                      <a:pt x="276" y="1237"/>
                      <a:pt x="376" y="1328"/>
                    </a:cubicBezTo>
                    <a:cubicBezTo>
                      <a:pt x="501" y="1441"/>
                      <a:pt x="441" y="1440"/>
                      <a:pt x="1487" y="1355"/>
                    </a:cubicBezTo>
                    <a:close/>
                    <a:moveTo>
                      <a:pt x="132" y="808"/>
                    </a:moveTo>
                    <a:cubicBezTo>
                      <a:pt x="124" y="799"/>
                      <a:pt x="101" y="808"/>
                      <a:pt x="82" y="827"/>
                    </a:cubicBezTo>
                    <a:cubicBezTo>
                      <a:pt x="54" y="855"/>
                      <a:pt x="57" y="858"/>
                      <a:pt x="98" y="843"/>
                    </a:cubicBezTo>
                    <a:cubicBezTo>
                      <a:pt x="125" y="832"/>
                      <a:pt x="141" y="817"/>
                      <a:pt x="132" y="808"/>
                    </a:cubicBezTo>
                    <a:close/>
                  </a:path>
                </a:pathLst>
              </a:custGeom>
              <a:solidFill>
                <a:srgbClr val="24211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835790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8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9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6" dur="indefinit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7" dur="indefinite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0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5" grpId="0" animBg="1"/>
      <p:bldP spid="7" grpId="0" build="p" bldLvl="4"/>
      <p:bldP spid="8" grpId="0" animBg="1"/>
      <p:bldP spid="37" grpId="0" animBg="1"/>
      <p:bldP spid="38" grpId="0" animBg="1"/>
      <p:bldP spid="39" grpId="0" animBg="1"/>
      <p:bldP spid="40" grpId="0" animBg="1"/>
      <p:bldP spid="40" grpId="1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 animBg="1"/>
      <p:bldP spid="50" grpId="0" animBg="1"/>
      <p:bldP spid="51" grpId="0" animBg="1"/>
      <p:bldP spid="51" grpId="1" animBg="1"/>
      <p:bldP spid="52" grpId="0" animBg="1"/>
      <p:bldP spid="52" grpId="1" animBg="1"/>
      <p:bldP spid="53" grpId="0"/>
      <p:bldP spid="53" grpId="1"/>
      <p:bldP spid="54" grpId="0"/>
      <p:bldP spid="54" grpId="1"/>
      <p:bldP spid="55" grpId="0"/>
      <p:bldP spid="55" grpId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Distortion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8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pic>
        <p:nvPicPr>
          <p:cNvPr id="4" name="Picture 1032" descr="_CSH2705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3500" y="3822700"/>
            <a:ext cx="4572000" cy="303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275431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mtClean="0"/>
              <a:t>Light is bent more at the edges due to refraction</a:t>
            </a:r>
          </a:p>
          <a:p>
            <a:r>
              <a:rPr lang="en-GB" altLang="en-US" smtClean="0"/>
              <a:t>A dome port can reduce the effect</a:t>
            </a:r>
          </a:p>
          <a:p>
            <a:pPr lvl="1"/>
            <a:r>
              <a:rPr lang="en-GB" altLang="en-US" smtClean="0"/>
              <a:t>Dome ports may require an extra lens</a:t>
            </a:r>
          </a:p>
          <a:p>
            <a:pPr lvl="1"/>
            <a:r>
              <a:rPr lang="en-GB" altLang="en-US" smtClean="0"/>
              <a:t>Alternative is accept some distortion</a:t>
            </a:r>
            <a:endParaRPr lang="en-GB" altLang="en-US"/>
          </a:p>
        </p:txBody>
      </p:sp>
      <p:pic>
        <p:nvPicPr>
          <p:cNvPr id="7" name="Picture 1031" descr="Image:Pincushion distortion.sv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4600" y="3860800"/>
            <a:ext cx="2289175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033"/>
          <p:cNvSpPr>
            <a:spLocks noChangeArrowheads="1"/>
          </p:cNvSpPr>
          <p:nvPr/>
        </p:nvSpPr>
        <p:spPr bwMode="auto">
          <a:xfrm>
            <a:off x="6386513" y="1624013"/>
            <a:ext cx="2146300" cy="1244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" name="Oval 1034"/>
          <p:cNvSpPr>
            <a:spLocks noChangeArrowheads="1"/>
          </p:cNvSpPr>
          <p:nvPr/>
        </p:nvSpPr>
        <p:spPr bwMode="auto">
          <a:xfrm>
            <a:off x="6429375" y="2247900"/>
            <a:ext cx="2009775" cy="127635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FFFF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" name="Line 1035"/>
          <p:cNvSpPr>
            <a:spLocks noChangeShapeType="1"/>
          </p:cNvSpPr>
          <p:nvPr/>
        </p:nvSpPr>
        <p:spPr bwMode="auto">
          <a:xfrm rot="16200000">
            <a:off x="7454900" y="2295525"/>
            <a:ext cx="0" cy="1206500"/>
          </a:xfrm>
          <a:prstGeom prst="line">
            <a:avLst/>
          </a:prstGeom>
          <a:noFill/>
          <a:ln w="508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11" name="Line 1036"/>
          <p:cNvSpPr>
            <a:spLocks noChangeShapeType="1"/>
          </p:cNvSpPr>
          <p:nvPr/>
        </p:nvSpPr>
        <p:spPr bwMode="auto">
          <a:xfrm rot="19475381">
            <a:off x="7083425" y="2809875"/>
            <a:ext cx="177800" cy="53975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" name="Arc 1037"/>
          <p:cNvSpPr>
            <a:spLocks/>
          </p:cNvSpPr>
          <p:nvPr/>
        </p:nvSpPr>
        <p:spPr bwMode="auto">
          <a:xfrm rot="205889" flipH="1">
            <a:off x="6583363" y="2227263"/>
            <a:ext cx="1657350" cy="758825"/>
          </a:xfrm>
          <a:custGeom>
            <a:avLst/>
            <a:gdLst>
              <a:gd name="G0" fmla="+- 15334 0 0"/>
              <a:gd name="G1" fmla="+- 21600 0 0"/>
              <a:gd name="G2" fmla="+- 21600 0 0"/>
              <a:gd name="T0" fmla="*/ 0 w 33704"/>
              <a:gd name="T1" fmla="*/ 6388 h 21600"/>
              <a:gd name="T2" fmla="*/ 33704 w 33704"/>
              <a:gd name="T3" fmla="*/ 10237 h 21600"/>
              <a:gd name="T4" fmla="*/ 15334 w 33704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704" h="21600" fill="none" extrusionOk="0">
                <a:moveTo>
                  <a:pt x="-1" y="6387"/>
                </a:moveTo>
                <a:cubicBezTo>
                  <a:pt x="4055" y="2299"/>
                  <a:pt x="9575" y="-1"/>
                  <a:pt x="15334" y="0"/>
                </a:cubicBezTo>
                <a:cubicBezTo>
                  <a:pt x="22817" y="0"/>
                  <a:pt x="29767" y="3873"/>
                  <a:pt x="33703" y="10237"/>
                </a:cubicBezTo>
              </a:path>
              <a:path w="33704" h="21600" stroke="0" extrusionOk="0">
                <a:moveTo>
                  <a:pt x="-1" y="6387"/>
                </a:moveTo>
                <a:cubicBezTo>
                  <a:pt x="4055" y="2299"/>
                  <a:pt x="9575" y="-1"/>
                  <a:pt x="15334" y="0"/>
                </a:cubicBezTo>
                <a:cubicBezTo>
                  <a:pt x="22817" y="0"/>
                  <a:pt x="29767" y="3873"/>
                  <a:pt x="33703" y="10237"/>
                </a:cubicBezTo>
                <a:lnTo>
                  <a:pt x="15334" y="21600"/>
                </a:lnTo>
                <a:close/>
              </a:path>
            </a:pathLst>
          </a:cu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" name="Line 1038"/>
          <p:cNvSpPr>
            <a:spLocks noChangeShapeType="1"/>
          </p:cNvSpPr>
          <p:nvPr/>
        </p:nvSpPr>
        <p:spPr bwMode="auto">
          <a:xfrm rot="19747570">
            <a:off x="6651625" y="1919288"/>
            <a:ext cx="0" cy="1031875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" name="Line 1039"/>
          <p:cNvSpPr>
            <a:spLocks noChangeShapeType="1"/>
          </p:cNvSpPr>
          <p:nvPr/>
        </p:nvSpPr>
        <p:spPr bwMode="auto">
          <a:xfrm>
            <a:off x="7451725" y="1711325"/>
            <a:ext cx="0" cy="16764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" name="Line 1040"/>
          <p:cNvSpPr>
            <a:spLocks noChangeShapeType="1"/>
          </p:cNvSpPr>
          <p:nvPr/>
        </p:nvSpPr>
        <p:spPr bwMode="auto">
          <a:xfrm rot="19747570">
            <a:off x="7077075" y="2838450"/>
            <a:ext cx="4763" cy="606425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" name="Rectangle 1041"/>
          <p:cNvSpPr>
            <a:spLocks noChangeArrowheads="1"/>
          </p:cNvSpPr>
          <p:nvPr/>
        </p:nvSpPr>
        <p:spPr bwMode="auto">
          <a:xfrm>
            <a:off x="8245475" y="2501900"/>
            <a:ext cx="32385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" name="Rectangle 1042"/>
          <p:cNvSpPr>
            <a:spLocks noChangeArrowheads="1"/>
          </p:cNvSpPr>
          <p:nvPr/>
        </p:nvSpPr>
        <p:spPr bwMode="auto">
          <a:xfrm>
            <a:off x="6259513" y="2541588"/>
            <a:ext cx="32385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" name="Line 1043"/>
          <p:cNvSpPr>
            <a:spLocks noChangeShapeType="1"/>
          </p:cNvSpPr>
          <p:nvPr/>
        </p:nvSpPr>
        <p:spPr bwMode="auto">
          <a:xfrm rot="20542023">
            <a:off x="7154863" y="3030538"/>
            <a:ext cx="69850" cy="1143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" name="Line 1044"/>
          <p:cNvSpPr>
            <a:spLocks noChangeShapeType="1"/>
          </p:cNvSpPr>
          <p:nvPr/>
        </p:nvSpPr>
        <p:spPr bwMode="auto">
          <a:xfrm>
            <a:off x="6762750" y="2625725"/>
            <a:ext cx="69850" cy="1143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" name="Line 1045"/>
          <p:cNvSpPr>
            <a:spLocks noChangeShapeType="1"/>
          </p:cNvSpPr>
          <p:nvPr/>
        </p:nvSpPr>
        <p:spPr bwMode="auto">
          <a:xfrm rot="1827326">
            <a:off x="7412038" y="2525713"/>
            <a:ext cx="69850" cy="1143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88783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5" grpId="0" build="p" bldLvl="4"/>
      <p:bldP spid="8" grpId="0" animBg="1"/>
      <p:bldP spid="9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8" grpId="1" animBg="1"/>
      <p:bldP spid="19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Loss of light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9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grpSp>
        <p:nvGrpSpPr>
          <p:cNvPr id="4" name="Group 174"/>
          <p:cNvGrpSpPr>
            <a:grpSpLocks/>
          </p:cNvGrpSpPr>
          <p:nvPr/>
        </p:nvGrpSpPr>
        <p:grpSpPr bwMode="auto">
          <a:xfrm>
            <a:off x="4256881" y="3668713"/>
            <a:ext cx="4716463" cy="2308225"/>
            <a:chOff x="2690" y="2423"/>
            <a:chExt cx="2971" cy="1454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3398" y="2853"/>
              <a:ext cx="1082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en-US" alt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2690" y="2429"/>
              <a:ext cx="1118" cy="117"/>
            </a:xfrm>
            <a:custGeom>
              <a:avLst/>
              <a:gdLst>
                <a:gd name="T0" fmla="*/ 2197 w 2235"/>
                <a:gd name="T1" fmla="*/ 43 h 235"/>
                <a:gd name="T2" fmla="*/ 2176 w 2235"/>
                <a:gd name="T3" fmla="*/ 29 h 235"/>
                <a:gd name="T4" fmla="*/ 2164 w 2235"/>
                <a:gd name="T5" fmla="*/ 20 h 235"/>
                <a:gd name="T6" fmla="*/ 2127 w 2235"/>
                <a:gd name="T7" fmla="*/ 52 h 235"/>
                <a:gd name="T8" fmla="*/ 2062 w 2235"/>
                <a:gd name="T9" fmla="*/ 77 h 235"/>
                <a:gd name="T10" fmla="*/ 1964 w 2235"/>
                <a:gd name="T11" fmla="*/ 77 h 235"/>
                <a:gd name="T12" fmla="*/ 1882 w 2235"/>
                <a:gd name="T13" fmla="*/ 48 h 235"/>
                <a:gd name="T14" fmla="*/ 1839 w 2235"/>
                <a:gd name="T15" fmla="*/ 10 h 235"/>
                <a:gd name="T16" fmla="*/ 1818 w 2235"/>
                <a:gd name="T17" fmla="*/ 20 h 235"/>
                <a:gd name="T18" fmla="*/ 1763 w 2235"/>
                <a:gd name="T19" fmla="*/ 62 h 235"/>
                <a:gd name="T20" fmla="*/ 1655 w 2235"/>
                <a:gd name="T21" fmla="*/ 82 h 235"/>
                <a:gd name="T22" fmla="*/ 1567 w 2235"/>
                <a:gd name="T23" fmla="*/ 64 h 235"/>
                <a:gd name="T24" fmla="*/ 1515 w 2235"/>
                <a:gd name="T25" fmla="*/ 31 h 235"/>
                <a:gd name="T26" fmla="*/ 1493 w 2235"/>
                <a:gd name="T27" fmla="*/ 15 h 235"/>
                <a:gd name="T28" fmla="*/ 1478 w 2235"/>
                <a:gd name="T29" fmla="*/ 30 h 235"/>
                <a:gd name="T30" fmla="*/ 1453 w 2235"/>
                <a:gd name="T31" fmla="*/ 49 h 235"/>
                <a:gd name="T32" fmla="*/ 1417 w 2235"/>
                <a:gd name="T33" fmla="*/ 67 h 235"/>
                <a:gd name="T34" fmla="*/ 1370 w 2235"/>
                <a:gd name="T35" fmla="*/ 79 h 235"/>
                <a:gd name="T36" fmla="*/ 1310 w 2235"/>
                <a:gd name="T37" fmla="*/ 82 h 235"/>
                <a:gd name="T38" fmla="*/ 1225 w 2235"/>
                <a:gd name="T39" fmla="*/ 65 h 235"/>
                <a:gd name="T40" fmla="*/ 1174 w 2235"/>
                <a:gd name="T41" fmla="*/ 35 h 235"/>
                <a:gd name="T42" fmla="*/ 1151 w 2235"/>
                <a:gd name="T43" fmla="*/ 19 h 235"/>
                <a:gd name="T44" fmla="*/ 1136 w 2235"/>
                <a:gd name="T45" fmla="*/ 33 h 235"/>
                <a:gd name="T46" fmla="*/ 1110 w 2235"/>
                <a:gd name="T47" fmla="*/ 50 h 235"/>
                <a:gd name="T48" fmla="*/ 1074 w 2235"/>
                <a:gd name="T49" fmla="*/ 67 h 235"/>
                <a:gd name="T50" fmla="*/ 1025 w 2235"/>
                <a:gd name="T51" fmla="*/ 80 h 235"/>
                <a:gd name="T52" fmla="*/ 965 w 2235"/>
                <a:gd name="T53" fmla="*/ 82 h 235"/>
                <a:gd name="T54" fmla="*/ 877 w 2235"/>
                <a:gd name="T55" fmla="*/ 62 h 235"/>
                <a:gd name="T56" fmla="*/ 821 w 2235"/>
                <a:gd name="T57" fmla="*/ 30 h 235"/>
                <a:gd name="T58" fmla="*/ 795 w 2235"/>
                <a:gd name="T59" fmla="*/ 19 h 235"/>
                <a:gd name="T60" fmla="*/ 753 w 2235"/>
                <a:gd name="T61" fmla="*/ 59 h 235"/>
                <a:gd name="T62" fmla="*/ 667 w 2235"/>
                <a:gd name="T63" fmla="*/ 88 h 235"/>
                <a:gd name="T64" fmla="*/ 560 w 2235"/>
                <a:gd name="T65" fmla="*/ 79 h 235"/>
                <a:gd name="T66" fmla="*/ 495 w 2235"/>
                <a:gd name="T67" fmla="*/ 46 h 235"/>
                <a:gd name="T68" fmla="*/ 464 w 2235"/>
                <a:gd name="T69" fmla="*/ 15 h 235"/>
                <a:gd name="T70" fmla="*/ 454 w 2235"/>
                <a:gd name="T71" fmla="*/ 26 h 235"/>
                <a:gd name="T72" fmla="*/ 433 w 2235"/>
                <a:gd name="T73" fmla="*/ 43 h 235"/>
                <a:gd name="T74" fmla="*/ 401 w 2235"/>
                <a:gd name="T75" fmla="*/ 61 h 235"/>
                <a:gd name="T76" fmla="*/ 355 w 2235"/>
                <a:gd name="T77" fmla="*/ 76 h 235"/>
                <a:gd name="T78" fmla="*/ 297 w 2235"/>
                <a:gd name="T79" fmla="*/ 82 h 235"/>
                <a:gd name="T80" fmla="*/ 218 w 2235"/>
                <a:gd name="T81" fmla="*/ 74 h 235"/>
                <a:gd name="T82" fmla="*/ 158 w 2235"/>
                <a:gd name="T83" fmla="*/ 50 h 235"/>
                <a:gd name="T84" fmla="*/ 123 w 2235"/>
                <a:gd name="T85" fmla="*/ 21 h 235"/>
                <a:gd name="T86" fmla="*/ 125 w 2235"/>
                <a:gd name="T87" fmla="*/ 29 h 235"/>
                <a:gd name="T88" fmla="*/ 109 w 2235"/>
                <a:gd name="T89" fmla="*/ 38 h 235"/>
                <a:gd name="T90" fmla="*/ 68 w 2235"/>
                <a:gd name="T91" fmla="*/ 54 h 235"/>
                <a:gd name="T92" fmla="*/ 39 w 2235"/>
                <a:gd name="T93" fmla="*/ 64 h 235"/>
                <a:gd name="T94" fmla="*/ 14 w 2235"/>
                <a:gd name="T95" fmla="*/ 68 h 235"/>
                <a:gd name="T96" fmla="*/ 0 w 2235"/>
                <a:gd name="T97" fmla="*/ 235 h 235"/>
                <a:gd name="T98" fmla="*/ 1973 w 2235"/>
                <a:gd name="T99" fmla="*/ 235 h 235"/>
                <a:gd name="T100" fmla="*/ 2227 w 2235"/>
                <a:gd name="T101" fmla="*/ 57 h 235"/>
                <a:gd name="T102" fmla="*/ 2210 w 2235"/>
                <a:gd name="T103" fmla="*/ 51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35" h="235">
                  <a:moveTo>
                    <a:pt x="2210" y="51"/>
                  </a:moveTo>
                  <a:lnTo>
                    <a:pt x="2203" y="46"/>
                  </a:lnTo>
                  <a:lnTo>
                    <a:pt x="2197" y="43"/>
                  </a:lnTo>
                  <a:lnTo>
                    <a:pt x="2190" y="38"/>
                  </a:lnTo>
                  <a:lnTo>
                    <a:pt x="2183" y="34"/>
                  </a:lnTo>
                  <a:lnTo>
                    <a:pt x="2176" y="29"/>
                  </a:lnTo>
                  <a:lnTo>
                    <a:pt x="2170" y="26"/>
                  </a:lnTo>
                  <a:lnTo>
                    <a:pt x="2167" y="22"/>
                  </a:lnTo>
                  <a:lnTo>
                    <a:pt x="2164" y="20"/>
                  </a:lnTo>
                  <a:lnTo>
                    <a:pt x="2154" y="30"/>
                  </a:lnTo>
                  <a:lnTo>
                    <a:pt x="2142" y="42"/>
                  </a:lnTo>
                  <a:lnTo>
                    <a:pt x="2127" y="52"/>
                  </a:lnTo>
                  <a:lnTo>
                    <a:pt x="2108" y="62"/>
                  </a:lnTo>
                  <a:lnTo>
                    <a:pt x="2086" y="72"/>
                  </a:lnTo>
                  <a:lnTo>
                    <a:pt x="2062" y="77"/>
                  </a:lnTo>
                  <a:lnTo>
                    <a:pt x="2033" y="82"/>
                  </a:lnTo>
                  <a:lnTo>
                    <a:pt x="2001" y="82"/>
                  </a:lnTo>
                  <a:lnTo>
                    <a:pt x="1964" y="77"/>
                  </a:lnTo>
                  <a:lnTo>
                    <a:pt x="1932" y="69"/>
                  </a:lnTo>
                  <a:lnTo>
                    <a:pt x="1904" y="59"/>
                  </a:lnTo>
                  <a:lnTo>
                    <a:pt x="1882" y="48"/>
                  </a:lnTo>
                  <a:lnTo>
                    <a:pt x="1864" y="34"/>
                  </a:lnTo>
                  <a:lnTo>
                    <a:pt x="1849" y="21"/>
                  </a:lnTo>
                  <a:lnTo>
                    <a:pt x="1839" y="10"/>
                  </a:lnTo>
                  <a:lnTo>
                    <a:pt x="1832" y="0"/>
                  </a:lnTo>
                  <a:lnTo>
                    <a:pt x="1827" y="8"/>
                  </a:lnTo>
                  <a:lnTo>
                    <a:pt x="1818" y="20"/>
                  </a:lnTo>
                  <a:lnTo>
                    <a:pt x="1804" y="34"/>
                  </a:lnTo>
                  <a:lnTo>
                    <a:pt x="1786" y="49"/>
                  </a:lnTo>
                  <a:lnTo>
                    <a:pt x="1763" y="62"/>
                  </a:lnTo>
                  <a:lnTo>
                    <a:pt x="1733" y="74"/>
                  </a:lnTo>
                  <a:lnTo>
                    <a:pt x="1697" y="81"/>
                  </a:lnTo>
                  <a:lnTo>
                    <a:pt x="1655" y="82"/>
                  </a:lnTo>
                  <a:lnTo>
                    <a:pt x="1622" y="79"/>
                  </a:lnTo>
                  <a:lnTo>
                    <a:pt x="1592" y="72"/>
                  </a:lnTo>
                  <a:lnTo>
                    <a:pt x="1567" y="64"/>
                  </a:lnTo>
                  <a:lnTo>
                    <a:pt x="1546" y="53"/>
                  </a:lnTo>
                  <a:lnTo>
                    <a:pt x="1529" y="43"/>
                  </a:lnTo>
                  <a:lnTo>
                    <a:pt x="1515" y="31"/>
                  </a:lnTo>
                  <a:lnTo>
                    <a:pt x="1505" y="21"/>
                  </a:lnTo>
                  <a:lnTo>
                    <a:pt x="1496" y="12"/>
                  </a:lnTo>
                  <a:lnTo>
                    <a:pt x="1493" y="15"/>
                  </a:lnTo>
                  <a:lnTo>
                    <a:pt x="1490" y="20"/>
                  </a:lnTo>
                  <a:lnTo>
                    <a:pt x="1485" y="24"/>
                  </a:lnTo>
                  <a:lnTo>
                    <a:pt x="1478" y="30"/>
                  </a:lnTo>
                  <a:lnTo>
                    <a:pt x="1471" y="36"/>
                  </a:lnTo>
                  <a:lnTo>
                    <a:pt x="1463" y="43"/>
                  </a:lnTo>
                  <a:lnTo>
                    <a:pt x="1453" y="49"/>
                  </a:lnTo>
                  <a:lnTo>
                    <a:pt x="1442" y="56"/>
                  </a:lnTo>
                  <a:lnTo>
                    <a:pt x="1431" y="61"/>
                  </a:lnTo>
                  <a:lnTo>
                    <a:pt x="1417" y="67"/>
                  </a:lnTo>
                  <a:lnTo>
                    <a:pt x="1403" y="72"/>
                  </a:lnTo>
                  <a:lnTo>
                    <a:pt x="1387" y="76"/>
                  </a:lnTo>
                  <a:lnTo>
                    <a:pt x="1370" y="79"/>
                  </a:lnTo>
                  <a:lnTo>
                    <a:pt x="1351" y="81"/>
                  </a:lnTo>
                  <a:lnTo>
                    <a:pt x="1332" y="82"/>
                  </a:lnTo>
                  <a:lnTo>
                    <a:pt x="1310" y="82"/>
                  </a:lnTo>
                  <a:lnTo>
                    <a:pt x="1278" y="79"/>
                  </a:lnTo>
                  <a:lnTo>
                    <a:pt x="1249" y="73"/>
                  </a:lnTo>
                  <a:lnTo>
                    <a:pt x="1225" y="65"/>
                  </a:lnTo>
                  <a:lnTo>
                    <a:pt x="1205" y="56"/>
                  </a:lnTo>
                  <a:lnTo>
                    <a:pt x="1188" y="45"/>
                  </a:lnTo>
                  <a:lnTo>
                    <a:pt x="1174" y="35"/>
                  </a:lnTo>
                  <a:lnTo>
                    <a:pt x="1162" y="24"/>
                  </a:lnTo>
                  <a:lnTo>
                    <a:pt x="1154" y="15"/>
                  </a:lnTo>
                  <a:lnTo>
                    <a:pt x="1151" y="19"/>
                  </a:lnTo>
                  <a:lnTo>
                    <a:pt x="1147" y="22"/>
                  </a:lnTo>
                  <a:lnTo>
                    <a:pt x="1143" y="27"/>
                  </a:lnTo>
                  <a:lnTo>
                    <a:pt x="1136" y="33"/>
                  </a:lnTo>
                  <a:lnTo>
                    <a:pt x="1129" y="38"/>
                  </a:lnTo>
                  <a:lnTo>
                    <a:pt x="1120" y="44"/>
                  </a:lnTo>
                  <a:lnTo>
                    <a:pt x="1110" y="50"/>
                  </a:lnTo>
                  <a:lnTo>
                    <a:pt x="1100" y="56"/>
                  </a:lnTo>
                  <a:lnTo>
                    <a:pt x="1087" y="61"/>
                  </a:lnTo>
                  <a:lnTo>
                    <a:pt x="1074" y="67"/>
                  </a:lnTo>
                  <a:lnTo>
                    <a:pt x="1059" y="72"/>
                  </a:lnTo>
                  <a:lnTo>
                    <a:pt x="1044" y="76"/>
                  </a:lnTo>
                  <a:lnTo>
                    <a:pt x="1025" y="80"/>
                  </a:lnTo>
                  <a:lnTo>
                    <a:pt x="1007" y="81"/>
                  </a:lnTo>
                  <a:lnTo>
                    <a:pt x="987" y="82"/>
                  </a:lnTo>
                  <a:lnTo>
                    <a:pt x="965" y="82"/>
                  </a:lnTo>
                  <a:lnTo>
                    <a:pt x="931" y="79"/>
                  </a:lnTo>
                  <a:lnTo>
                    <a:pt x="902" y="72"/>
                  </a:lnTo>
                  <a:lnTo>
                    <a:pt x="877" y="62"/>
                  </a:lnTo>
                  <a:lnTo>
                    <a:pt x="855" y="52"/>
                  </a:lnTo>
                  <a:lnTo>
                    <a:pt x="836" y="42"/>
                  </a:lnTo>
                  <a:lnTo>
                    <a:pt x="821" y="30"/>
                  </a:lnTo>
                  <a:lnTo>
                    <a:pt x="810" y="20"/>
                  </a:lnTo>
                  <a:lnTo>
                    <a:pt x="801" y="10"/>
                  </a:lnTo>
                  <a:lnTo>
                    <a:pt x="795" y="19"/>
                  </a:lnTo>
                  <a:lnTo>
                    <a:pt x="786" y="30"/>
                  </a:lnTo>
                  <a:lnTo>
                    <a:pt x="772" y="44"/>
                  </a:lnTo>
                  <a:lnTo>
                    <a:pt x="753" y="59"/>
                  </a:lnTo>
                  <a:lnTo>
                    <a:pt x="730" y="72"/>
                  </a:lnTo>
                  <a:lnTo>
                    <a:pt x="701" y="82"/>
                  </a:lnTo>
                  <a:lnTo>
                    <a:pt x="667" y="88"/>
                  </a:lnTo>
                  <a:lnTo>
                    <a:pt x="627" y="89"/>
                  </a:lnTo>
                  <a:lnTo>
                    <a:pt x="591" y="86"/>
                  </a:lnTo>
                  <a:lnTo>
                    <a:pt x="560" y="79"/>
                  </a:lnTo>
                  <a:lnTo>
                    <a:pt x="533" y="69"/>
                  </a:lnTo>
                  <a:lnTo>
                    <a:pt x="513" y="58"/>
                  </a:lnTo>
                  <a:lnTo>
                    <a:pt x="495" y="46"/>
                  </a:lnTo>
                  <a:lnTo>
                    <a:pt x="481" y="35"/>
                  </a:lnTo>
                  <a:lnTo>
                    <a:pt x="471" y="24"/>
                  </a:lnTo>
                  <a:lnTo>
                    <a:pt x="464" y="15"/>
                  </a:lnTo>
                  <a:lnTo>
                    <a:pt x="462" y="18"/>
                  </a:lnTo>
                  <a:lnTo>
                    <a:pt x="458" y="21"/>
                  </a:lnTo>
                  <a:lnTo>
                    <a:pt x="454" y="26"/>
                  </a:lnTo>
                  <a:lnTo>
                    <a:pt x="448" y="31"/>
                  </a:lnTo>
                  <a:lnTo>
                    <a:pt x="441" y="37"/>
                  </a:lnTo>
                  <a:lnTo>
                    <a:pt x="433" y="43"/>
                  </a:lnTo>
                  <a:lnTo>
                    <a:pt x="424" y="49"/>
                  </a:lnTo>
                  <a:lnTo>
                    <a:pt x="412" y="56"/>
                  </a:lnTo>
                  <a:lnTo>
                    <a:pt x="401" y="61"/>
                  </a:lnTo>
                  <a:lnTo>
                    <a:pt x="387" y="67"/>
                  </a:lnTo>
                  <a:lnTo>
                    <a:pt x="372" y="72"/>
                  </a:lnTo>
                  <a:lnTo>
                    <a:pt x="355" y="76"/>
                  </a:lnTo>
                  <a:lnTo>
                    <a:pt x="337" y="80"/>
                  </a:lnTo>
                  <a:lnTo>
                    <a:pt x="318" y="82"/>
                  </a:lnTo>
                  <a:lnTo>
                    <a:pt x="297" y="82"/>
                  </a:lnTo>
                  <a:lnTo>
                    <a:pt x="274" y="82"/>
                  </a:lnTo>
                  <a:lnTo>
                    <a:pt x="244" y="79"/>
                  </a:lnTo>
                  <a:lnTo>
                    <a:pt x="218" y="74"/>
                  </a:lnTo>
                  <a:lnTo>
                    <a:pt x="195" y="67"/>
                  </a:lnTo>
                  <a:lnTo>
                    <a:pt x="175" y="58"/>
                  </a:lnTo>
                  <a:lnTo>
                    <a:pt x="158" y="50"/>
                  </a:lnTo>
                  <a:lnTo>
                    <a:pt x="144" y="39"/>
                  </a:lnTo>
                  <a:lnTo>
                    <a:pt x="132" y="30"/>
                  </a:lnTo>
                  <a:lnTo>
                    <a:pt x="123" y="21"/>
                  </a:lnTo>
                  <a:lnTo>
                    <a:pt x="127" y="28"/>
                  </a:lnTo>
                  <a:lnTo>
                    <a:pt x="127" y="28"/>
                  </a:lnTo>
                  <a:lnTo>
                    <a:pt x="125" y="29"/>
                  </a:lnTo>
                  <a:lnTo>
                    <a:pt x="122" y="31"/>
                  </a:lnTo>
                  <a:lnTo>
                    <a:pt x="117" y="34"/>
                  </a:lnTo>
                  <a:lnTo>
                    <a:pt x="109" y="38"/>
                  </a:lnTo>
                  <a:lnTo>
                    <a:pt x="99" y="43"/>
                  </a:lnTo>
                  <a:lnTo>
                    <a:pt x="85" y="48"/>
                  </a:lnTo>
                  <a:lnTo>
                    <a:pt x="68" y="54"/>
                  </a:lnTo>
                  <a:lnTo>
                    <a:pt x="57" y="58"/>
                  </a:lnTo>
                  <a:lnTo>
                    <a:pt x="48" y="61"/>
                  </a:lnTo>
                  <a:lnTo>
                    <a:pt x="39" y="64"/>
                  </a:lnTo>
                  <a:lnTo>
                    <a:pt x="31" y="65"/>
                  </a:lnTo>
                  <a:lnTo>
                    <a:pt x="22" y="67"/>
                  </a:lnTo>
                  <a:lnTo>
                    <a:pt x="14" y="68"/>
                  </a:lnTo>
                  <a:lnTo>
                    <a:pt x="7" y="69"/>
                  </a:lnTo>
                  <a:lnTo>
                    <a:pt x="0" y="69"/>
                  </a:lnTo>
                  <a:lnTo>
                    <a:pt x="0" y="235"/>
                  </a:lnTo>
                  <a:lnTo>
                    <a:pt x="366" y="235"/>
                  </a:lnTo>
                  <a:lnTo>
                    <a:pt x="875" y="235"/>
                  </a:lnTo>
                  <a:lnTo>
                    <a:pt x="1973" y="235"/>
                  </a:lnTo>
                  <a:lnTo>
                    <a:pt x="2235" y="235"/>
                  </a:lnTo>
                  <a:lnTo>
                    <a:pt x="2235" y="58"/>
                  </a:lnTo>
                  <a:lnTo>
                    <a:pt x="2227" y="57"/>
                  </a:lnTo>
                  <a:lnTo>
                    <a:pt x="2221" y="56"/>
                  </a:lnTo>
                  <a:lnTo>
                    <a:pt x="2214" y="53"/>
                  </a:lnTo>
                  <a:lnTo>
                    <a:pt x="2210" y="51"/>
                  </a:lnTo>
                  <a:close/>
                </a:path>
              </a:pathLst>
            </a:custGeom>
            <a:solidFill>
              <a:srgbClr val="98B8FE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805" y="2430"/>
              <a:ext cx="1118" cy="117"/>
            </a:xfrm>
            <a:custGeom>
              <a:avLst/>
              <a:gdLst>
                <a:gd name="T0" fmla="*/ 2197 w 2235"/>
                <a:gd name="T1" fmla="*/ 43 h 235"/>
                <a:gd name="T2" fmla="*/ 2176 w 2235"/>
                <a:gd name="T3" fmla="*/ 29 h 235"/>
                <a:gd name="T4" fmla="*/ 2164 w 2235"/>
                <a:gd name="T5" fmla="*/ 20 h 235"/>
                <a:gd name="T6" fmla="*/ 2127 w 2235"/>
                <a:gd name="T7" fmla="*/ 52 h 235"/>
                <a:gd name="T8" fmla="*/ 2062 w 2235"/>
                <a:gd name="T9" fmla="*/ 77 h 235"/>
                <a:gd name="T10" fmla="*/ 1964 w 2235"/>
                <a:gd name="T11" fmla="*/ 77 h 235"/>
                <a:gd name="T12" fmla="*/ 1882 w 2235"/>
                <a:gd name="T13" fmla="*/ 48 h 235"/>
                <a:gd name="T14" fmla="*/ 1839 w 2235"/>
                <a:gd name="T15" fmla="*/ 10 h 235"/>
                <a:gd name="T16" fmla="*/ 1818 w 2235"/>
                <a:gd name="T17" fmla="*/ 20 h 235"/>
                <a:gd name="T18" fmla="*/ 1763 w 2235"/>
                <a:gd name="T19" fmla="*/ 62 h 235"/>
                <a:gd name="T20" fmla="*/ 1655 w 2235"/>
                <a:gd name="T21" fmla="*/ 82 h 235"/>
                <a:gd name="T22" fmla="*/ 1567 w 2235"/>
                <a:gd name="T23" fmla="*/ 64 h 235"/>
                <a:gd name="T24" fmla="*/ 1515 w 2235"/>
                <a:gd name="T25" fmla="*/ 31 h 235"/>
                <a:gd name="T26" fmla="*/ 1493 w 2235"/>
                <a:gd name="T27" fmla="*/ 15 h 235"/>
                <a:gd name="T28" fmla="*/ 1478 w 2235"/>
                <a:gd name="T29" fmla="*/ 30 h 235"/>
                <a:gd name="T30" fmla="*/ 1453 w 2235"/>
                <a:gd name="T31" fmla="*/ 49 h 235"/>
                <a:gd name="T32" fmla="*/ 1417 w 2235"/>
                <a:gd name="T33" fmla="*/ 67 h 235"/>
                <a:gd name="T34" fmla="*/ 1370 w 2235"/>
                <a:gd name="T35" fmla="*/ 79 h 235"/>
                <a:gd name="T36" fmla="*/ 1310 w 2235"/>
                <a:gd name="T37" fmla="*/ 82 h 235"/>
                <a:gd name="T38" fmla="*/ 1225 w 2235"/>
                <a:gd name="T39" fmla="*/ 65 h 235"/>
                <a:gd name="T40" fmla="*/ 1174 w 2235"/>
                <a:gd name="T41" fmla="*/ 35 h 235"/>
                <a:gd name="T42" fmla="*/ 1151 w 2235"/>
                <a:gd name="T43" fmla="*/ 19 h 235"/>
                <a:gd name="T44" fmla="*/ 1136 w 2235"/>
                <a:gd name="T45" fmla="*/ 33 h 235"/>
                <a:gd name="T46" fmla="*/ 1110 w 2235"/>
                <a:gd name="T47" fmla="*/ 50 h 235"/>
                <a:gd name="T48" fmla="*/ 1074 w 2235"/>
                <a:gd name="T49" fmla="*/ 67 h 235"/>
                <a:gd name="T50" fmla="*/ 1025 w 2235"/>
                <a:gd name="T51" fmla="*/ 80 h 235"/>
                <a:gd name="T52" fmla="*/ 965 w 2235"/>
                <a:gd name="T53" fmla="*/ 82 h 235"/>
                <a:gd name="T54" fmla="*/ 877 w 2235"/>
                <a:gd name="T55" fmla="*/ 62 h 235"/>
                <a:gd name="T56" fmla="*/ 821 w 2235"/>
                <a:gd name="T57" fmla="*/ 30 h 235"/>
                <a:gd name="T58" fmla="*/ 795 w 2235"/>
                <a:gd name="T59" fmla="*/ 19 h 235"/>
                <a:gd name="T60" fmla="*/ 753 w 2235"/>
                <a:gd name="T61" fmla="*/ 59 h 235"/>
                <a:gd name="T62" fmla="*/ 667 w 2235"/>
                <a:gd name="T63" fmla="*/ 88 h 235"/>
                <a:gd name="T64" fmla="*/ 560 w 2235"/>
                <a:gd name="T65" fmla="*/ 79 h 235"/>
                <a:gd name="T66" fmla="*/ 495 w 2235"/>
                <a:gd name="T67" fmla="*/ 46 h 235"/>
                <a:gd name="T68" fmla="*/ 464 w 2235"/>
                <a:gd name="T69" fmla="*/ 15 h 235"/>
                <a:gd name="T70" fmla="*/ 454 w 2235"/>
                <a:gd name="T71" fmla="*/ 26 h 235"/>
                <a:gd name="T72" fmla="*/ 433 w 2235"/>
                <a:gd name="T73" fmla="*/ 43 h 235"/>
                <a:gd name="T74" fmla="*/ 401 w 2235"/>
                <a:gd name="T75" fmla="*/ 61 h 235"/>
                <a:gd name="T76" fmla="*/ 355 w 2235"/>
                <a:gd name="T77" fmla="*/ 76 h 235"/>
                <a:gd name="T78" fmla="*/ 297 w 2235"/>
                <a:gd name="T79" fmla="*/ 82 h 235"/>
                <a:gd name="T80" fmla="*/ 218 w 2235"/>
                <a:gd name="T81" fmla="*/ 74 h 235"/>
                <a:gd name="T82" fmla="*/ 158 w 2235"/>
                <a:gd name="T83" fmla="*/ 50 h 235"/>
                <a:gd name="T84" fmla="*/ 123 w 2235"/>
                <a:gd name="T85" fmla="*/ 21 h 235"/>
                <a:gd name="T86" fmla="*/ 125 w 2235"/>
                <a:gd name="T87" fmla="*/ 29 h 235"/>
                <a:gd name="T88" fmla="*/ 109 w 2235"/>
                <a:gd name="T89" fmla="*/ 38 h 235"/>
                <a:gd name="T90" fmla="*/ 68 w 2235"/>
                <a:gd name="T91" fmla="*/ 54 h 235"/>
                <a:gd name="T92" fmla="*/ 39 w 2235"/>
                <a:gd name="T93" fmla="*/ 64 h 235"/>
                <a:gd name="T94" fmla="*/ 14 w 2235"/>
                <a:gd name="T95" fmla="*/ 68 h 235"/>
                <a:gd name="T96" fmla="*/ 0 w 2235"/>
                <a:gd name="T97" fmla="*/ 235 h 235"/>
                <a:gd name="T98" fmla="*/ 1973 w 2235"/>
                <a:gd name="T99" fmla="*/ 235 h 235"/>
                <a:gd name="T100" fmla="*/ 2227 w 2235"/>
                <a:gd name="T101" fmla="*/ 57 h 235"/>
                <a:gd name="T102" fmla="*/ 2210 w 2235"/>
                <a:gd name="T103" fmla="*/ 51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35" h="235">
                  <a:moveTo>
                    <a:pt x="2210" y="51"/>
                  </a:moveTo>
                  <a:lnTo>
                    <a:pt x="2203" y="46"/>
                  </a:lnTo>
                  <a:lnTo>
                    <a:pt x="2197" y="43"/>
                  </a:lnTo>
                  <a:lnTo>
                    <a:pt x="2190" y="38"/>
                  </a:lnTo>
                  <a:lnTo>
                    <a:pt x="2183" y="34"/>
                  </a:lnTo>
                  <a:lnTo>
                    <a:pt x="2176" y="29"/>
                  </a:lnTo>
                  <a:lnTo>
                    <a:pt x="2170" y="26"/>
                  </a:lnTo>
                  <a:lnTo>
                    <a:pt x="2167" y="22"/>
                  </a:lnTo>
                  <a:lnTo>
                    <a:pt x="2164" y="20"/>
                  </a:lnTo>
                  <a:lnTo>
                    <a:pt x="2154" y="30"/>
                  </a:lnTo>
                  <a:lnTo>
                    <a:pt x="2142" y="42"/>
                  </a:lnTo>
                  <a:lnTo>
                    <a:pt x="2127" y="52"/>
                  </a:lnTo>
                  <a:lnTo>
                    <a:pt x="2108" y="62"/>
                  </a:lnTo>
                  <a:lnTo>
                    <a:pt x="2086" y="72"/>
                  </a:lnTo>
                  <a:lnTo>
                    <a:pt x="2062" y="77"/>
                  </a:lnTo>
                  <a:lnTo>
                    <a:pt x="2033" y="82"/>
                  </a:lnTo>
                  <a:lnTo>
                    <a:pt x="2001" y="82"/>
                  </a:lnTo>
                  <a:lnTo>
                    <a:pt x="1964" y="77"/>
                  </a:lnTo>
                  <a:lnTo>
                    <a:pt x="1932" y="69"/>
                  </a:lnTo>
                  <a:lnTo>
                    <a:pt x="1904" y="59"/>
                  </a:lnTo>
                  <a:lnTo>
                    <a:pt x="1882" y="48"/>
                  </a:lnTo>
                  <a:lnTo>
                    <a:pt x="1864" y="34"/>
                  </a:lnTo>
                  <a:lnTo>
                    <a:pt x="1849" y="21"/>
                  </a:lnTo>
                  <a:lnTo>
                    <a:pt x="1839" y="10"/>
                  </a:lnTo>
                  <a:lnTo>
                    <a:pt x="1832" y="0"/>
                  </a:lnTo>
                  <a:lnTo>
                    <a:pt x="1827" y="8"/>
                  </a:lnTo>
                  <a:lnTo>
                    <a:pt x="1818" y="20"/>
                  </a:lnTo>
                  <a:lnTo>
                    <a:pt x="1804" y="34"/>
                  </a:lnTo>
                  <a:lnTo>
                    <a:pt x="1786" y="49"/>
                  </a:lnTo>
                  <a:lnTo>
                    <a:pt x="1763" y="62"/>
                  </a:lnTo>
                  <a:lnTo>
                    <a:pt x="1733" y="74"/>
                  </a:lnTo>
                  <a:lnTo>
                    <a:pt x="1697" y="81"/>
                  </a:lnTo>
                  <a:lnTo>
                    <a:pt x="1655" y="82"/>
                  </a:lnTo>
                  <a:lnTo>
                    <a:pt x="1622" y="79"/>
                  </a:lnTo>
                  <a:lnTo>
                    <a:pt x="1592" y="72"/>
                  </a:lnTo>
                  <a:lnTo>
                    <a:pt x="1567" y="64"/>
                  </a:lnTo>
                  <a:lnTo>
                    <a:pt x="1546" y="53"/>
                  </a:lnTo>
                  <a:lnTo>
                    <a:pt x="1529" y="43"/>
                  </a:lnTo>
                  <a:lnTo>
                    <a:pt x="1515" y="31"/>
                  </a:lnTo>
                  <a:lnTo>
                    <a:pt x="1505" y="21"/>
                  </a:lnTo>
                  <a:lnTo>
                    <a:pt x="1496" y="12"/>
                  </a:lnTo>
                  <a:lnTo>
                    <a:pt x="1493" y="15"/>
                  </a:lnTo>
                  <a:lnTo>
                    <a:pt x="1490" y="20"/>
                  </a:lnTo>
                  <a:lnTo>
                    <a:pt x="1485" y="24"/>
                  </a:lnTo>
                  <a:lnTo>
                    <a:pt x="1478" y="30"/>
                  </a:lnTo>
                  <a:lnTo>
                    <a:pt x="1471" y="36"/>
                  </a:lnTo>
                  <a:lnTo>
                    <a:pt x="1463" y="43"/>
                  </a:lnTo>
                  <a:lnTo>
                    <a:pt x="1453" y="49"/>
                  </a:lnTo>
                  <a:lnTo>
                    <a:pt x="1442" y="56"/>
                  </a:lnTo>
                  <a:lnTo>
                    <a:pt x="1431" y="61"/>
                  </a:lnTo>
                  <a:lnTo>
                    <a:pt x="1417" y="67"/>
                  </a:lnTo>
                  <a:lnTo>
                    <a:pt x="1403" y="72"/>
                  </a:lnTo>
                  <a:lnTo>
                    <a:pt x="1387" y="76"/>
                  </a:lnTo>
                  <a:lnTo>
                    <a:pt x="1370" y="79"/>
                  </a:lnTo>
                  <a:lnTo>
                    <a:pt x="1351" y="81"/>
                  </a:lnTo>
                  <a:lnTo>
                    <a:pt x="1332" y="82"/>
                  </a:lnTo>
                  <a:lnTo>
                    <a:pt x="1310" y="82"/>
                  </a:lnTo>
                  <a:lnTo>
                    <a:pt x="1278" y="79"/>
                  </a:lnTo>
                  <a:lnTo>
                    <a:pt x="1249" y="73"/>
                  </a:lnTo>
                  <a:lnTo>
                    <a:pt x="1225" y="65"/>
                  </a:lnTo>
                  <a:lnTo>
                    <a:pt x="1205" y="56"/>
                  </a:lnTo>
                  <a:lnTo>
                    <a:pt x="1188" y="45"/>
                  </a:lnTo>
                  <a:lnTo>
                    <a:pt x="1174" y="35"/>
                  </a:lnTo>
                  <a:lnTo>
                    <a:pt x="1162" y="24"/>
                  </a:lnTo>
                  <a:lnTo>
                    <a:pt x="1154" y="15"/>
                  </a:lnTo>
                  <a:lnTo>
                    <a:pt x="1151" y="19"/>
                  </a:lnTo>
                  <a:lnTo>
                    <a:pt x="1147" y="22"/>
                  </a:lnTo>
                  <a:lnTo>
                    <a:pt x="1143" y="27"/>
                  </a:lnTo>
                  <a:lnTo>
                    <a:pt x="1136" y="33"/>
                  </a:lnTo>
                  <a:lnTo>
                    <a:pt x="1129" y="38"/>
                  </a:lnTo>
                  <a:lnTo>
                    <a:pt x="1120" y="44"/>
                  </a:lnTo>
                  <a:lnTo>
                    <a:pt x="1110" y="50"/>
                  </a:lnTo>
                  <a:lnTo>
                    <a:pt x="1100" y="56"/>
                  </a:lnTo>
                  <a:lnTo>
                    <a:pt x="1087" y="61"/>
                  </a:lnTo>
                  <a:lnTo>
                    <a:pt x="1074" y="67"/>
                  </a:lnTo>
                  <a:lnTo>
                    <a:pt x="1059" y="72"/>
                  </a:lnTo>
                  <a:lnTo>
                    <a:pt x="1044" y="76"/>
                  </a:lnTo>
                  <a:lnTo>
                    <a:pt x="1025" y="80"/>
                  </a:lnTo>
                  <a:lnTo>
                    <a:pt x="1007" y="81"/>
                  </a:lnTo>
                  <a:lnTo>
                    <a:pt x="987" y="82"/>
                  </a:lnTo>
                  <a:lnTo>
                    <a:pt x="965" y="82"/>
                  </a:lnTo>
                  <a:lnTo>
                    <a:pt x="931" y="79"/>
                  </a:lnTo>
                  <a:lnTo>
                    <a:pt x="902" y="72"/>
                  </a:lnTo>
                  <a:lnTo>
                    <a:pt x="877" y="62"/>
                  </a:lnTo>
                  <a:lnTo>
                    <a:pt x="855" y="52"/>
                  </a:lnTo>
                  <a:lnTo>
                    <a:pt x="836" y="42"/>
                  </a:lnTo>
                  <a:lnTo>
                    <a:pt x="821" y="30"/>
                  </a:lnTo>
                  <a:lnTo>
                    <a:pt x="810" y="20"/>
                  </a:lnTo>
                  <a:lnTo>
                    <a:pt x="801" y="10"/>
                  </a:lnTo>
                  <a:lnTo>
                    <a:pt x="795" y="19"/>
                  </a:lnTo>
                  <a:lnTo>
                    <a:pt x="786" y="30"/>
                  </a:lnTo>
                  <a:lnTo>
                    <a:pt x="772" y="44"/>
                  </a:lnTo>
                  <a:lnTo>
                    <a:pt x="753" y="59"/>
                  </a:lnTo>
                  <a:lnTo>
                    <a:pt x="730" y="72"/>
                  </a:lnTo>
                  <a:lnTo>
                    <a:pt x="701" y="82"/>
                  </a:lnTo>
                  <a:lnTo>
                    <a:pt x="667" y="88"/>
                  </a:lnTo>
                  <a:lnTo>
                    <a:pt x="627" y="89"/>
                  </a:lnTo>
                  <a:lnTo>
                    <a:pt x="591" y="86"/>
                  </a:lnTo>
                  <a:lnTo>
                    <a:pt x="560" y="79"/>
                  </a:lnTo>
                  <a:lnTo>
                    <a:pt x="533" y="69"/>
                  </a:lnTo>
                  <a:lnTo>
                    <a:pt x="513" y="58"/>
                  </a:lnTo>
                  <a:lnTo>
                    <a:pt x="495" y="46"/>
                  </a:lnTo>
                  <a:lnTo>
                    <a:pt x="481" y="35"/>
                  </a:lnTo>
                  <a:lnTo>
                    <a:pt x="471" y="24"/>
                  </a:lnTo>
                  <a:lnTo>
                    <a:pt x="464" y="15"/>
                  </a:lnTo>
                  <a:lnTo>
                    <a:pt x="462" y="18"/>
                  </a:lnTo>
                  <a:lnTo>
                    <a:pt x="458" y="21"/>
                  </a:lnTo>
                  <a:lnTo>
                    <a:pt x="454" y="26"/>
                  </a:lnTo>
                  <a:lnTo>
                    <a:pt x="448" y="31"/>
                  </a:lnTo>
                  <a:lnTo>
                    <a:pt x="441" y="37"/>
                  </a:lnTo>
                  <a:lnTo>
                    <a:pt x="433" y="43"/>
                  </a:lnTo>
                  <a:lnTo>
                    <a:pt x="424" y="49"/>
                  </a:lnTo>
                  <a:lnTo>
                    <a:pt x="412" y="56"/>
                  </a:lnTo>
                  <a:lnTo>
                    <a:pt x="401" y="61"/>
                  </a:lnTo>
                  <a:lnTo>
                    <a:pt x="387" y="67"/>
                  </a:lnTo>
                  <a:lnTo>
                    <a:pt x="372" y="72"/>
                  </a:lnTo>
                  <a:lnTo>
                    <a:pt x="355" y="76"/>
                  </a:lnTo>
                  <a:lnTo>
                    <a:pt x="337" y="80"/>
                  </a:lnTo>
                  <a:lnTo>
                    <a:pt x="318" y="82"/>
                  </a:lnTo>
                  <a:lnTo>
                    <a:pt x="297" y="82"/>
                  </a:lnTo>
                  <a:lnTo>
                    <a:pt x="274" y="82"/>
                  </a:lnTo>
                  <a:lnTo>
                    <a:pt x="244" y="79"/>
                  </a:lnTo>
                  <a:lnTo>
                    <a:pt x="218" y="74"/>
                  </a:lnTo>
                  <a:lnTo>
                    <a:pt x="195" y="67"/>
                  </a:lnTo>
                  <a:lnTo>
                    <a:pt x="175" y="58"/>
                  </a:lnTo>
                  <a:lnTo>
                    <a:pt x="158" y="50"/>
                  </a:lnTo>
                  <a:lnTo>
                    <a:pt x="144" y="39"/>
                  </a:lnTo>
                  <a:lnTo>
                    <a:pt x="132" y="30"/>
                  </a:lnTo>
                  <a:lnTo>
                    <a:pt x="123" y="21"/>
                  </a:lnTo>
                  <a:lnTo>
                    <a:pt x="127" y="28"/>
                  </a:lnTo>
                  <a:lnTo>
                    <a:pt x="127" y="28"/>
                  </a:lnTo>
                  <a:lnTo>
                    <a:pt x="125" y="29"/>
                  </a:lnTo>
                  <a:lnTo>
                    <a:pt x="122" y="31"/>
                  </a:lnTo>
                  <a:lnTo>
                    <a:pt x="117" y="34"/>
                  </a:lnTo>
                  <a:lnTo>
                    <a:pt x="109" y="38"/>
                  </a:lnTo>
                  <a:lnTo>
                    <a:pt x="99" y="43"/>
                  </a:lnTo>
                  <a:lnTo>
                    <a:pt x="85" y="48"/>
                  </a:lnTo>
                  <a:lnTo>
                    <a:pt x="68" y="54"/>
                  </a:lnTo>
                  <a:lnTo>
                    <a:pt x="57" y="58"/>
                  </a:lnTo>
                  <a:lnTo>
                    <a:pt x="48" y="61"/>
                  </a:lnTo>
                  <a:lnTo>
                    <a:pt x="39" y="64"/>
                  </a:lnTo>
                  <a:lnTo>
                    <a:pt x="31" y="65"/>
                  </a:lnTo>
                  <a:lnTo>
                    <a:pt x="22" y="67"/>
                  </a:lnTo>
                  <a:lnTo>
                    <a:pt x="14" y="68"/>
                  </a:lnTo>
                  <a:lnTo>
                    <a:pt x="7" y="69"/>
                  </a:lnTo>
                  <a:lnTo>
                    <a:pt x="0" y="69"/>
                  </a:lnTo>
                  <a:lnTo>
                    <a:pt x="0" y="235"/>
                  </a:lnTo>
                  <a:lnTo>
                    <a:pt x="366" y="235"/>
                  </a:lnTo>
                  <a:lnTo>
                    <a:pt x="875" y="235"/>
                  </a:lnTo>
                  <a:lnTo>
                    <a:pt x="1973" y="235"/>
                  </a:lnTo>
                  <a:lnTo>
                    <a:pt x="2235" y="235"/>
                  </a:lnTo>
                  <a:lnTo>
                    <a:pt x="2235" y="58"/>
                  </a:lnTo>
                  <a:lnTo>
                    <a:pt x="2227" y="57"/>
                  </a:lnTo>
                  <a:lnTo>
                    <a:pt x="2221" y="56"/>
                  </a:lnTo>
                  <a:lnTo>
                    <a:pt x="2214" y="53"/>
                  </a:lnTo>
                  <a:lnTo>
                    <a:pt x="2210" y="51"/>
                  </a:lnTo>
                  <a:close/>
                </a:path>
              </a:pathLst>
            </a:custGeom>
            <a:solidFill>
              <a:srgbClr val="98B8FE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690" y="2535"/>
              <a:ext cx="2968" cy="1342"/>
            </a:xfrm>
            <a:prstGeom prst="rect">
              <a:avLst/>
            </a:prstGeom>
            <a:gradFill rotWithShape="1">
              <a:gsLst>
                <a:gs pos="0">
                  <a:srgbClr val="98B8FE"/>
                </a:gs>
                <a:gs pos="100000">
                  <a:srgbClr val="3333CC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pic>
          <p:nvPicPr>
            <p:cNvPr id="10" name="Picture 9" descr="MCj04175280000[1]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0" y="2909"/>
              <a:ext cx="224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" descr="MCj04175280000[1]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2" y="3277"/>
              <a:ext cx="224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1" descr="MCj04175280000[1]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3" y="2929"/>
              <a:ext cx="224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2" descr="MCj04175280000[1]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1" y="3072"/>
              <a:ext cx="113" cy="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3" descr="MCj04175280000[1]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4" y="3434"/>
              <a:ext cx="113" cy="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4" descr="MCj04175280000[1]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2" y="3624"/>
              <a:ext cx="113" cy="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5" descr="MCj04175280000[1]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0" y="3243"/>
              <a:ext cx="113" cy="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Rectangle 83"/>
            <p:cNvSpPr>
              <a:spLocks noChangeArrowheads="1"/>
            </p:cNvSpPr>
            <p:nvPr/>
          </p:nvSpPr>
          <p:spPr bwMode="auto">
            <a:xfrm>
              <a:off x="3712" y="2468"/>
              <a:ext cx="147" cy="84"/>
            </a:xfrm>
            <a:prstGeom prst="rect">
              <a:avLst/>
            </a:prstGeom>
            <a:solidFill>
              <a:srgbClr val="98B8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" name="Rectangle 84"/>
            <p:cNvSpPr>
              <a:spLocks noChangeArrowheads="1"/>
            </p:cNvSpPr>
            <p:nvPr/>
          </p:nvSpPr>
          <p:spPr bwMode="auto">
            <a:xfrm>
              <a:off x="4863" y="2467"/>
              <a:ext cx="147" cy="84"/>
            </a:xfrm>
            <a:prstGeom prst="rect">
              <a:avLst/>
            </a:prstGeom>
            <a:solidFill>
              <a:srgbClr val="98B8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" name="Freeform 172"/>
            <p:cNvSpPr>
              <a:spLocks/>
            </p:cNvSpPr>
            <p:nvPr/>
          </p:nvSpPr>
          <p:spPr bwMode="auto">
            <a:xfrm>
              <a:off x="4543" y="2423"/>
              <a:ext cx="1118" cy="117"/>
            </a:xfrm>
            <a:custGeom>
              <a:avLst/>
              <a:gdLst>
                <a:gd name="T0" fmla="*/ 2197 w 2235"/>
                <a:gd name="T1" fmla="*/ 43 h 235"/>
                <a:gd name="T2" fmla="*/ 2176 w 2235"/>
                <a:gd name="T3" fmla="*/ 29 h 235"/>
                <a:gd name="T4" fmla="*/ 2164 w 2235"/>
                <a:gd name="T5" fmla="*/ 20 h 235"/>
                <a:gd name="T6" fmla="*/ 2127 w 2235"/>
                <a:gd name="T7" fmla="*/ 52 h 235"/>
                <a:gd name="T8" fmla="*/ 2062 w 2235"/>
                <a:gd name="T9" fmla="*/ 77 h 235"/>
                <a:gd name="T10" fmla="*/ 1964 w 2235"/>
                <a:gd name="T11" fmla="*/ 77 h 235"/>
                <a:gd name="T12" fmla="*/ 1882 w 2235"/>
                <a:gd name="T13" fmla="*/ 48 h 235"/>
                <a:gd name="T14" fmla="*/ 1839 w 2235"/>
                <a:gd name="T15" fmla="*/ 10 h 235"/>
                <a:gd name="T16" fmla="*/ 1818 w 2235"/>
                <a:gd name="T17" fmla="*/ 20 h 235"/>
                <a:gd name="T18" fmla="*/ 1763 w 2235"/>
                <a:gd name="T19" fmla="*/ 62 h 235"/>
                <a:gd name="T20" fmla="*/ 1655 w 2235"/>
                <a:gd name="T21" fmla="*/ 82 h 235"/>
                <a:gd name="T22" fmla="*/ 1567 w 2235"/>
                <a:gd name="T23" fmla="*/ 64 h 235"/>
                <a:gd name="T24" fmla="*/ 1515 w 2235"/>
                <a:gd name="T25" fmla="*/ 31 h 235"/>
                <a:gd name="T26" fmla="*/ 1493 w 2235"/>
                <a:gd name="T27" fmla="*/ 15 h 235"/>
                <a:gd name="T28" fmla="*/ 1478 w 2235"/>
                <a:gd name="T29" fmla="*/ 30 h 235"/>
                <a:gd name="T30" fmla="*/ 1453 w 2235"/>
                <a:gd name="T31" fmla="*/ 49 h 235"/>
                <a:gd name="T32" fmla="*/ 1417 w 2235"/>
                <a:gd name="T33" fmla="*/ 67 h 235"/>
                <a:gd name="T34" fmla="*/ 1370 w 2235"/>
                <a:gd name="T35" fmla="*/ 79 h 235"/>
                <a:gd name="T36" fmla="*/ 1310 w 2235"/>
                <a:gd name="T37" fmla="*/ 82 h 235"/>
                <a:gd name="T38" fmla="*/ 1225 w 2235"/>
                <a:gd name="T39" fmla="*/ 65 h 235"/>
                <a:gd name="T40" fmla="*/ 1174 w 2235"/>
                <a:gd name="T41" fmla="*/ 35 h 235"/>
                <a:gd name="T42" fmla="*/ 1151 w 2235"/>
                <a:gd name="T43" fmla="*/ 19 h 235"/>
                <a:gd name="T44" fmla="*/ 1136 w 2235"/>
                <a:gd name="T45" fmla="*/ 33 h 235"/>
                <a:gd name="T46" fmla="*/ 1110 w 2235"/>
                <a:gd name="T47" fmla="*/ 50 h 235"/>
                <a:gd name="T48" fmla="*/ 1074 w 2235"/>
                <a:gd name="T49" fmla="*/ 67 h 235"/>
                <a:gd name="T50" fmla="*/ 1025 w 2235"/>
                <a:gd name="T51" fmla="*/ 80 h 235"/>
                <a:gd name="T52" fmla="*/ 965 w 2235"/>
                <a:gd name="T53" fmla="*/ 82 h 235"/>
                <a:gd name="T54" fmla="*/ 877 w 2235"/>
                <a:gd name="T55" fmla="*/ 62 h 235"/>
                <a:gd name="T56" fmla="*/ 821 w 2235"/>
                <a:gd name="T57" fmla="*/ 30 h 235"/>
                <a:gd name="T58" fmla="*/ 795 w 2235"/>
                <a:gd name="T59" fmla="*/ 19 h 235"/>
                <a:gd name="T60" fmla="*/ 753 w 2235"/>
                <a:gd name="T61" fmla="*/ 59 h 235"/>
                <a:gd name="T62" fmla="*/ 667 w 2235"/>
                <a:gd name="T63" fmla="*/ 88 h 235"/>
                <a:gd name="T64" fmla="*/ 560 w 2235"/>
                <a:gd name="T65" fmla="*/ 79 h 235"/>
                <a:gd name="T66" fmla="*/ 495 w 2235"/>
                <a:gd name="T67" fmla="*/ 46 h 235"/>
                <a:gd name="T68" fmla="*/ 464 w 2235"/>
                <a:gd name="T69" fmla="*/ 15 h 235"/>
                <a:gd name="T70" fmla="*/ 454 w 2235"/>
                <a:gd name="T71" fmla="*/ 26 h 235"/>
                <a:gd name="T72" fmla="*/ 433 w 2235"/>
                <a:gd name="T73" fmla="*/ 43 h 235"/>
                <a:gd name="T74" fmla="*/ 401 w 2235"/>
                <a:gd name="T75" fmla="*/ 61 h 235"/>
                <a:gd name="T76" fmla="*/ 355 w 2235"/>
                <a:gd name="T77" fmla="*/ 76 h 235"/>
                <a:gd name="T78" fmla="*/ 297 w 2235"/>
                <a:gd name="T79" fmla="*/ 82 h 235"/>
                <a:gd name="T80" fmla="*/ 218 w 2235"/>
                <a:gd name="T81" fmla="*/ 74 h 235"/>
                <a:gd name="T82" fmla="*/ 158 w 2235"/>
                <a:gd name="T83" fmla="*/ 50 h 235"/>
                <a:gd name="T84" fmla="*/ 123 w 2235"/>
                <a:gd name="T85" fmla="*/ 21 h 235"/>
                <a:gd name="T86" fmla="*/ 125 w 2235"/>
                <a:gd name="T87" fmla="*/ 29 h 235"/>
                <a:gd name="T88" fmla="*/ 109 w 2235"/>
                <a:gd name="T89" fmla="*/ 38 h 235"/>
                <a:gd name="T90" fmla="*/ 68 w 2235"/>
                <a:gd name="T91" fmla="*/ 54 h 235"/>
                <a:gd name="T92" fmla="*/ 39 w 2235"/>
                <a:gd name="T93" fmla="*/ 64 h 235"/>
                <a:gd name="T94" fmla="*/ 14 w 2235"/>
                <a:gd name="T95" fmla="*/ 68 h 235"/>
                <a:gd name="T96" fmla="*/ 0 w 2235"/>
                <a:gd name="T97" fmla="*/ 235 h 235"/>
                <a:gd name="T98" fmla="*/ 1973 w 2235"/>
                <a:gd name="T99" fmla="*/ 235 h 235"/>
                <a:gd name="T100" fmla="*/ 2227 w 2235"/>
                <a:gd name="T101" fmla="*/ 57 h 235"/>
                <a:gd name="T102" fmla="*/ 2210 w 2235"/>
                <a:gd name="T103" fmla="*/ 51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35" h="235">
                  <a:moveTo>
                    <a:pt x="2210" y="51"/>
                  </a:moveTo>
                  <a:lnTo>
                    <a:pt x="2203" y="46"/>
                  </a:lnTo>
                  <a:lnTo>
                    <a:pt x="2197" y="43"/>
                  </a:lnTo>
                  <a:lnTo>
                    <a:pt x="2190" y="38"/>
                  </a:lnTo>
                  <a:lnTo>
                    <a:pt x="2183" y="34"/>
                  </a:lnTo>
                  <a:lnTo>
                    <a:pt x="2176" y="29"/>
                  </a:lnTo>
                  <a:lnTo>
                    <a:pt x="2170" y="26"/>
                  </a:lnTo>
                  <a:lnTo>
                    <a:pt x="2167" y="22"/>
                  </a:lnTo>
                  <a:lnTo>
                    <a:pt x="2164" y="20"/>
                  </a:lnTo>
                  <a:lnTo>
                    <a:pt x="2154" y="30"/>
                  </a:lnTo>
                  <a:lnTo>
                    <a:pt x="2142" y="42"/>
                  </a:lnTo>
                  <a:lnTo>
                    <a:pt x="2127" y="52"/>
                  </a:lnTo>
                  <a:lnTo>
                    <a:pt x="2108" y="62"/>
                  </a:lnTo>
                  <a:lnTo>
                    <a:pt x="2086" y="72"/>
                  </a:lnTo>
                  <a:lnTo>
                    <a:pt x="2062" y="77"/>
                  </a:lnTo>
                  <a:lnTo>
                    <a:pt x="2033" y="82"/>
                  </a:lnTo>
                  <a:lnTo>
                    <a:pt x="2001" y="82"/>
                  </a:lnTo>
                  <a:lnTo>
                    <a:pt x="1964" y="77"/>
                  </a:lnTo>
                  <a:lnTo>
                    <a:pt x="1932" y="69"/>
                  </a:lnTo>
                  <a:lnTo>
                    <a:pt x="1904" y="59"/>
                  </a:lnTo>
                  <a:lnTo>
                    <a:pt x="1882" y="48"/>
                  </a:lnTo>
                  <a:lnTo>
                    <a:pt x="1864" y="34"/>
                  </a:lnTo>
                  <a:lnTo>
                    <a:pt x="1849" y="21"/>
                  </a:lnTo>
                  <a:lnTo>
                    <a:pt x="1839" y="10"/>
                  </a:lnTo>
                  <a:lnTo>
                    <a:pt x="1832" y="0"/>
                  </a:lnTo>
                  <a:lnTo>
                    <a:pt x="1827" y="8"/>
                  </a:lnTo>
                  <a:lnTo>
                    <a:pt x="1818" y="20"/>
                  </a:lnTo>
                  <a:lnTo>
                    <a:pt x="1804" y="34"/>
                  </a:lnTo>
                  <a:lnTo>
                    <a:pt x="1786" y="49"/>
                  </a:lnTo>
                  <a:lnTo>
                    <a:pt x="1763" y="62"/>
                  </a:lnTo>
                  <a:lnTo>
                    <a:pt x="1733" y="74"/>
                  </a:lnTo>
                  <a:lnTo>
                    <a:pt x="1697" y="81"/>
                  </a:lnTo>
                  <a:lnTo>
                    <a:pt x="1655" y="82"/>
                  </a:lnTo>
                  <a:lnTo>
                    <a:pt x="1622" y="79"/>
                  </a:lnTo>
                  <a:lnTo>
                    <a:pt x="1592" y="72"/>
                  </a:lnTo>
                  <a:lnTo>
                    <a:pt x="1567" y="64"/>
                  </a:lnTo>
                  <a:lnTo>
                    <a:pt x="1546" y="53"/>
                  </a:lnTo>
                  <a:lnTo>
                    <a:pt x="1529" y="43"/>
                  </a:lnTo>
                  <a:lnTo>
                    <a:pt x="1515" y="31"/>
                  </a:lnTo>
                  <a:lnTo>
                    <a:pt x="1505" y="21"/>
                  </a:lnTo>
                  <a:lnTo>
                    <a:pt x="1496" y="12"/>
                  </a:lnTo>
                  <a:lnTo>
                    <a:pt x="1493" y="15"/>
                  </a:lnTo>
                  <a:lnTo>
                    <a:pt x="1490" y="20"/>
                  </a:lnTo>
                  <a:lnTo>
                    <a:pt x="1485" y="24"/>
                  </a:lnTo>
                  <a:lnTo>
                    <a:pt x="1478" y="30"/>
                  </a:lnTo>
                  <a:lnTo>
                    <a:pt x="1471" y="36"/>
                  </a:lnTo>
                  <a:lnTo>
                    <a:pt x="1463" y="43"/>
                  </a:lnTo>
                  <a:lnTo>
                    <a:pt x="1453" y="49"/>
                  </a:lnTo>
                  <a:lnTo>
                    <a:pt x="1442" y="56"/>
                  </a:lnTo>
                  <a:lnTo>
                    <a:pt x="1431" y="61"/>
                  </a:lnTo>
                  <a:lnTo>
                    <a:pt x="1417" y="67"/>
                  </a:lnTo>
                  <a:lnTo>
                    <a:pt x="1403" y="72"/>
                  </a:lnTo>
                  <a:lnTo>
                    <a:pt x="1387" y="76"/>
                  </a:lnTo>
                  <a:lnTo>
                    <a:pt x="1370" y="79"/>
                  </a:lnTo>
                  <a:lnTo>
                    <a:pt x="1351" y="81"/>
                  </a:lnTo>
                  <a:lnTo>
                    <a:pt x="1332" y="82"/>
                  </a:lnTo>
                  <a:lnTo>
                    <a:pt x="1310" y="82"/>
                  </a:lnTo>
                  <a:lnTo>
                    <a:pt x="1278" y="79"/>
                  </a:lnTo>
                  <a:lnTo>
                    <a:pt x="1249" y="73"/>
                  </a:lnTo>
                  <a:lnTo>
                    <a:pt x="1225" y="65"/>
                  </a:lnTo>
                  <a:lnTo>
                    <a:pt x="1205" y="56"/>
                  </a:lnTo>
                  <a:lnTo>
                    <a:pt x="1188" y="45"/>
                  </a:lnTo>
                  <a:lnTo>
                    <a:pt x="1174" y="35"/>
                  </a:lnTo>
                  <a:lnTo>
                    <a:pt x="1162" y="24"/>
                  </a:lnTo>
                  <a:lnTo>
                    <a:pt x="1154" y="15"/>
                  </a:lnTo>
                  <a:lnTo>
                    <a:pt x="1151" y="19"/>
                  </a:lnTo>
                  <a:lnTo>
                    <a:pt x="1147" y="22"/>
                  </a:lnTo>
                  <a:lnTo>
                    <a:pt x="1143" y="27"/>
                  </a:lnTo>
                  <a:lnTo>
                    <a:pt x="1136" y="33"/>
                  </a:lnTo>
                  <a:lnTo>
                    <a:pt x="1129" y="38"/>
                  </a:lnTo>
                  <a:lnTo>
                    <a:pt x="1120" y="44"/>
                  </a:lnTo>
                  <a:lnTo>
                    <a:pt x="1110" y="50"/>
                  </a:lnTo>
                  <a:lnTo>
                    <a:pt x="1100" y="56"/>
                  </a:lnTo>
                  <a:lnTo>
                    <a:pt x="1087" y="61"/>
                  </a:lnTo>
                  <a:lnTo>
                    <a:pt x="1074" y="67"/>
                  </a:lnTo>
                  <a:lnTo>
                    <a:pt x="1059" y="72"/>
                  </a:lnTo>
                  <a:lnTo>
                    <a:pt x="1044" y="76"/>
                  </a:lnTo>
                  <a:lnTo>
                    <a:pt x="1025" y="80"/>
                  </a:lnTo>
                  <a:lnTo>
                    <a:pt x="1007" y="81"/>
                  </a:lnTo>
                  <a:lnTo>
                    <a:pt x="987" y="82"/>
                  </a:lnTo>
                  <a:lnTo>
                    <a:pt x="965" y="82"/>
                  </a:lnTo>
                  <a:lnTo>
                    <a:pt x="931" y="79"/>
                  </a:lnTo>
                  <a:lnTo>
                    <a:pt x="902" y="72"/>
                  </a:lnTo>
                  <a:lnTo>
                    <a:pt x="877" y="62"/>
                  </a:lnTo>
                  <a:lnTo>
                    <a:pt x="855" y="52"/>
                  </a:lnTo>
                  <a:lnTo>
                    <a:pt x="836" y="42"/>
                  </a:lnTo>
                  <a:lnTo>
                    <a:pt x="821" y="30"/>
                  </a:lnTo>
                  <a:lnTo>
                    <a:pt x="810" y="20"/>
                  </a:lnTo>
                  <a:lnTo>
                    <a:pt x="801" y="10"/>
                  </a:lnTo>
                  <a:lnTo>
                    <a:pt x="795" y="19"/>
                  </a:lnTo>
                  <a:lnTo>
                    <a:pt x="786" y="30"/>
                  </a:lnTo>
                  <a:lnTo>
                    <a:pt x="772" y="44"/>
                  </a:lnTo>
                  <a:lnTo>
                    <a:pt x="753" y="59"/>
                  </a:lnTo>
                  <a:lnTo>
                    <a:pt x="730" y="72"/>
                  </a:lnTo>
                  <a:lnTo>
                    <a:pt x="701" y="82"/>
                  </a:lnTo>
                  <a:lnTo>
                    <a:pt x="667" y="88"/>
                  </a:lnTo>
                  <a:lnTo>
                    <a:pt x="627" y="89"/>
                  </a:lnTo>
                  <a:lnTo>
                    <a:pt x="591" y="86"/>
                  </a:lnTo>
                  <a:lnTo>
                    <a:pt x="560" y="79"/>
                  </a:lnTo>
                  <a:lnTo>
                    <a:pt x="533" y="69"/>
                  </a:lnTo>
                  <a:lnTo>
                    <a:pt x="513" y="58"/>
                  </a:lnTo>
                  <a:lnTo>
                    <a:pt x="495" y="46"/>
                  </a:lnTo>
                  <a:lnTo>
                    <a:pt x="481" y="35"/>
                  </a:lnTo>
                  <a:lnTo>
                    <a:pt x="471" y="24"/>
                  </a:lnTo>
                  <a:lnTo>
                    <a:pt x="464" y="15"/>
                  </a:lnTo>
                  <a:lnTo>
                    <a:pt x="462" y="18"/>
                  </a:lnTo>
                  <a:lnTo>
                    <a:pt x="458" y="21"/>
                  </a:lnTo>
                  <a:lnTo>
                    <a:pt x="454" y="26"/>
                  </a:lnTo>
                  <a:lnTo>
                    <a:pt x="448" y="31"/>
                  </a:lnTo>
                  <a:lnTo>
                    <a:pt x="441" y="37"/>
                  </a:lnTo>
                  <a:lnTo>
                    <a:pt x="433" y="43"/>
                  </a:lnTo>
                  <a:lnTo>
                    <a:pt x="424" y="49"/>
                  </a:lnTo>
                  <a:lnTo>
                    <a:pt x="412" y="56"/>
                  </a:lnTo>
                  <a:lnTo>
                    <a:pt x="401" y="61"/>
                  </a:lnTo>
                  <a:lnTo>
                    <a:pt x="387" y="67"/>
                  </a:lnTo>
                  <a:lnTo>
                    <a:pt x="372" y="72"/>
                  </a:lnTo>
                  <a:lnTo>
                    <a:pt x="355" y="76"/>
                  </a:lnTo>
                  <a:lnTo>
                    <a:pt x="337" y="80"/>
                  </a:lnTo>
                  <a:lnTo>
                    <a:pt x="318" y="82"/>
                  </a:lnTo>
                  <a:lnTo>
                    <a:pt x="297" y="82"/>
                  </a:lnTo>
                  <a:lnTo>
                    <a:pt x="274" y="82"/>
                  </a:lnTo>
                  <a:lnTo>
                    <a:pt x="244" y="79"/>
                  </a:lnTo>
                  <a:lnTo>
                    <a:pt x="218" y="74"/>
                  </a:lnTo>
                  <a:lnTo>
                    <a:pt x="195" y="67"/>
                  </a:lnTo>
                  <a:lnTo>
                    <a:pt x="175" y="58"/>
                  </a:lnTo>
                  <a:lnTo>
                    <a:pt x="158" y="50"/>
                  </a:lnTo>
                  <a:lnTo>
                    <a:pt x="144" y="39"/>
                  </a:lnTo>
                  <a:lnTo>
                    <a:pt x="132" y="30"/>
                  </a:lnTo>
                  <a:lnTo>
                    <a:pt x="123" y="21"/>
                  </a:lnTo>
                  <a:lnTo>
                    <a:pt x="127" y="28"/>
                  </a:lnTo>
                  <a:lnTo>
                    <a:pt x="127" y="28"/>
                  </a:lnTo>
                  <a:lnTo>
                    <a:pt x="125" y="29"/>
                  </a:lnTo>
                  <a:lnTo>
                    <a:pt x="122" y="31"/>
                  </a:lnTo>
                  <a:lnTo>
                    <a:pt x="117" y="34"/>
                  </a:lnTo>
                  <a:lnTo>
                    <a:pt x="109" y="38"/>
                  </a:lnTo>
                  <a:lnTo>
                    <a:pt x="99" y="43"/>
                  </a:lnTo>
                  <a:lnTo>
                    <a:pt x="85" y="48"/>
                  </a:lnTo>
                  <a:lnTo>
                    <a:pt x="68" y="54"/>
                  </a:lnTo>
                  <a:lnTo>
                    <a:pt x="57" y="58"/>
                  </a:lnTo>
                  <a:lnTo>
                    <a:pt x="48" y="61"/>
                  </a:lnTo>
                  <a:lnTo>
                    <a:pt x="39" y="64"/>
                  </a:lnTo>
                  <a:lnTo>
                    <a:pt x="31" y="65"/>
                  </a:lnTo>
                  <a:lnTo>
                    <a:pt x="22" y="67"/>
                  </a:lnTo>
                  <a:lnTo>
                    <a:pt x="14" y="68"/>
                  </a:lnTo>
                  <a:lnTo>
                    <a:pt x="7" y="69"/>
                  </a:lnTo>
                  <a:lnTo>
                    <a:pt x="0" y="69"/>
                  </a:lnTo>
                  <a:lnTo>
                    <a:pt x="0" y="235"/>
                  </a:lnTo>
                  <a:lnTo>
                    <a:pt x="366" y="235"/>
                  </a:lnTo>
                  <a:lnTo>
                    <a:pt x="875" y="235"/>
                  </a:lnTo>
                  <a:lnTo>
                    <a:pt x="1973" y="235"/>
                  </a:lnTo>
                  <a:lnTo>
                    <a:pt x="2235" y="235"/>
                  </a:lnTo>
                  <a:lnTo>
                    <a:pt x="2235" y="58"/>
                  </a:lnTo>
                  <a:lnTo>
                    <a:pt x="2227" y="57"/>
                  </a:lnTo>
                  <a:lnTo>
                    <a:pt x="2221" y="56"/>
                  </a:lnTo>
                  <a:lnTo>
                    <a:pt x="2214" y="53"/>
                  </a:lnTo>
                  <a:lnTo>
                    <a:pt x="2210" y="51"/>
                  </a:lnTo>
                  <a:close/>
                </a:path>
              </a:pathLst>
            </a:custGeom>
            <a:solidFill>
              <a:srgbClr val="98B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323850" y="1600200"/>
            <a:ext cx="4343400" cy="368141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mtClean="0"/>
              <a:t>Absorption of light</a:t>
            </a:r>
          </a:p>
          <a:p>
            <a:pPr lvl="1"/>
            <a:r>
              <a:rPr lang="en-GB" altLang="en-US" smtClean="0"/>
              <a:t>By the water </a:t>
            </a:r>
          </a:p>
          <a:p>
            <a:pPr lvl="1"/>
            <a:r>
              <a:rPr lang="en-GB" altLang="en-US" smtClean="0"/>
              <a:t>By clouds and waves </a:t>
            </a:r>
          </a:p>
          <a:p>
            <a:r>
              <a:rPr lang="en-GB" altLang="en-US" smtClean="0"/>
              <a:t>Height of sun</a:t>
            </a:r>
          </a:p>
          <a:p>
            <a:pPr lvl="1"/>
            <a:r>
              <a:rPr lang="en-GB" altLang="en-US" smtClean="0"/>
              <a:t>Midday sun gives maximum light</a:t>
            </a:r>
          </a:p>
          <a:p>
            <a:pPr lvl="1"/>
            <a:r>
              <a:rPr lang="en-GB" altLang="en-US" smtClean="0"/>
              <a:t>Morning and evening sun gives minimum light</a:t>
            </a:r>
          </a:p>
          <a:p>
            <a:endParaRPr lang="en-GB" altLang="en-US" smtClean="0"/>
          </a:p>
          <a:p>
            <a:endParaRPr lang="en-GB" altLang="en-US"/>
          </a:p>
        </p:txBody>
      </p:sp>
      <p:grpSp>
        <p:nvGrpSpPr>
          <p:cNvPr id="21" name="Group 101"/>
          <p:cNvGrpSpPr>
            <a:grpSpLocks/>
          </p:cNvGrpSpPr>
          <p:nvPr/>
        </p:nvGrpSpPr>
        <p:grpSpPr bwMode="auto">
          <a:xfrm>
            <a:off x="6334919" y="1368425"/>
            <a:ext cx="1552575" cy="4165600"/>
            <a:chOff x="4018" y="963"/>
            <a:chExt cx="978" cy="2624"/>
          </a:xfrm>
        </p:grpSpPr>
        <p:grpSp>
          <p:nvGrpSpPr>
            <p:cNvPr id="22" name="Group 102"/>
            <p:cNvGrpSpPr>
              <a:grpSpLocks/>
            </p:cNvGrpSpPr>
            <p:nvPr/>
          </p:nvGrpSpPr>
          <p:grpSpPr bwMode="auto">
            <a:xfrm>
              <a:off x="4040" y="2809"/>
              <a:ext cx="956" cy="778"/>
              <a:chOff x="4007" y="2730"/>
              <a:chExt cx="956" cy="778"/>
            </a:xfrm>
          </p:grpSpPr>
          <p:sp>
            <p:nvSpPr>
              <p:cNvPr id="39" name="Line 103"/>
              <p:cNvSpPr>
                <a:spLocks noChangeShapeType="1"/>
              </p:cNvSpPr>
              <p:nvPr/>
            </p:nvSpPr>
            <p:spPr bwMode="auto">
              <a:xfrm flipV="1">
                <a:off x="4887" y="2730"/>
                <a:ext cx="76" cy="107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" name="Line 104"/>
              <p:cNvSpPr>
                <a:spLocks noChangeShapeType="1"/>
              </p:cNvSpPr>
              <p:nvPr/>
            </p:nvSpPr>
            <p:spPr bwMode="auto">
              <a:xfrm flipV="1">
                <a:off x="4729" y="3059"/>
                <a:ext cx="57" cy="89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" name="Line 105"/>
              <p:cNvSpPr>
                <a:spLocks noChangeShapeType="1"/>
              </p:cNvSpPr>
              <p:nvPr/>
            </p:nvSpPr>
            <p:spPr bwMode="auto">
              <a:xfrm flipH="1">
                <a:off x="4051" y="3034"/>
                <a:ext cx="102" cy="152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" name="Line 106"/>
              <p:cNvSpPr>
                <a:spLocks noChangeShapeType="1"/>
              </p:cNvSpPr>
              <p:nvPr/>
            </p:nvSpPr>
            <p:spPr bwMode="auto">
              <a:xfrm>
                <a:off x="4286" y="2926"/>
                <a:ext cx="82" cy="133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" name="Line 107"/>
              <p:cNvSpPr>
                <a:spLocks noChangeShapeType="1"/>
              </p:cNvSpPr>
              <p:nvPr/>
            </p:nvSpPr>
            <p:spPr bwMode="auto">
              <a:xfrm>
                <a:off x="4469" y="2964"/>
                <a:ext cx="82" cy="100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" name="Line 108"/>
              <p:cNvSpPr>
                <a:spLocks noChangeShapeType="1"/>
              </p:cNvSpPr>
              <p:nvPr/>
            </p:nvSpPr>
            <p:spPr bwMode="auto">
              <a:xfrm flipH="1" flipV="1">
                <a:off x="4450" y="3167"/>
                <a:ext cx="89" cy="38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" name="Line 109"/>
              <p:cNvSpPr>
                <a:spLocks noChangeShapeType="1"/>
              </p:cNvSpPr>
              <p:nvPr/>
            </p:nvSpPr>
            <p:spPr bwMode="auto">
              <a:xfrm flipH="1">
                <a:off x="4191" y="3148"/>
                <a:ext cx="63" cy="215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" name="Line 110"/>
              <p:cNvSpPr>
                <a:spLocks noChangeShapeType="1"/>
              </p:cNvSpPr>
              <p:nvPr/>
            </p:nvSpPr>
            <p:spPr bwMode="auto">
              <a:xfrm flipH="1">
                <a:off x="4007" y="3426"/>
                <a:ext cx="108" cy="32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" name="Line 111"/>
              <p:cNvSpPr>
                <a:spLocks noChangeShapeType="1"/>
              </p:cNvSpPr>
              <p:nvPr/>
            </p:nvSpPr>
            <p:spPr bwMode="auto">
              <a:xfrm>
                <a:off x="4210" y="3445"/>
                <a:ext cx="133" cy="63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3" name="Group 112"/>
            <p:cNvGrpSpPr>
              <a:grpSpLocks/>
            </p:cNvGrpSpPr>
            <p:nvPr/>
          </p:nvGrpSpPr>
          <p:grpSpPr bwMode="auto">
            <a:xfrm>
              <a:off x="4018" y="963"/>
              <a:ext cx="747" cy="2161"/>
              <a:chOff x="1493" y="971"/>
              <a:chExt cx="747" cy="2161"/>
            </a:xfrm>
          </p:grpSpPr>
          <p:pic>
            <p:nvPicPr>
              <p:cNvPr id="24" name="Picture 113" descr="sun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76" y="971"/>
                <a:ext cx="474" cy="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5" name="Group 114"/>
              <p:cNvGrpSpPr>
                <a:grpSpLocks/>
              </p:cNvGrpSpPr>
              <p:nvPr/>
            </p:nvGrpSpPr>
            <p:grpSpPr bwMode="auto">
              <a:xfrm>
                <a:off x="1493" y="1079"/>
                <a:ext cx="747" cy="2053"/>
                <a:chOff x="4058" y="1095"/>
                <a:chExt cx="747" cy="2053"/>
              </a:xfrm>
            </p:grpSpPr>
            <p:sp>
              <p:nvSpPr>
                <p:cNvPr id="26" name="Line 115"/>
                <p:cNvSpPr>
                  <a:spLocks noChangeShapeType="1"/>
                </p:cNvSpPr>
                <p:nvPr/>
              </p:nvSpPr>
              <p:spPr bwMode="auto">
                <a:xfrm rot="21397101" flipH="1">
                  <a:off x="4310" y="1489"/>
                  <a:ext cx="159" cy="866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7" name="Line 116"/>
                <p:cNvSpPr>
                  <a:spLocks noChangeShapeType="1"/>
                </p:cNvSpPr>
                <p:nvPr/>
              </p:nvSpPr>
              <p:spPr bwMode="auto">
                <a:xfrm rot="213497" flipH="1">
                  <a:off x="4167" y="1368"/>
                  <a:ext cx="247" cy="1011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" name="Line 117"/>
                <p:cNvSpPr>
                  <a:spLocks noChangeShapeType="1"/>
                </p:cNvSpPr>
                <p:nvPr/>
              </p:nvSpPr>
              <p:spPr bwMode="auto">
                <a:xfrm>
                  <a:off x="4546" y="1478"/>
                  <a:ext cx="259" cy="879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9" name="Line 118"/>
                <p:cNvSpPr>
                  <a:spLocks noChangeShapeType="1"/>
                </p:cNvSpPr>
                <p:nvPr/>
              </p:nvSpPr>
              <p:spPr bwMode="auto">
                <a:xfrm rot="21216569" flipH="1">
                  <a:off x="4417" y="1369"/>
                  <a:ext cx="107" cy="100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" name="Line 119"/>
                <p:cNvSpPr>
                  <a:spLocks noChangeShapeType="1"/>
                </p:cNvSpPr>
                <p:nvPr/>
              </p:nvSpPr>
              <p:spPr bwMode="auto">
                <a:xfrm rot="-127264">
                  <a:off x="4506" y="1375"/>
                  <a:ext cx="108" cy="981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1" name="Line 120"/>
                <p:cNvSpPr>
                  <a:spLocks noChangeShapeType="1"/>
                </p:cNvSpPr>
                <p:nvPr/>
              </p:nvSpPr>
              <p:spPr bwMode="auto">
                <a:xfrm flipV="1">
                  <a:off x="4673" y="1095"/>
                  <a:ext cx="107" cy="57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2" name="Line 121"/>
                <p:cNvSpPr>
                  <a:spLocks noChangeShapeType="1"/>
                </p:cNvSpPr>
                <p:nvPr/>
              </p:nvSpPr>
              <p:spPr bwMode="auto">
                <a:xfrm flipH="1">
                  <a:off x="4165" y="1420"/>
                  <a:ext cx="139" cy="145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3" name="Line 122"/>
                <p:cNvSpPr>
                  <a:spLocks noChangeShapeType="1"/>
                </p:cNvSpPr>
                <p:nvPr/>
              </p:nvSpPr>
              <p:spPr bwMode="auto">
                <a:xfrm flipH="1" flipV="1">
                  <a:off x="4058" y="1210"/>
                  <a:ext cx="183" cy="26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" name="Line 123"/>
                <p:cNvSpPr>
                  <a:spLocks noChangeShapeType="1"/>
                </p:cNvSpPr>
                <p:nvPr/>
              </p:nvSpPr>
              <p:spPr bwMode="auto">
                <a:xfrm>
                  <a:off x="4146" y="2350"/>
                  <a:ext cx="0" cy="614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" name="Line 124"/>
                <p:cNvSpPr>
                  <a:spLocks noChangeShapeType="1"/>
                </p:cNvSpPr>
                <p:nvPr/>
              </p:nvSpPr>
              <p:spPr bwMode="auto">
                <a:xfrm>
                  <a:off x="4336" y="2356"/>
                  <a:ext cx="0" cy="412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6" name="Line 125"/>
                <p:cNvSpPr>
                  <a:spLocks noChangeShapeType="1"/>
                </p:cNvSpPr>
                <p:nvPr/>
              </p:nvSpPr>
              <p:spPr bwMode="auto">
                <a:xfrm>
                  <a:off x="4482" y="2363"/>
                  <a:ext cx="0" cy="519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7" name="Line 126"/>
                <p:cNvSpPr>
                  <a:spLocks noChangeShapeType="1"/>
                </p:cNvSpPr>
                <p:nvPr/>
              </p:nvSpPr>
              <p:spPr bwMode="auto">
                <a:xfrm>
                  <a:off x="4640" y="2356"/>
                  <a:ext cx="6" cy="792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8" name="Line 127"/>
                <p:cNvSpPr>
                  <a:spLocks noChangeShapeType="1"/>
                </p:cNvSpPr>
                <p:nvPr/>
              </p:nvSpPr>
              <p:spPr bwMode="auto">
                <a:xfrm>
                  <a:off x="4805" y="2363"/>
                  <a:ext cx="0" cy="43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48" name="Group 129"/>
          <p:cNvGrpSpPr>
            <a:grpSpLocks/>
          </p:cNvGrpSpPr>
          <p:nvPr/>
        </p:nvGrpSpPr>
        <p:grpSpPr bwMode="auto">
          <a:xfrm>
            <a:off x="6255544" y="1682750"/>
            <a:ext cx="1992312" cy="2601913"/>
            <a:chOff x="3287" y="1013"/>
            <a:chExt cx="1255" cy="1639"/>
          </a:xfrm>
        </p:grpSpPr>
        <p:sp>
          <p:nvSpPr>
            <p:cNvPr id="49" name="Line 130"/>
            <p:cNvSpPr>
              <a:spLocks noChangeShapeType="1"/>
            </p:cNvSpPr>
            <p:nvPr/>
          </p:nvSpPr>
          <p:spPr bwMode="auto">
            <a:xfrm>
              <a:off x="3713" y="1329"/>
              <a:ext cx="291" cy="15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0" name="Line 131"/>
            <p:cNvSpPr>
              <a:spLocks noChangeShapeType="1"/>
            </p:cNvSpPr>
            <p:nvPr/>
          </p:nvSpPr>
          <p:spPr bwMode="auto">
            <a:xfrm flipH="1">
              <a:off x="3890" y="1487"/>
              <a:ext cx="127" cy="121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pic>
          <p:nvPicPr>
            <p:cNvPr id="51" name="Picture 132" descr="sun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7" y="1013"/>
              <a:ext cx="474" cy="4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Cloud"/>
            <p:cNvSpPr>
              <a:spLocks noChangeAspect="1" noEditPoints="1" noChangeArrowheads="1"/>
            </p:cNvSpPr>
            <p:nvPr/>
          </p:nvSpPr>
          <p:spPr bwMode="auto">
            <a:xfrm>
              <a:off x="3981" y="1370"/>
              <a:ext cx="519" cy="348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chemeClr val="folHlink">
                <a:alpha val="2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Line 134"/>
            <p:cNvSpPr>
              <a:spLocks noChangeShapeType="1"/>
            </p:cNvSpPr>
            <p:nvPr/>
          </p:nvSpPr>
          <p:spPr bwMode="auto">
            <a:xfrm>
              <a:off x="3713" y="1253"/>
              <a:ext cx="614" cy="101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Line 135"/>
            <p:cNvSpPr>
              <a:spLocks noChangeShapeType="1"/>
            </p:cNvSpPr>
            <p:nvPr/>
          </p:nvSpPr>
          <p:spPr bwMode="auto">
            <a:xfrm flipV="1">
              <a:off x="4334" y="1240"/>
              <a:ext cx="171" cy="11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Line 136"/>
            <p:cNvSpPr>
              <a:spLocks noChangeShapeType="1"/>
            </p:cNvSpPr>
            <p:nvPr/>
          </p:nvSpPr>
          <p:spPr bwMode="auto">
            <a:xfrm>
              <a:off x="4409" y="1677"/>
              <a:ext cx="133" cy="34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Line 137"/>
            <p:cNvSpPr>
              <a:spLocks noChangeShapeType="1"/>
            </p:cNvSpPr>
            <p:nvPr/>
          </p:nvSpPr>
          <p:spPr bwMode="auto">
            <a:xfrm flipH="1">
              <a:off x="4251" y="1721"/>
              <a:ext cx="6" cy="20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Line 138"/>
            <p:cNvSpPr>
              <a:spLocks noChangeShapeType="1"/>
            </p:cNvSpPr>
            <p:nvPr/>
          </p:nvSpPr>
          <p:spPr bwMode="auto">
            <a:xfrm flipH="1">
              <a:off x="4067" y="1709"/>
              <a:ext cx="45" cy="19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8" name="Line 139"/>
            <p:cNvSpPr>
              <a:spLocks noChangeShapeType="1"/>
            </p:cNvSpPr>
            <p:nvPr/>
          </p:nvSpPr>
          <p:spPr bwMode="auto">
            <a:xfrm>
              <a:off x="3669" y="1425"/>
              <a:ext cx="671" cy="87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Line 140"/>
            <p:cNvSpPr>
              <a:spLocks noChangeShapeType="1"/>
            </p:cNvSpPr>
            <p:nvPr/>
          </p:nvSpPr>
          <p:spPr bwMode="auto">
            <a:xfrm>
              <a:off x="3548" y="1323"/>
              <a:ext cx="488" cy="917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Line 141"/>
            <p:cNvSpPr>
              <a:spLocks noChangeShapeType="1"/>
            </p:cNvSpPr>
            <p:nvPr/>
          </p:nvSpPr>
          <p:spPr bwMode="auto">
            <a:xfrm flipH="1" flipV="1">
              <a:off x="3903" y="2152"/>
              <a:ext cx="139" cy="8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Line 142"/>
            <p:cNvSpPr>
              <a:spLocks noChangeShapeType="1"/>
            </p:cNvSpPr>
            <p:nvPr/>
          </p:nvSpPr>
          <p:spPr bwMode="auto">
            <a:xfrm flipV="1">
              <a:off x="4352" y="2177"/>
              <a:ext cx="45" cy="13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Line 143"/>
            <p:cNvSpPr>
              <a:spLocks noChangeShapeType="1"/>
            </p:cNvSpPr>
            <p:nvPr/>
          </p:nvSpPr>
          <p:spPr bwMode="auto">
            <a:xfrm flipV="1">
              <a:off x="4042" y="2095"/>
              <a:ext cx="25" cy="13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Line 144"/>
            <p:cNvSpPr>
              <a:spLocks noChangeShapeType="1"/>
            </p:cNvSpPr>
            <p:nvPr/>
          </p:nvSpPr>
          <p:spPr bwMode="auto">
            <a:xfrm>
              <a:off x="4327" y="1671"/>
              <a:ext cx="209" cy="66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4" name="Line 145"/>
            <p:cNvSpPr>
              <a:spLocks noChangeShapeType="1"/>
            </p:cNvSpPr>
            <p:nvPr/>
          </p:nvSpPr>
          <p:spPr bwMode="auto">
            <a:xfrm>
              <a:off x="4537" y="2329"/>
              <a:ext cx="0" cy="323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5" name="Line 146"/>
            <p:cNvSpPr>
              <a:spLocks noChangeShapeType="1"/>
            </p:cNvSpPr>
            <p:nvPr/>
          </p:nvSpPr>
          <p:spPr bwMode="auto">
            <a:xfrm>
              <a:off x="4352" y="2304"/>
              <a:ext cx="0" cy="234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6" name="Cloud"/>
            <p:cNvSpPr>
              <a:spLocks noChangeAspect="1" noEditPoints="1" noChangeArrowheads="1"/>
            </p:cNvSpPr>
            <p:nvPr/>
          </p:nvSpPr>
          <p:spPr bwMode="auto">
            <a:xfrm>
              <a:off x="3427" y="1622"/>
              <a:ext cx="519" cy="348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chemeClr val="folHlink">
                <a:alpha val="2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7" name="Group 175"/>
          <p:cNvGrpSpPr>
            <a:grpSpLocks/>
          </p:cNvGrpSpPr>
          <p:nvPr/>
        </p:nvGrpSpPr>
        <p:grpSpPr bwMode="auto">
          <a:xfrm>
            <a:off x="4879181" y="2079625"/>
            <a:ext cx="3463925" cy="2614613"/>
            <a:chOff x="259" y="2523"/>
            <a:chExt cx="2182" cy="1647"/>
          </a:xfrm>
        </p:grpSpPr>
        <p:sp>
          <p:nvSpPr>
            <p:cNvPr id="68" name="Line 149"/>
            <p:cNvSpPr>
              <a:spLocks noChangeShapeType="1"/>
            </p:cNvSpPr>
            <p:nvPr/>
          </p:nvSpPr>
          <p:spPr bwMode="auto">
            <a:xfrm flipV="1">
              <a:off x="771" y="2703"/>
              <a:ext cx="45" cy="113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69" name="Line 150"/>
            <p:cNvSpPr>
              <a:spLocks noChangeShapeType="1"/>
            </p:cNvSpPr>
            <p:nvPr/>
          </p:nvSpPr>
          <p:spPr bwMode="auto">
            <a:xfrm flipV="1">
              <a:off x="835" y="2692"/>
              <a:ext cx="152" cy="16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" name="Line 151"/>
            <p:cNvSpPr>
              <a:spLocks noChangeShapeType="1"/>
            </p:cNvSpPr>
            <p:nvPr/>
          </p:nvSpPr>
          <p:spPr bwMode="auto">
            <a:xfrm flipH="1">
              <a:off x="524" y="3230"/>
              <a:ext cx="63" cy="12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" name="Line 152"/>
            <p:cNvSpPr>
              <a:spLocks noChangeShapeType="1"/>
            </p:cNvSpPr>
            <p:nvPr/>
          </p:nvSpPr>
          <p:spPr bwMode="auto">
            <a:xfrm rot="-436214">
              <a:off x="765" y="3281"/>
              <a:ext cx="6" cy="5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2" name="Line 153"/>
            <p:cNvSpPr>
              <a:spLocks noChangeShapeType="1"/>
            </p:cNvSpPr>
            <p:nvPr/>
          </p:nvSpPr>
          <p:spPr bwMode="auto">
            <a:xfrm flipH="1">
              <a:off x="472" y="4056"/>
              <a:ext cx="121" cy="11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3" name="Line 154"/>
            <p:cNvSpPr>
              <a:spLocks noChangeShapeType="1"/>
            </p:cNvSpPr>
            <p:nvPr/>
          </p:nvSpPr>
          <p:spPr bwMode="auto">
            <a:xfrm>
              <a:off x="738" y="4037"/>
              <a:ext cx="152" cy="7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4" name="Line 155"/>
            <p:cNvSpPr>
              <a:spLocks noChangeShapeType="1"/>
            </p:cNvSpPr>
            <p:nvPr/>
          </p:nvSpPr>
          <p:spPr bwMode="auto">
            <a:xfrm flipV="1">
              <a:off x="605" y="3860"/>
              <a:ext cx="127" cy="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5" name="Line 156"/>
            <p:cNvSpPr>
              <a:spLocks noChangeShapeType="1"/>
            </p:cNvSpPr>
            <p:nvPr/>
          </p:nvSpPr>
          <p:spPr bwMode="auto">
            <a:xfrm flipH="1" flipV="1">
              <a:off x="365" y="3784"/>
              <a:ext cx="95" cy="7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6" name="Line 157"/>
            <p:cNvSpPr>
              <a:spLocks noChangeShapeType="1"/>
            </p:cNvSpPr>
            <p:nvPr/>
          </p:nvSpPr>
          <p:spPr bwMode="auto">
            <a:xfrm flipV="1">
              <a:off x="1028" y="3653"/>
              <a:ext cx="117" cy="16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7" name="Cloud"/>
            <p:cNvSpPr>
              <a:spLocks noChangeAspect="1" noEditPoints="1" noChangeArrowheads="1"/>
            </p:cNvSpPr>
            <p:nvPr/>
          </p:nvSpPr>
          <p:spPr bwMode="auto">
            <a:xfrm>
              <a:off x="303" y="2523"/>
              <a:ext cx="892" cy="196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rgbClr val="FF0000">
                    <a:gamma/>
                    <a:shade val="46275"/>
                    <a:invGamma/>
                  </a:srgbClr>
                </a:gs>
                <a:gs pos="100000">
                  <a:srgbClr val="FF0000">
                    <a:alpha val="71001"/>
                  </a:srgbClr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aphicFrame>
          <p:nvGraphicFramePr>
            <p:cNvPr id="78" name="Object 159"/>
            <p:cNvGraphicFramePr>
              <a:graphicFrameLocks noChangeAspect="1"/>
            </p:cNvGraphicFramePr>
            <p:nvPr/>
          </p:nvGraphicFramePr>
          <p:xfrm>
            <a:off x="425" y="2808"/>
            <a:ext cx="506" cy="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1" name="Image" r:id="rId11" imgW="4000000" imgH="3860317" progId="PhotoshopElements.Image.3">
                    <p:embed/>
                  </p:oleObj>
                </mc:Choice>
                <mc:Fallback>
                  <p:oleObj name="Image" r:id="rId11" imgW="4000000" imgH="3860317" progId="PhotoshopElements.Image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5" y="2808"/>
                          <a:ext cx="506" cy="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9" name="Line 160"/>
            <p:cNvSpPr>
              <a:spLocks noChangeShapeType="1"/>
            </p:cNvSpPr>
            <p:nvPr/>
          </p:nvSpPr>
          <p:spPr bwMode="auto">
            <a:xfrm>
              <a:off x="993" y="2697"/>
              <a:ext cx="152" cy="23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0" name="Line 161"/>
            <p:cNvSpPr>
              <a:spLocks noChangeShapeType="1"/>
            </p:cNvSpPr>
            <p:nvPr/>
          </p:nvSpPr>
          <p:spPr bwMode="auto">
            <a:xfrm>
              <a:off x="822" y="2711"/>
              <a:ext cx="127" cy="22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" name="Line 162"/>
            <p:cNvSpPr>
              <a:spLocks noChangeShapeType="1"/>
            </p:cNvSpPr>
            <p:nvPr/>
          </p:nvSpPr>
          <p:spPr bwMode="auto">
            <a:xfrm flipH="1">
              <a:off x="391" y="3211"/>
              <a:ext cx="114" cy="12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" name="Line 163"/>
            <p:cNvSpPr>
              <a:spLocks noChangeShapeType="1"/>
            </p:cNvSpPr>
            <p:nvPr/>
          </p:nvSpPr>
          <p:spPr bwMode="auto">
            <a:xfrm>
              <a:off x="756" y="3164"/>
              <a:ext cx="794" cy="36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" name="Line 164"/>
            <p:cNvSpPr>
              <a:spLocks noChangeShapeType="1"/>
            </p:cNvSpPr>
            <p:nvPr/>
          </p:nvSpPr>
          <p:spPr bwMode="auto">
            <a:xfrm>
              <a:off x="917" y="3160"/>
              <a:ext cx="1214" cy="38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4" name="Line 165"/>
            <p:cNvSpPr>
              <a:spLocks noChangeShapeType="1"/>
            </p:cNvSpPr>
            <p:nvPr/>
          </p:nvSpPr>
          <p:spPr bwMode="auto">
            <a:xfrm flipH="1" flipV="1">
              <a:off x="259" y="3211"/>
              <a:ext cx="120" cy="12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" name="Line 166"/>
            <p:cNvSpPr>
              <a:spLocks noChangeShapeType="1"/>
            </p:cNvSpPr>
            <p:nvPr/>
          </p:nvSpPr>
          <p:spPr bwMode="auto">
            <a:xfrm flipV="1">
              <a:off x="2135" y="3432"/>
              <a:ext cx="196" cy="11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" name="Line 167"/>
            <p:cNvSpPr>
              <a:spLocks noChangeShapeType="1"/>
            </p:cNvSpPr>
            <p:nvPr/>
          </p:nvSpPr>
          <p:spPr bwMode="auto">
            <a:xfrm flipV="1">
              <a:off x="1554" y="3385"/>
              <a:ext cx="288" cy="15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" name="Line 168"/>
            <p:cNvSpPr>
              <a:spLocks noChangeShapeType="1"/>
            </p:cNvSpPr>
            <p:nvPr/>
          </p:nvSpPr>
          <p:spPr bwMode="auto">
            <a:xfrm>
              <a:off x="525" y="3357"/>
              <a:ext cx="0" cy="53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8" name="Line 169"/>
            <p:cNvSpPr>
              <a:spLocks noChangeShapeType="1"/>
            </p:cNvSpPr>
            <p:nvPr/>
          </p:nvSpPr>
          <p:spPr bwMode="auto">
            <a:xfrm>
              <a:off x="777" y="3303"/>
              <a:ext cx="214" cy="57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9" name="Line 170"/>
            <p:cNvSpPr>
              <a:spLocks noChangeShapeType="1"/>
            </p:cNvSpPr>
            <p:nvPr/>
          </p:nvSpPr>
          <p:spPr bwMode="auto">
            <a:xfrm>
              <a:off x="658" y="3294"/>
              <a:ext cx="0" cy="72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0" name="Line 171"/>
            <p:cNvSpPr>
              <a:spLocks noChangeShapeType="1"/>
            </p:cNvSpPr>
            <p:nvPr/>
          </p:nvSpPr>
          <p:spPr bwMode="auto">
            <a:xfrm>
              <a:off x="924" y="3078"/>
              <a:ext cx="1517" cy="21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6029386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20" grpId="0" build="p" bldLvl="4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Loss of colour 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10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4206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mtClean="0"/>
              <a:t>Effect of depth on colour</a:t>
            </a:r>
            <a:endParaRPr lang="en-GB" altLang="en-US"/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806450" y="2168525"/>
            <a:ext cx="7239000" cy="4041775"/>
            <a:chOff x="40" y="1408"/>
            <a:chExt cx="4560" cy="2546"/>
          </a:xfrm>
        </p:grpSpPr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>
              <a:off x="2776" y="1408"/>
              <a:ext cx="526" cy="1968"/>
            </a:xfrm>
            <a:prstGeom prst="downArrow">
              <a:avLst>
                <a:gd name="adj1" fmla="val 50000"/>
                <a:gd name="adj2" fmla="val 93536"/>
              </a:avLst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8" name="AutoShape 7"/>
            <p:cNvSpPr>
              <a:spLocks noChangeArrowheads="1"/>
            </p:cNvSpPr>
            <p:nvPr/>
          </p:nvSpPr>
          <p:spPr bwMode="auto">
            <a:xfrm>
              <a:off x="349" y="1408"/>
              <a:ext cx="526" cy="625"/>
            </a:xfrm>
            <a:prstGeom prst="downArrow">
              <a:avLst>
                <a:gd name="adj1" fmla="val 50000"/>
                <a:gd name="adj2" fmla="val 29705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9" name="AutoShape 8"/>
            <p:cNvSpPr>
              <a:spLocks noChangeArrowheads="1"/>
            </p:cNvSpPr>
            <p:nvPr/>
          </p:nvSpPr>
          <p:spPr bwMode="auto">
            <a:xfrm>
              <a:off x="950" y="1408"/>
              <a:ext cx="526" cy="774"/>
            </a:xfrm>
            <a:prstGeom prst="downArrow">
              <a:avLst>
                <a:gd name="adj1" fmla="val 50000"/>
                <a:gd name="adj2" fmla="val 3678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0" name="AutoShape 9"/>
            <p:cNvSpPr>
              <a:spLocks noChangeArrowheads="1"/>
            </p:cNvSpPr>
            <p:nvPr/>
          </p:nvSpPr>
          <p:spPr bwMode="auto">
            <a:xfrm>
              <a:off x="1551" y="1408"/>
              <a:ext cx="526" cy="1078"/>
            </a:xfrm>
            <a:prstGeom prst="downArrow">
              <a:avLst>
                <a:gd name="adj1" fmla="val 50000"/>
                <a:gd name="adj2" fmla="val 51236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1" name="AutoShape 10"/>
            <p:cNvSpPr>
              <a:spLocks noChangeArrowheads="1"/>
            </p:cNvSpPr>
            <p:nvPr/>
          </p:nvSpPr>
          <p:spPr bwMode="auto">
            <a:xfrm>
              <a:off x="2152" y="1408"/>
              <a:ext cx="526" cy="1568"/>
            </a:xfrm>
            <a:prstGeom prst="downArrow">
              <a:avLst>
                <a:gd name="adj1" fmla="val 50000"/>
                <a:gd name="adj2" fmla="val 74525"/>
              </a:avLst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>
              <a:off x="3400" y="1408"/>
              <a:ext cx="526" cy="2256"/>
            </a:xfrm>
            <a:prstGeom prst="downArrow">
              <a:avLst>
                <a:gd name="adj1" fmla="val 50000"/>
                <a:gd name="adj2" fmla="val 107224"/>
              </a:avLst>
            </a:prstGeom>
            <a:solidFill>
              <a:srgbClr val="000066"/>
            </a:solidFill>
            <a:ln w="9525">
              <a:solidFill>
                <a:srgbClr val="0033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3" name="AutoShape 12"/>
            <p:cNvSpPr>
              <a:spLocks noChangeArrowheads="1"/>
            </p:cNvSpPr>
            <p:nvPr/>
          </p:nvSpPr>
          <p:spPr bwMode="auto">
            <a:xfrm>
              <a:off x="4024" y="1408"/>
              <a:ext cx="528" cy="2544"/>
            </a:xfrm>
            <a:prstGeom prst="downArrow">
              <a:avLst>
                <a:gd name="adj1" fmla="val 50000"/>
                <a:gd name="adj2" fmla="val 120455"/>
              </a:avLst>
            </a:prstGeom>
            <a:solidFill>
              <a:srgbClr val="660066"/>
            </a:solidFill>
            <a:ln w="9525">
              <a:solidFill>
                <a:srgbClr val="9900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grpSp>
          <p:nvGrpSpPr>
            <p:cNvPr id="14" name="Group 13"/>
            <p:cNvGrpSpPr>
              <a:grpSpLocks/>
            </p:cNvGrpSpPr>
            <p:nvPr/>
          </p:nvGrpSpPr>
          <p:grpSpPr bwMode="auto">
            <a:xfrm>
              <a:off x="40" y="1744"/>
              <a:ext cx="4560" cy="2210"/>
              <a:chOff x="432" y="1824"/>
              <a:chExt cx="4560" cy="2210"/>
            </a:xfrm>
          </p:grpSpPr>
          <p:sp>
            <p:nvSpPr>
              <p:cNvPr id="15" name="Rectangle 14"/>
              <p:cNvSpPr>
                <a:spLocks noChangeArrowheads="1"/>
              </p:cNvSpPr>
              <p:nvPr/>
            </p:nvSpPr>
            <p:spPr bwMode="auto">
              <a:xfrm>
                <a:off x="432" y="1824"/>
                <a:ext cx="4560" cy="2208"/>
              </a:xfrm>
              <a:prstGeom prst="rect">
                <a:avLst/>
              </a:prstGeom>
              <a:solidFill>
                <a:srgbClr val="6699FF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432" y="2064"/>
                <a:ext cx="4560" cy="1970"/>
                <a:chOff x="432" y="2064"/>
                <a:chExt cx="4560" cy="1970"/>
              </a:xfrm>
            </p:grpSpPr>
            <p:sp>
              <p:nvSpPr>
                <p:cNvPr id="18" name="Rectangle 16"/>
                <p:cNvSpPr>
                  <a:spLocks noChangeArrowheads="1"/>
                </p:cNvSpPr>
                <p:nvPr/>
              </p:nvSpPr>
              <p:spPr bwMode="auto">
                <a:xfrm>
                  <a:off x="432" y="2064"/>
                  <a:ext cx="550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6699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>
                  <a:spAutoFit/>
                </a:bodyPr>
                <a:lstStyle/>
                <a:p>
                  <a:pPr algn="l" eaLnBrk="1" hangingPunct="1"/>
                  <a:r>
                    <a:rPr lang="en-GB" altLang="en-US" sz="1800" b="1">
                      <a:solidFill>
                        <a:srgbClr val="000099"/>
                      </a:solidFill>
                    </a:rPr>
                    <a:t>5m</a:t>
                  </a:r>
                  <a:endParaRPr lang="en-GB" altLang="en-US" sz="1800" b="1" i="1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19" name="Rectangle 17"/>
                <p:cNvSpPr>
                  <a:spLocks noChangeArrowheads="1"/>
                </p:cNvSpPr>
                <p:nvPr/>
              </p:nvSpPr>
              <p:spPr bwMode="auto">
                <a:xfrm>
                  <a:off x="1008" y="2352"/>
                  <a:ext cx="404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6699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algn="l" eaLnBrk="1" hangingPunct="1"/>
                  <a:r>
                    <a:rPr lang="en-GB" altLang="en-US" sz="1800" b="1">
                      <a:solidFill>
                        <a:srgbClr val="000099"/>
                      </a:solidFill>
                    </a:rPr>
                    <a:t>10m</a:t>
                  </a:r>
                </a:p>
              </p:txBody>
            </p:sp>
            <p:sp>
              <p:nvSpPr>
                <p:cNvPr id="20" name="Rectangle 18"/>
                <p:cNvSpPr>
                  <a:spLocks noChangeArrowheads="1"/>
                </p:cNvSpPr>
                <p:nvPr/>
              </p:nvSpPr>
              <p:spPr bwMode="auto">
                <a:xfrm>
                  <a:off x="1632" y="2640"/>
                  <a:ext cx="404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6699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algn="l" eaLnBrk="1" hangingPunct="1"/>
                  <a:r>
                    <a:rPr lang="en-GB" altLang="en-US" sz="1800" b="1">
                      <a:solidFill>
                        <a:srgbClr val="000099"/>
                      </a:solidFill>
                    </a:rPr>
                    <a:t>15m</a:t>
                  </a:r>
                  <a:endParaRPr lang="en-GB" altLang="en-US" sz="1800" b="1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21" name="Rectangle 19"/>
                <p:cNvSpPr>
                  <a:spLocks noChangeArrowheads="1"/>
                </p:cNvSpPr>
                <p:nvPr/>
              </p:nvSpPr>
              <p:spPr bwMode="auto">
                <a:xfrm>
                  <a:off x="2256" y="2928"/>
                  <a:ext cx="404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6699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algn="l" eaLnBrk="1" hangingPunct="1"/>
                  <a:r>
                    <a:rPr lang="en-GB" altLang="en-US" sz="1800" b="1">
                      <a:solidFill>
                        <a:srgbClr val="000099"/>
                      </a:solidFill>
                    </a:rPr>
                    <a:t>20m</a:t>
                  </a:r>
                  <a:endParaRPr lang="en-GB" altLang="en-US" sz="1800" i="1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2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80" y="3264"/>
                  <a:ext cx="404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6699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algn="l" eaLnBrk="1" hangingPunct="1"/>
                  <a:r>
                    <a:rPr lang="en-GB" altLang="en-US" sz="1800" b="1">
                      <a:solidFill>
                        <a:srgbClr val="000099"/>
                      </a:solidFill>
                    </a:rPr>
                    <a:t>25m</a:t>
                  </a:r>
                  <a:endParaRPr lang="en-GB" altLang="en-US" sz="1800" b="1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23" name="Rectangle 21"/>
                <p:cNvSpPr>
                  <a:spLocks noChangeArrowheads="1"/>
                </p:cNvSpPr>
                <p:nvPr/>
              </p:nvSpPr>
              <p:spPr bwMode="auto">
                <a:xfrm>
                  <a:off x="3600" y="3552"/>
                  <a:ext cx="404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6699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algn="l" eaLnBrk="1" hangingPunct="1"/>
                  <a:r>
                    <a:rPr lang="en-GB" altLang="en-US" sz="1800" b="1">
                      <a:solidFill>
                        <a:srgbClr val="000099"/>
                      </a:solidFill>
                    </a:rPr>
                    <a:t>30m</a:t>
                  </a:r>
                  <a:endParaRPr lang="en-GB" altLang="en-US" sz="1800" b="1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24" name="Line 22"/>
                <p:cNvSpPr>
                  <a:spLocks noChangeShapeType="1"/>
                </p:cNvSpPr>
                <p:nvPr/>
              </p:nvSpPr>
              <p:spPr bwMode="auto">
                <a:xfrm>
                  <a:off x="432" y="2257"/>
                  <a:ext cx="4535" cy="1"/>
                </a:xfrm>
                <a:prstGeom prst="line">
                  <a:avLst/>
                </a:prstGeom>
                <a:noFill/>
                <a:ln w="12699">
                  <a:solidFill>
                    <a:schemeClr val="bg2"/>
                  </a:solidFill>
                  <a:prstDash val="dash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" name="Line 23"/>
                <p:cNvSpPr>
                  <a:spLocks noChangeShapeType="1"/>
                </p:cNvSpPr>
                <p:nvPr/>
              </p:nvSpPr>
              <p:spPr bwMode="auto">
                <a:xfrm>
                  <a:off x="432" y="2556"/>
                  <a:ext cx="4560" cy="5"/>
                </a:xfrm>
                <a:prstGeom prst="line">
                  <a:avLst/>
                </a:prstGeom>
                <a:noFill/>
                <a:ln w="12699">
                  <a:solidFill>
                    <a:schemeClr val="bg2"/>
                  </a:solidFill>
                  <a:prstDash val="dash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6" name="Line 24"/>
                <p:cNvSpPr>
                  <a:spLocks noChangeShapeType="1"/>
                </p:cNvSpPr>
                <p:nvPr/>
              </p:nvSpPr>
              <p:spPr bwMode="auto">
                <a:xfrm>
                  <a:off x="432" y="2856"/>
                  <a:ext cx="4560" cy="1"/>
                </a:xfrm>
                <a:prstGeom prst="line">
                  <a:avLst/>
                </a:prstGeom>
                <a:noFill/>
                <a:ln w="12699">
                  <a:solidFill>
                    <a:schemeClr val="bg2"/>
                  </a:solidFill>
                  <a:prstDash val="dash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432" y="3155"/>
                  <a:ext cx="4560" cy="0"/>
                </a:xfrm>
                <a:prstGeom prst="line">
                  <a:avLst/>
                </a:prstGeom>
                <a:noFill/>
                <a:ln w="12699">
                  <a:solidFill>
                    <a:schemeClr val="bg2"/>
                  </a:solidFill>
                  <a:prstDash val="dash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8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432" y="3456"/>
                  <a:ext cx="4560" cy="0"/>
                </a:xfrm>
                <a:prstGeom prst="line">
                  <a:avLst/>
                </a:prstGeom>
                <a:noFill/>
                <a:ln w="12699">
                  <a:solidFill>
                    <a:schemeClr val="bg2"/>
                  </a:solidFill>
                  <a:prstDash val="dash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9" name="Line 27"/>
                <p:cNvSpPr>
                  <a:spLocks noChangeShapeType="1"/>
                </p:cNvSpPr>
                <p:nvPr/>
              </p:nvSpPr>
              <p:spPr bwMode="auto">
                <a:xfrm>
                  <a:off x="432" y="4032"/>
                  <a:ext cx="4560" cy="2"/>
                </a:xfrm>
                <a:prstGeom prst="line">
                  <a:avLst/>
                </a:prstGeom>
                <a:noFill/>
                <a:ln w="12699">
                  <a:solidFill>
                    <a:schemeClr val="bg2"/>
                  </a:solidFill>
                  <a:prstDash val="dash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17" name="Line 28"/>
              <p:cNvSpPr>
                <a:spLocks noChangeShapeType="1"/>
              </p:cNvSpPr>
              <p:nvPr/>
            </p:nvSpPr>
            <p:spPr bwMode="auto">
              <a:xfrm>
                <a:off x="432" y="3744"/>
                <a:ext cx="4560" cy="2"/>
              </a:xfrm>
              <a:prstGeom prst="line">
                <a:avLst/>
              </a:prstGeom>
              <a:noFill/>
              <a:ln w="12699">
                <a:solidFill>
                  <a:schemeClr val="bg2"/>
                </a:solidFill>
                <a:prstDash val="dash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25976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Loss of contrast 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11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107791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Higher density of water and particles give a similar effect to that of fog on land</a:t>
            </a:r>
            <a:endParaRPr lang="en-GB" altLang="en-US" dirty="0"/>
          </a:p>
        </p:txBody>
      </p:sp>
      <p:pic>
        <p:nvPicPr>
          <p:cNvPr id="7" name="Picture 5" descr="_CSH2199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76875" y="1636713"/>
            <a:ext cx="2422525" cy="364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0438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Summary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12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22494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Refraction</a:t>
            </a:r>
          </a:p>
          <a:p>
            <a:r>
              <a:rPr lang="en-GB" altLang="en-US" dirty="0" smtClean="0"/>
              <a:t>Distortion</a:t>
            </a:r>
          </a:p>
          <a:p>
            <a:r>
              <a:rPr lang="en-GB" altLang="en-US" dirty="0" smtClean="0"/>
              <a:t>Loss of light</a:t>
            </a:r>
          </a:p>
          <a:p>
            <a:r>
              <a:rPr lang="en-GB" altLang="en-US" dirty="0" smtClean="0"/>
              <a:t>Loss of colour</a:t>
            </a:r>
          </a:p>
          <a:p>
            <a:r>
              <a:rPr lang="en-GB" altLang="en-US" dirty="0" smtClean="0"/>
              <a:t>Loss of contrast</a:t>
            </a:r>
            <a:endParaRPr lang="en-GB" altLang="en-US" dirty="0"/>
          </a:p>
        </p:txBody>
      </p:sp>
      <p:pic>
        <p:nvPicPr>
          <p:cNvPr id="5" name="Picture 4" descr="Group_1lr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0025" y="1603375"/>
            <a:ext cx="2833688" cy="409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39019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22066" y="-136478"/>
            <a:ext cx="10491715" cy="6994477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05015" y="-150767"/>
            <a:ext cx="2654005" cy="2618666"/>
          </a:xfrm>
        </p:spPr>
        <p:txBody>
          <a:bodyPr/>
          <a:lstStyle/>
          <a:p>
            <a:r>
              <a:rPr lang="en-US" dirty="0" smtClean="0"/>
              <a:t>Underwater Photography</a:t>
            </a:r>
          </a:p>
          <a:p>
            <a:r>
              <a:rPr lang="en-US" dirty="0" smtClean="0"/>
              <a:t>Camera Fundamentals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83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Camera fundamentals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14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31638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Parts of a camera</a:t>
            </a:r>
          </a:p>
          <a:p>
            <a:r>
              <a:rPr lang="en-GB" altLang="en-US" dirty="0" smtClean="0"/>
              <a:t>Sensor</a:t>
            </a:r>
          </a:p>
          <a:p>
            <a:r>
              <a:rPr lang="en-GB" altLang="en-US" dirty="0" smtClean="0"/>
              <a:t>Resolution</a:t>
            </a:r>
          </a:p>
          <a:p>
            <a:r>
              <a:rPr lang="en-GB" altLang="en-US" dirty="0" smtClean="0"/>
              <a:t>Memory</a:t>
            </a:r>
          </a:p>
          <a:p>
            <a:r>
              <a:rPr lang="en-GB" altLang="en-US" dirty="0" smtClean="0"/>
              <a:t>File types</a:t>
            </a:r>
          </a:p>
          <a:p>
            <a:r>
              <a:rPr lang="en-GB" altLang="en-US" dirty="0" smtClean="0"/>
              <a:t>Exposure</a:t>
            </a:r>
          </a:p>
          <a:p>
            <a:r>
              <a:rPr lang="en-GB" altLang="en-US" dirty="0" smtClean="0"/>
              <a:t>Compacts and housings</a:t>
            </a:r>
            <a:endParaRPr lang="en-GB" altLang="en-US" dirty="0"/>
          </a:p>
        </p:txBody>
      </p:sp>
      <p:pic>
        <p:nvPicPr>
          <p:cNvPr id="5" name="Picture 4" descr="_CSH2708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2188" y="1849438"/>
            <a:ext cx="3954462" cy="263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1689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Parts of a camera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15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pic>
        <p:nvPicPr>
          <p:cNvPr id="4" name="Picture 105" descr="VA6_5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9863" y="1316038"/>
            <a:ext cx="2119312" cy="196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6" descr="VA6_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688" y="3255963"/>
            <a:ext cx="2138362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7" descr="VA6_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5138" y="4803776"/>
            <a:ext cx="1782762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535018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Lens assembly</a:t>
            </a:r>
          </a:p>
          <a:p>
            <a:pPr lvl="1"/>
            <a:r>
              <a:rPr lang="en-GB" altLang="en-US" dirty="0" smtClean="0"/>
              <a:t>Lens – focus / zoom</a:t>
            </a:r>
          </a:p>
          <a:p>
            <a:pPr lvl="1"/>
            <a:r>
              <a:rPr lang="en-GB" altLang="en-US" dirty="0" smtClean="0"/>
              <a:t>Aperture</a:t>
            </a:r>
          </a:p>
          <a:p>
            <a:pPr lvl="1"/>
            <a:r>
              <a:rPr lang="en-GB" altLang="en-US" dirty="0" smtClean="0"/>
              <a:t>Shutter</a:t>
            </a:r>
          </a:p>
          <a:p>
            <a:r>
              <a:rPr lang="en-GB" altLang="en-US" dirty="0" smtClean="0"/>
              <a:t>Sensor </a:t>
            </a:r>
          </a:p>
          <a:p>
            <a:r>
              <a:rPr lang="en-GB" altLang="en-US" dirty="0" smtClean="0"/>
              <a:t>Processor</a:t>
            </a:r>
          </a:p>
          <a:p>
            <a:r>
              <a:rPr lang="en-GB" altLang="en-US" dirty="0" smtClean="0"/>
              <a:t>Memory</a:t>
            </a:r>
          </a:p>
          <a:p>
            <a:r>
              <a:rPr lang="en-GB" altLang="en-US" dirty="0" smtClean="0"/>
              <a:t>Batteries</a:t>
            </a:r>
          </a:p>
          <a:p>
            <a:r>
              <a:rPr lang="en-GB" altLang="en-US" dirty="0" smtClean="0"/>
              <a:t>Controls</a:t>
            </a:r>
          </a:p>
          <a:p>
            <a:r>
              <a:rPr lang="en-GB" altLang="en-US" dirty="0" smtClean="0"/>
              <a:t>Viewfinder / display</a:t>
            </a:r>
          </a:p>
          <a:p>
            <a:r>
              <a:rPr lang="en-GB" altLang="en-US" dirty="0" smtClean="0"/>
              <a:t>Flash</a:t>
            </a:r>
            <a:endParaRPr lang="en-GB" altLang="en-US" dirty="0"/>
          </a:p>
        </p:txBody>
      </p:sp>
      <p:grpSp>
        <p:nvGrpSpPr>
          <p:cNvPr id="9" name="Group 78"/>
          <p:cNvGrpSpPr>
            <a:grpSpLocks noChangeAspect="1"/>
          </p:cNvGrpSpPr>
          <p:nvPr/>
        </p:nvGrpSpPr>
        <p:grpSpPr bwMode="auto">
          <a:xfrm>
            <a:off x="4262438" y="1549401"/>
            <a:ext cx="1425575" cy="3386137"/>
            <a:chOff x="3415" y="1694"/>
            <a:chExt cx="499" cy="1185"/>
          </a:xfrm>
        </p:grpSpPr>
        <p:sp>
          <p:nvSpPr>
            <p:cNvPr id="10" name="AutoShape 64"/>
            <p:cNvSpPr>
              <a:spLocks noChangeAspect="1" noChangeArrowheads="1"/>
            </p:cNvSpPr>
            <p:nvPr/>
          </p:nvSpPr>
          <p:spPr bwMode="auto">
            <a:xfrm>
              <a:off x="3415" y="1694"/>
              <a:ext cx="451" cy="1185"/>
            </a:xfrm>
            <a:prstGeom prst="roundRect">
              <a:avLst>
                <a:gd name="adj" fmla="val 16667"/>
              </a:avLst>
            </a:prstGeom>
            <a:solidFill>
              <a:schemeClr val="hlink">
                <a:alpha val="30000"/>
              </a:schemeClr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1" name="Oval 65"/>
            <p:cNvSpPr>
              <a:spLocks noChangeAspect="1" noChangeArrowheads="1"/>
            </p:cNvSpPr>
            <p:nvPr/>
          </p:nvSpPr>
          <p:spPr bwMode="auto">
            <a:xfrm>
              <a:off x="3827" y="1999"/>
              <a:ext cx="87" cy="57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2" name="Line 66"/>
            <p:cNvSpPr>
              <a:spLocks noChangeAspect="1" noChangeShapeType="1"/>
            </p:cNvSpPr>
            <p:nvPr/>
          </p:nvSpPr>
          <p:spPr bwMode="auto">
            <a:xfrm>
              <a:off x="3470" y="2023"/>
              <a:ext cx="0" cy="527"/>
            </a:xfrm>
            <a:prstGeom prst="line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sp>
        <p:nvSpPr>
          <p:cNvPr id="13" name="AutoShape 84"/>
          <p:cNvSpPr>
            <a:spLocks noChangeAspect="1" noChangeArrowheads="1"/>
          </p:cNvSpPr>
          <p:nvPr/>
        </p:nvSpPr>
        <p:spPr bwMode="auto">
          <a:xfrm>
            <a:off x="4445000" y="1714501"/>
            <a:ext cx="922338" cy="217487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0000">
                  <a:gamma/>
                  <a:shade val="46275"/>
                  <a:invGamma/>
                </a:srgbClr>
              </a:gs>
              <a:gs pos="100000">
                <a:srgbClr val="FF0000"/>
              </a:gs>
            </a:gsLst>
            <a:lin ang="5400000" scaled="1"/>
          </a:gradFill>
          <a:ln w="19050" algn="ctr">
            <a:solidFill>
              <a:srgbClr val="FF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" name="AutoShape 85"/>
          <p:cNvSpPr>
            <a:spLocks noChangeAspect="1" noChangeArrowheads="1"/>
          </p:cNvSpPr>
          <p:nvPr/>
        </p:nvSpPr>
        <p:spPr bwMode="auto">
          <a:xfrm>
            <a:off x="4451350" y="1985963"/>
            <a:ext cx="922338" cy="217488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0000">
                  <a:gamma/>
                  <a:shade val="46275"/>
                  <a:invGamma/>
                </a:srgbClr>
              </a:gs>
              <a:gs pos="100000">
                <a:srgbClr val="FF0000"/>
              </a:gs>
            </a:gsLst>
            <a:lin ang="5400000" scaled="1"/>
          </a:gradFill>
          <a:ln w="19050" algn="ctr">
            <a:solidFill>
              <a:srgbClr val="FF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" name="Rectangle 86"/>
          <p:cNvSpPr>
            <a:spLocks noChangeAspect="1" noChangeArrowheads="1"/>
          </p:cNvSpPr>
          <p:nvPr/>
        </p:nvSpPr>
        <p:spPr bwMode="auto">
          <a:xfrm>
            <a:off x="4376738" y="4249738"/>
            <a:ext cx="488950" cy="522288"/>
          </a:xfrm>
          <a:prstGeom prst="rect">
            <a:avLst/>
          </a:prstGeom>
          <a:solidFill>
            <a:schemeClr val="tx2"/>
          </a:solidFill>
          <a:ln w="19050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" name="Rectangle 87"/>
          <p:cNvSpPr>
            <a:spLocks noChangeAspect="1" noChangeArrowheads="1"/>
          </p:cNvSpPr>
          <p:nvPr/>
        </p:nvSpPr>
        <p:spPr bwMode="auto">
          <a:xfrm>
            <a:off x="4937125" y="4252913"/>
            <a:ext cx="487363" cy="522288"/>
          </a:xfrm>
          <a:prstGeom prst="rect">
            <a:avLst/>
          </a:prstGeom>
          <a:solidFill>
            <a:schemeClr val="bg2"/>
          </a:solidFill>
          <a:ln w="19050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" name="Line 92"/>
          <p:cNvSpPr>
            <a:spLocks noChangeShapeType="1"/>
          </p:cNvSpPr>
          <p:nvPr/>
        </p:nvSpPr>
        <p:spPr bwMode="auto">
          <a:xfrm flipH="1">
            <a:off x="5673725" y="2547938"/>
            <a:ext cx="819150" cy="40957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" name="Line 93"/>
          <p:cNvSpPr>
            <a:spLocks noChangeShapeType="1"/>
          </p:cNvSpPr>
          <p:nvPr/>
        </p:nvSpPr>
        <p:spPr bwMode="auto">
          <a:xfrm>
            <a:off x="3529013" y="4048126"/>
            <a:ext cx="819150" cy="40957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" name="Line 94"/>
          <p:cNvSpPr>
            <a:spLocks noChangeShapeType="1"/>
          </p:cNvSpPr>
          <p:nvPr/>
        </p:nvSpPr>
        <p:spPr bwMode="auto">
          <a:xfrm>
            <a:off x="6813550" y="4865688"/>
            <a:ext cx="946150" cy="48577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" name="Line 95"/>
          <p:cNvSpPr>
            <a:spLocks noChangeShapeType="1"/>
          </p:cNvSpPr>
          <p:nvPr/>
        </p:nvSpPr>
        <p:spPr bwMode="auto">
          <a:xfrm>
            <a:off x="3608388" y="1435101"/>
            <a:ext cx="819150" cy="40957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" name="Line 96"/>
          <p:cNvSpPr>
            <a:spLocks noChangeShapeType="1"/>
          </p:cNvSpPr>
          <p:nvPr/>
        </p:nvSpPr>
        <p:spPr bwMode="auto">
          <a:xfrm>
            <a:off x="6664325" y="2020888"/>
            <a:ext cx="819150" cy="40957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" name="Line 97"/>
          <p:cNvSpPr>
            <a:spLocks noChangeShapeType="1"/>
          </p:cNvSpPr>
          <p:nvPr/>
        </p:nvSpPr>
        <p:spPr bwMode="auto">
          <a:xfrm flipV="1">
            <a:off x="7519988" y="5727701"/>
            <a:ext cx="819150" cy="40957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" name="Line 98"/>
          <p:cNvSpPr>
            <a:spLocks noChangeShapeType="1"/>
          </p:cNvSpPr>
          <p:nvPr/>
        </p:nvSpPr>
        <p:spPr bwMode="auto">
          <a:xfrm>
            <a:off x="7178675" y="3798888"/>
            <a:ext cx="819150" cy="40957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" name="Line 99"/>
          <p:cNvSpPr>
            <a:spLocks noChangeShapeType="1"/>
          </p:cNvSpPr>
          <p:nvPr/>
        </p:nvSpPr>
        <p:spPr bwMode="auto">
          <a:xfrm>
            <a:off x="3525838" y="2927351"/>
            <a:ext cx="819150" cy="40957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5" name="Line 100"/>
          <p:cNvSpPr>
            <a:spLocks noChangeShapeType="1"/>
          </p:cNvSpPr>
          <p:nvPr/>
        </p:nvSpPr>
        <p:spPr bwMode="auto">
          <a:xfrm flipH="1" flipV="1">
            <a:off x="5216525" y="4516438"/>
            <a:ext cx="819150" cy="40957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" name="Line 102"/>
          <p:cNvSpPr>
            <a:spLocks noChangeShapeType="1"/>
          </p:cNvSpPr>
          <p:nvPr/>
        </p:nvSpPr>
        <p:spPr bwMode="auto">
          <a:xfrm>
            <a:off x="6218238" y="3613151"/>
            <a:ext cx="819150" cy="40957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" name="Line 103"/>
          <p:cNvSpPr>
            <a:spLocks noChangeShapeType="1"/>
          </p:cNvSpPr>
          <p:nvPr/>
        </p:nvSpPr>
        <p:spPr bwMode="auto">
          <a:xfrm flipH="1">
            <a:off x="8020050" y="3067051"/>
            <a:ext cx="819150" cy="40957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" name="Line 104"/>
          <p:cNvSpPr>
            <a:spLocks noChangeShapeType="1"/>
          </p:cNvSpPr>
          <p:nvPr/>
        </p:nvSpPr>
        <p:spPr bwMode="auto">
          <a:xfrm rot="20652043">
            <a:off x="6667500" y="1262063"/>
            <a:ext cx="819150" cy="40957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704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8" grpId="0" build="p" bldLvl="4"/>
      <p:bldP spid="13" grpId="0" animBg="1"/>
      <p:bldP spid="14" grpId="0" animBg="1"/>
      <p:bldP spid="15" grpId="0" animBg="1"/>
      <p:bldP spid="16" grpId="0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Sensor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16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38175" y="2752725"/>
            <a:ext cx="4343400" cy="312420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400000"/>
              </a:spcBef>
              <a:spcAft>
                <a:spcPct val="400000"/>
              </a:spcAft>
            </a:pPr>
            <a:r>
              <a:rPr lang="en-GB" altLang="en-US" dirty="0" smtClean="0"/>
              <a:t>CCD or CMOS chip</a:t>
            </a:r>
          </a:p>
          <a:p>
            <a:r>
              <a:rPr lang="en-GB" altLang="en-US" dirty="0" smtClean="0"/>
              <a:t>Image made up of dots called pixels</a:t>
            </a:r>
          </a:p>
          <a:p>
            <a:endParaRPr lang="en-GB" altLang="en-US" dirty="0"/>
          </a:p>
        </p:txBody>
      </p:sp>
      <p:pic>
        <p:nvPicPr>
          <p:cNvPr id="7" name="Picture 6" descr="CCD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7750" y="1582738"/>
            <a:ext cx="3502025" cy="2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180px-Bayer_pattern_on_sens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8413" y="4243388"/>
            <a:ext cx="3059112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55541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Resolution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17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277812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Millions of pixels in one image</a:t>
            </a:r>
          </a:p>
          <a:p>
            <a:r>
              <a:rPr lang="en-GB" altLang="en-US" dirty="0" smtClean="0"/>
              <a:t>Typically 3000 x 2000 = 6MP</a:t>
            </a:r>
          </a:p>
          <a:p>
            <a:r>
              <a:rPr lang="en-GB" altLang="en-US" dirty="0" smtClean="0"/>
              <a:t>Quality described as dpi - dots (pixels) per inch</a:t>
            </a:r>
          </a:p>
          <a:p>
            <a:r>
              <a:rPr lang="en-GB" altLang="en-US" dirty="0" smtClean="0"/>
              <a:t>At 300dpi could print 10 by 6.66 inches</a:t>
            </a:r>
            <a:endParaRPr lang="en-GB" altLang="en-US" dirty="0"/>
          </a:p>
        </p:txBody>
      </p:sp>
      <p:pic>
        <p:nvPicPr>
          <p:cNvPr id="5" name="Picture 1028" descr="high pixel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2550" y="1552575"/>
            <a:ext cx="3462338" cy="225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29" descr="low pix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3025" y="3914775"/>
            <a:ext cx="3482975" cy="226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67160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Memory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18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153511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Memory cards come in various physical sizes and capacities </a:t>
            </a:r>
          </a:p>
          <a:p>
            <a:r>
              <a:rPr lang="en-GB" altLang="en-US" dirty="0" smtClean="0"/>
              <a:t>Typically 512MB - 8GB</a:t>
            </a:r>
            <a:endParaRPr lang="en-GB" altLang="en-US" dirty="0"/>
          </a:p>
        </p:txBody>
      </p:sp>
      <p:pic>
        <p:nvPicPr>
          <p:cNvPr id="5" name="Picture 6" descr="_CH10442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3050" y="1676400"/>
            <a:ext cx="2794000" cy="27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9807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File types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19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graphicFrame>
        <p:nvGraphicFramePr>
          <p:cNvPr id="4" name="Group 48"/>
          <p:cNvGraphicFramePr>
            <a:graphicFrameLocks noGrp="1"/>
          </p:cNvGraphicFramePr>
          <p:nvPr>
            <p:ph idx="1"/>
          </p:nvPr>
        </p:nvGraphicFramePr>
        <p:xfrm>
          <a:off x="4479925" y="1730375"/>
          <a:ext cx="4343400" cy="2503176"/>
        </p:xfrm>
        <a:graphic>
          <a:graphicData uri="http://schemas.openxmlformats.org/drawingml/2006/table">
            <a:tbl>
              <a:tblPr/>
              <a:tblGrid>
                <a:gridCol w="1447800"/>
                <a:gridCol w="1447800"/>
                <a:gridCol w="1447800"/>
              </a:tblGrid>
              <a:tr h="222250">
                <a:tc>
                  <a:txBody>
                    <a:bodyPr/>
                    <a:lstStyle>
                      <a:lvl1pPr algn="l">
                        <a:lnSpc>
                          <a:spcPct val="90000"/>
                        </a:lnSpc>
                        <a:spcBef>
                          <a:spcPct val="35000"/>
                        </a:spcBef>
                        <a:buClr>
                          <a:schemeClr val="accent2"/>
                        </a:buClr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90500" algn="l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2pPr>
                      <a:lvl3pPr marL="6572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008000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3pPr>
                      <a:lvl4pPr marL="11271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993300"/>
                        </a:buClr>
                        <a:buFont typeface="Symbol" pitchFamily="18" charset="2"/>
                        <a:defRPr sz="1600">
                          <a:solidFill>
                            <a:srgbClr val="00A859"/>
                          </a:solidFill>
                          <a:latin typeface="Arial" charset="0"/>
                        </a:defRPr>
                      </a:lvl4pPr>
                      <a:lvl5pPr marL="1851025" algn="l">
                        <a:spcBef>
                          <a:spcPct val="10000"/>
                        </a:spcBef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3082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7654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2226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6798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859"/>
                          </a:solidFill>
                          <a:effectLst/>
                          <a:latin typeface="Arial" charset="0"/>
                        </a:rPr>
                        <a:t>Card size</a:t>
                      </a:r>
                    </a:p>
                  </a:txBody>
                  <a:tcPr marL="92075" marR="92075" marT="46038" marB="460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90000"/>
                        </a:lnSpc>
                        <a:spcBef>
                          <a:spcPct val="35000"/>
                        </a:spcBef>
                        <a:buClr>
                          <a:schemeClr val="accent2"/>
                        </a:buClr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90500" algn="l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2pPr>
                      <a:lvl3pPr marL="6572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008000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3pPr>
                      <a:lvl4pPr marL="11271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993300"/>
                        </a:buClr>
                        <a:buFont typeface="Symbol" pitchFamily="18" charset="2"/>
                        <a:defRPr sz="1600">
                          <a:solidFill>
                            <a:srgbClr val="00A859"/>
                          </a:solidFill>
                          <a:latin typeface="Arial" charset="0"/>
                        </a:defRPr>
                      </a:lvl4pPr>
                      <a:lvl5pPr marL="1851025" algn="l">
                        <a:spcBef>
                          <a:spcPct val="10000"/>
                        </a:spcBef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3082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7654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2226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6798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859"/>
                          </a:solidFill>
                          <a:effectLst/>
                          <a:latin typeface="Arial" charset="0"/>
                        </a:rPr>
                        <a:t>jpeg images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90000"/>
                        </a:lnSpc>
                        <a:spcBef>
                          <a:spcPct val="35000"/>
                        </a:spcBef>
                        <a:buClr>
                          <a:schemeClr val="accent2"/>
                        </a:buClr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90500" algn="l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2pPr>
                      <a:lvl3pPr marL="6572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008000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3pPr>
                      <a:lvl4pPr marL="11271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993300"/>
                        </a:buClr>
                        <a:buFont typeface="Symbol" pitchFamily="18" charset="2"/>
                        <a:defRPr sz="1600">
                          <a:solidFill>
                            <a:srgbClr val="00A859"/>
                          </a:solidFill>
                          <a:latin typeface="Arial" charset="0"/>
                        </a:defRPr>
                      </a:lvl4pPr>
                      <a:lvl5pPr marL="1851025" algn="l">
                        <a:spcBef>
                          <a:spcPct val="10000"/>
                        </a:spcBef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3082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7654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2226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6798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859"/>
                          </a:solidFill>
                          <a:effectLst/>
                          <a:latin typeface="Arial" charset="0"/>
                        </a:rPr>
                        <a:t>RAW images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>
                      <a:lvl1pPr algn="l">
                        <a:lnSpc>
                          <a:spcPct val="90000"/>
                        </a:lnSpc>
                        <a:spcBef>
                          <a:spcPct val="35000"/>
                        </a:spcBef>
                        <a:buClr>
                          <a:schemeClr val="accent2"/>
                        </a:buClr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90500" algn="l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2pPr>
                      <a:lvl3pPr marL="6572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008000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3pPr>
                      <a:lvl4pPr marL="11271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993300"/>
                        </a:buClr>
                        <a:buFont typeface="Symbol" pitchFamily="18" charset="2"/>
                        <a:defRPr sz="1600">
                          <a:solidFill>
                            <a:srgbClr val="00A859"/>
                          </a:solidFill>
                          <a:latin typeface="Arial" charset="0"/>
                        </a:defRPr>
                      </a:lvl4pPr>
                      <a:lvl5pPr marL="1851025" algn="l">
                        <a:spcBef>
                          <a:spcPct val="10000"/>
                        </a:spcBef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3082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7654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2226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6798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859"/>
                          </a:solidFill>
                          <a:effectLst/>
                          <a:latin typeface="Arial" charset="0"/>
                        </a:rPr>
                        <a:t>256MB</a:t>
                      </a:r>
                    </a:p>
                  </a:txBody>
                  <a:tcPr marL="92075" marR="92075" marT="46038" marB="460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90000"/>
                        </a:lnSpc>
                        <a:spcBef>
                          <a:spcPct val="35000"/>
                        </a:spcBef>
                        <a:buClr>
                          <a:schemeClr val="accent2"/>
                        </a:buClr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90500" algn="l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2pPr>
                      <a:lvl3pPr marL="6572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008000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3pPr>
                      <a:lvl4pPr marL="11271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993300"/>
                        </a:buClr>
                        <a:buFont typeface="Symbol" pitchFamily="18" charset="2"/>
                        <a:defRPr sz="1600">
                          <a:solidFill>
                            <a:srgbClr val="00A859"/>
                          </a:solidFill>
                          <a:latin typeface="Arial" charset="0"/>
                        </a:defRPr>
                      </a:lvl4pPr>
                      <a:lvl5pPr marL="1851025" algn="l">
                        <a:spcBef>
                          <a:spcPct val="10000"/>
                        </a:spcBef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3082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7654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2226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6798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859"/>
                          </a:solidFill>
                          <a:effectLst/>
                          <a:latin typeface="Arial" charset="0"/>
                        </a:rPr>
                        <a:t>56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90000"/>
                        </a:lnSpc>
                        <a:spcBef>
                          <a:spcPct val="35000"/>
                        </a:spcBef>
                        <a:buClr>
                          <a:schemeClr val="accent2"/>
                        </a:buClr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90500" algn="l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2pPr>
                      <a:lvl3pPr marL="6572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008000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3pPr>
                      <a:lvl4pPr marL="11271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993300"/>
                        </a:buClr>
                        <a:buFont typeface="Symbol" pitchFamily="18" charset="2"/>
                        <a:defRPr sz="1600">
                          <a:solidFill>
                            <a:srgbClr val="00A859"/>
                          </a:solidFill>
                          <a:latin typeface="Arial" charset="0"/>
                        </a:defRPr>
                      </a:lvl4pPr>
                      <a:lvl5pPr marL="1851025" algn="l">
                        <a:spcBef>
                          <a:spcPct val="10000"/>
                        </a:spcBef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3082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7654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2226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6798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859"/>
                          </a:solidFill>
                          <a:effectLst/>
                          <a:latin typeface="Arial" charset="0"/>
                        </a:rPr>
                        <a:t>14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>
                      <a:lvl1pPr algn="l">
                        <a:lnSpc>
                          <a:spcPct val="90000"/>
                        </a:lnSpc>
                        <a:spcBef>
                          <a:spcPct val="35000"/>
                        </a:spcBef>
                        <a:buClr>
                          <a:schemeClr val="accent2"/>
                        </a:buClr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90500" algn="l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2pPr>
                      <a:lvl3pPr marL="6572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008000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3pPr>
                      <a:lvl4pPr marL="11271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993300"/>
                        </a:buClr>
                        <a:buFont typeface="Symbol" pitchFamily="18" charset="2"/>
                        <a:defRPr sz="1600">
                          <a:solidFill>
                            <a:srgbClr val="00A859"/>
                          </a:solidFill>
                          <a:latin typeface="Arial" charset="0"/>
                        </a:defRPr>
                      </a:lvl4pPr>
                      <a:lvl5pPr marL="1851025" algn="l">
                        <a:spcBef>
                          <a:spcPct val="10000"/>
                        </a:spcBef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3082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7654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2226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6798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859"/>
                          </a:solidFill>
                          <a:effectLst/>
                          <a:latin typeface="Arial" charset="0"/>
                        </a:rPr>
                        <a:t>512MB</a:t>
                      </a:r>
                    </a:p>
                  </a:txBody>
                  <a:tcPr marL="92075" marR="92075" marT="46038" marB="460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90000"/>
                        </a:lnSpc>
                        <a:spcBef>
                          <a:spcPct val="35000"/>
                        </a:spcBef>
                        <a:buClr>
                          <a:schemeClr val="accent2"/>
                        </a:buClr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90500" algn="l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2pPr>
                      <a:lvl3pPr marL="6572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008000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3pPr>
                      <a:lvl4pPr marL="11271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993300"/>
                        </a:buClr>
                        <a:buFont typeface="Symbol" pitchFamily="18" charset="2"/>
                        <a:defRPr sz="1600">
                          <a:solidFill>
                            <a:srgbClr val="00A859"/>
                          </a:solidFill>
                          <a:latin typeface="Arial" charset="0"/>
                        </a:defRPr>
                      </a:lvl4pPr>
                      <a:lvl5pPr marL="1851025" algn="l">
                        <a:spcBef>
                          <a:spcPct val="10000"/>
                        </a:spcBef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3082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7654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2226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6798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859"/>
                          </a:solidFill>
                          <a:effectLst/>
                          <a:latin typeface="Arial" charset="0"/>
                        </a:rPr>
                        <a:t>113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90000"/>
                        </a:lnSpc>
                        <a:spcBef>
                          <a:spcPct val="35000"/>
                        </a:spcBef>
                        <a:buClr>
                          <a:schemeClr val="accent2"/>
                        </a:buClr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90500" algn="l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2pPr>
                      <a:lvl3pPr marL="6572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008000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3pPr>
                      <a:lvl4pPr marL="11271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993300"/>
                        </a:buClr>
                        <a:buFont typeface="Symbol" pitchFamily="18" charset="2"/>
                        <a:defRPr sz="1600">
                          <a:solidFill>
                            <a:srgbClr val="00A859"/>
                          </a:solidFill>
                          <a:latin typeface="Arial" charset="0"/>
                        </a:defRPr>
                      </a:lvl4pPr>
                      <a:lvl5pPr marL="1851025" algn="l">
                        <a:spcBef>
                          <a:spcPct val="10000"/>
                        </a:spcBef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3082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7654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2226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6798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859"/>
                          </a:solidFill>
                          <a:effectLst/>
                          <a:latin typeface="Arial" charset="0"/>
                        </a:rPr>
                        <a:t>28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>
                      <a:lvl1pPr algn="l">
                        <a:lnSpc>
                          <a:spcPct val="90000"/>
                        </a:lnSpc>
                        <a:spcBef>
                          <a:spcPct val="35000"/>
                        </a:spcBef>
                        <a:buClr>
                          <a:schemeClr val="accent2"/>
                        </a:buClr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90500" algn="l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2pPr>
                      <a:lvl3pPr marL="6572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008000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3pPr>
                      <a:lvl4pPr marL="11271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993300"/>
                        </a:buClr>
                        <a:buFont typeface="Symbol" pitchFamily="18" charset="2"/>
                        <a:defRPr sz="1600">
                          <a:solidFill>
                            <a:srgbClr val="00A859"/>
                          </a:solidFill>
                          <a:latin typeface="Arial" charset="0"/>
                        </a:defRPr>
                      </a:lvl4pPr>
                      <a:lvl5pPr marL="1851025" algn="l">
                        <a:spcBef>
                          <a:spcPct val="10000"/>
                        </a:spcBef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3082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7654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2226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6798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859"/>
                          </a:solidFill>
                          <a:effectLst/>
                          <a:latin typeface="Arial" charset="0"/>
                        </a:rPr>
                        <a:t>1GB</a:t>
                      </a:r>
                    </a:p>
                  </a:txBody>
                  <a:tcPr marL="92075" marR="92075" marT="46038" marB="460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90000"/>
                        </a:lnSpc>
                        <a:spcBef>
                          <a:spcPct val="35000"/>
                        </a:spcBef>
                        <a:buClr>
                          <a:schemeClr val="accent2"/>
                        </a:buClr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90500" algn="l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2pPr>
                      <a:lvl3pPr marL="6572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008000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3pPr>
                      <a:lvl4pPr marL="11271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993300"/>
                        </a:buClr>
                        <a:buFont typeface="Symbol" pitchFamily="18" charset="2"/>
                        <a:defRPr sz="1600">
                          <a:solidFill>
                            <a:srgbClr val="00A859"/>
                          </a:solidFill>
                          <a:latin typeface="Arial" charset="0"/>
                        </a:defRPr>
                      </a:lvl4pPr>
                      <a:lvl5pPr marL="1851025" algn="l">
                        <a:spcBef>
                          <a:spcPct val="10000"/>
                        </a:spcBef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3082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7654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2226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6798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859"/>
                          </a:solidFill>
                          <a:effectLst/>
                          <a:latin typeface="Arial" charset="0"/>
                        </a:rPr>
                        <a:t>222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90000"/>
                        </a:lnSpc>
                        <a:spcBef>
                          <a:spcPct val="35000"/>
                        </a:spcBef>
                        <a:buClr>
                          <a:schemeClr val="accent2"/>
                        </a:buClr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90500" algn="l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2pPr>
                      <a:lvl3pPr marL="6572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008000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3pPr>
                      <a:lvl4pPr marL="11271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993300"/>
                        </a:buClr>
                        <a:buFont typeface="Symbol" pitchFamily="18" charset="2"/>
                        <a:defRPr sz="1600">
                          <a:solidFill>
                            <a:srgbClr val="00A859"/>
                          </a:solidFill>
                          <a:latin typeface="Arial" charset="0"/>
                        </a:defRPr>
                      </a:lvl4pPr>
                      <a:lvl5pPr marL="1851025" algn="l">
                        <a:spcBef>
                          <a:spcPct val="10000"/>
                        </a:spcBef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3082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7654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2226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6798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859"/>
                          </a:solidFill>
                          <a:effectLst/>
                          <a:latin typeface="Arial" charset="0"/>
                        </a:rPr>
                        <a:t>55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>
                      <a:lvl1pPr algn="l">
                        <a:lnSpc>
                          <a:spcPct val="90000"/>
                        </a:lnSpc>
                        <a:spcBef>
                          <a:spcPct val="35000"/>
                        </a:spcBef>
                        <a:buClr>
                          <a:schemeClr val="accent2"/>
                        </a:buClr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90500" algn="l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2pPr>
                      <a:lvl3pPr marL="6572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008000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3pPr>
                      <a:lvl4pPr marL="11271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993300"/>
                        </a:buClr>
                        <a:buFont typeface="Symbol" pitchFamily="18" charset="2"/>
                        <a:defRPr sz="1600">
                          <a:solidFill>
                            <a:srgbClr val="00A859"/>
                          </a:solidFill>
                          <a:latin typeface="Arial" charset="0"/>
                        </a:defRPr>
                      </a:lvl4pPr>
                      <a:lvl5pPr marL="1851025" algn="l">
                        <a:spcBef>
                          <a:spcPct val="10000"/>
                        </a:spcBef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3082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7654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2226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6798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859"/>
                          </a:solidFill>
                          <a:effectLst/>
                          <a:latin typeface="Arial" charset="0"/>
                        </a:rPr>
                        <a:t>2GB</a:t>
                      </a:r>
                    </a:p>
                  </a:txBody>
                  <a:tcPr marL="92075" marR="92075" marT="46038" marB="460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90000"/>
                        </a:lnSpc>
                        <a:spcBef>
                          <a:spcPct val="35000"/>
                        </a:spcBef>
                        <a:buClr>
                          <a:schemeClr val="accent2"/>
                        </a:buClr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90500" algn="l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2pPr>
                      <a:lvl3pPr marL="6572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008000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3pPr>
                      <a:lvl4pPr marL="11271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993300"/>
                        </a:buClr>
                        <a:buFont typeface="Symbol" pitchFamily="18" charset="2"/>
                        <a:defRPr sz="1600">
                          <a:solidFill>
                            <a:srgbClr val="00A859"/>
                          </a:solidFill>
                          <a:latin typeface="Arial" charset="0"/>
                        </a:defRPr>
                      </a:lvl4pPr>
                      <a:lvl5pPr marL="1851025" algn="l">
                        <a:spcBef>
                          <a:spcPct val="10000"/>
                        </a:spcBef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3082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7654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2226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6798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859"/>
                          </a:solidFill>
                          <a:effectLst/>
                          <a:latin typeface="Arial" charset="0"/>
                        </a:rPr>
                        <a:t>444</a:t>
                      </a:r>
                      <a:endParaRPr kumimoji="0" lang="en-GB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90000"/>
                        </a:lnSpc>
                        <a:spcBef>
                          <a:spcPct val="35000"/>
                        </a:spcBef>
                        <a:buClr>
                          <a:schemeClr val="accent2"/>
                        </a:buClr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90500" algn="l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2pPr>
                      <a:lvl3pPr marL="6572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008000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3pPr>
                      <a:lvl4pPr marL="11271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993300"/>
                        </a:buClr>
                        <a:buFont typeface="Symbol" pitchFamily="18" charset="2"/>
                        <a:defRPr sz="1600">
                          <a:solidFill>
                            <a:srgbClr val="00A859"/>
                          </a:solidFill>
                          <a:latin typeface="Arial" charset="0"/>
                        </a:defRPr>
                      </a:lvl4pPr>
                      <a:lvl5pPr marL="1851025" algn="l">
                        <a:spcBef>
                          <a:spcPct val="10000"/>
                        </a:spcBef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3082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7654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2226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6798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859"/>
                          </a:solidFill>
                          <a:effectLst/>
                          <a:latin typeface="Arial" charset="0"/>
                        </a:rPr>
                        <a:t>111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>
                      <a:lvl1pPr algn="l">
                        <a:lnSpc>
                          <a:spcPct val="90000"/>
                        </a:lnSpc>
                        <a:spcBef>
                          <a:spcPct val="35000"/>
                        </a:spcBef>
                        <a:buClr>
                          <a:schemeClr val="accent2"/>
                        </a:buClr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90500" algn="l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2pPr>
                      <a:lvl3pPr marL="6572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008000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3pPr>
                      <a:lvl4pPr marL="11271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993300"/>
                        </a:buClr>
                        <a:buFont typeface="Symbol" pitchFamily="18" charset="2"/>
                        <a:defRPr sz="1600">
                          <a:solidFill>
                            <a:srgbClr val="00A859"/>
                          </a:solidFill>
                          <a:latin typeface="Arial" charset="0"/>
                        </a:defRPr>
                      </a:lvl4pPr>
                      <a:lvl5pPr marL="1851025" algn="l">
                        <a:spcBef>
                          <a:spcPct val="10000"/>
                        </a:spcBef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3082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7654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2226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6798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859"/>
                          </a:solidFill>
                          <a:effectLst/>
                          <a:latin typeface="Arial" charset="0"/>
                        </a:rPr>
                        <a:t>4GB</a:t>
                      </a:r>
                    </a:p>
                  </a:txBody>
                  <a:tcPr marL="92075" marR="92075" marT="46038" marB="460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90000"/>
                        </a:lnSpc>
                        <a:spcBef>
                          <a:spcPct val="35000"/>
                        </a:spcBef>
                        <a:buClr>
                          <a:schemeClr val="accent2"/>
                        </a:buClr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90500" algn="l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2pPr>
                      <a:lvl3pPr marL="6572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008000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3pPr>
                      <a:lvl4pPr marL="11271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993300"/>
                        </a:buClr>
                        <a:buFont typeface="Symbol" pitchFamily="18" charset="2"/>
                        <a:defRPr sz="1600">
                          <a:solidFill>
                            <a:srgbClr val="00A859"/>
                          </a:solidFill>
                          <a:latin typeface="Arial" charset="0"/>
                        </a:defRPr>
                      </a:lvl4pPr>
                      <a:lvl5pPr marL="1851025" algn="l">
                        <a:spcBef>
                          <a:spcPct val="10000"/>
                        </a:spcBef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3082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7654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2226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6798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859"/>
                          </a:solidFill>
                          <a:effectLst/>
                          <a:latin typeface="Arial" charset="0"/>
                        </a:rPr>
                        <a:t>888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90000"/>
                        </a:lnSpc>
                        <a:spcBef>
                          <a:spcPct val="35000"/>
                        </a:spcBef>
                        <a:buClr>
                          <a:schemeClr val="accent2"/>
                        </a:buClr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90500" algn="l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2pPr>
                      <a:lvl3pPr marL="6572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008000"/>
                        </a:buClr>
                        <a:buFont typeface="Arial" charset="0"/>
                        <a:defRPr b="1">
                          <a:solidFill>
                            <a:srgbClr val="00A859"/>
                          </a:solidFill>
                          <a:latin typeface="Arial" charset="0"/>
                        </a:defRPr>
                      </a:lvl3pPr>
                      <a:lvl4pPr marL="1127125" algn="l">
                        <a:lnSpc>
                          <a:spcPct val="90000"/>
                        </a:lnSpc>
                        <a:spcBef>
                          <a:spcPct val="10000"/>
                        </a:spcBef>
                        <a:buClr>
                          <a:srgbClr val="993300"/>
                        </a:buClr>
                        <a:buFont typeface="Symbol" pitchFamily="18" charset="2"/>
                        <a:defRPr sz="1600">
                          <a:solidFill>
                            <a:srgbClr val="00A859"/>
                          </a:solidFill>
                          <a:latin typeface="Arial" charset="0"/>
                        </a:defRPr>
                      </a:lvl4pPr>
                      <a:lvl5pPr marL="1851025" algn="l">
                        <a:spcBef>
                          <a:spcPct val="10000"/>
                        </a:spcBef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3082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7654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2226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679825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859"/>
                          </a:solidFill>
                          <a:effectLst/>
                          <a:latin typeface="Arial" charset="0"/>
                        </a:rPr>
                        <a:t>222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Rectangle 50"/>
          <p:cNvSpPr>
            <a:spLocks noChangeArrowheads="1"/>
          </p:cNvSpPr>
          <p:nvPr/>
        </p:nvSpPr>
        <p:spPr bwMode="auto">
          <a:xfrm>
            <a:off x="587375" y="1600200"/>
            <a:ext cx="4343400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366FF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469900" indent="-27940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A859"/>
                </a:solidFill>
                <a:latin typeface="Arial" charset="0"/>
              </a:defRPr>
            </a:lvl2pPr>
            <a:lvl3pPr marL="952500" indent="-295275" algn="l">
              <a:lnSpc>
                <a:spcPct val="90000"/>
              </a:lnSpc>
              <a:spcBef>
                <a:spcPct val="10000"/>
              </a:spcBef>
              <a:buClr>
                <a:srgbClr val="008000"/>
              </a:buClr>
              <a:buFont typeface="Arial" charset="0"/>
              <a:buChar char="○"/>
              <a:defRPr sz="2000" b="1">
                <a:solidFill>
                  <a:srgbClr val="00A859"/>
                </a:solidFill>
                <a:latin typeface="Arial" charset="0"/>
              </a:defRPr>
            </a:lvl3pPr>
            <a:lvl4pPr marL="1422400" indent="-295275" algn="l">
              <a:lnSpc>
                <a:spcPct val="90000"/>
              </a:lnSpc>
              <a:spcBef>
                <a:spcPct val="10000"/>
              </a:spcBef>
              <a:buClr>
                <a:srgbClr val="993300"/>
              </a:buClr>
              <a:buFont typeface="Symbol" pitchFamily="18" charset="2"/>
              <a:buChar char="*"/>
              <a:defRPr>
                <a:solidFill>
                  <a:srgbClr val="00A859"/>
                </a:solidFill>
                <a:latin typeface="Arial" charset="0"/>
              </a:defRPr>
            </a:lvl4pPr>
            <a:lvl5pPr marL="2079625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3682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9402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5122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0842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alt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RAW = uncompressed</a:t>
            </a:r>
          </a:p>
        </p:txBody>
      </p:sp>
      <p:sp>
        <p:nvSpPr>
          <p:cNvPr id="7" name="Rectangle 51"/>
          <p:cNvSpPr>
            <a:spLocks noChangeArrowheads="1"/>
          </p:cNvSpPr>
          <p:nvPr/>
        </p:nvSpPr>
        <p:spPr bwMode="auto">
          <a:xfrm>
            <a:off x="587375" y="2084388"/>
            <a:ext cx="4343400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366FF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469900" indent="-27940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A859"/>
                </a:solidFill>
                <a:latin typeface="Arial" charset="0"/>
              </a:defRPr>
            </a:lvl2pPr>
            <a:lvl3pPr marL="952500" indent="-295275" algn="l">
              <a:lnSpc>
                <a:spcPct val="90000"/>
              </a:lnSpc>
              <a:spcBef>
                <a:spcPct val="10000"/>
              </a:spcBef>
              <a:buClr>
                <a:srgbClr val="008000"/>
              </a:buClr>
              <a:buFont typeface="Arial" charset="0"/>
              <a:buChar char="○"/>
              <a:defRPr sz="2000" b="1">
                <a:solidFill>
                  <a:srgbClr val="00A859"/>
                </a:solidFill>
                <a:latin typeface="Arial" charset="0"/>
              </a:defRPr>
            </a:lvl3pPr>
            <a:lvl4pPr marL="1422400" indent="-295275" algn="l">
              <a:lnSpc>
                <a:spcPct val="90000"/>
              </a:lnSpc>
              <a:spcBef>
                <a:spcPct val="10000"/>
              </a:spcBef>
              <a:buClr>
                <a:srgbClr val="993300"/>
              </a:buClr>
              <a:buFont typeface="Symbol" pitchFamily="18" charset="2"/>
              <a:buChar char="*"/>
              <a:defRPr>
                <a:solidFill>
                  <a:srgbClr val="00A859"/>
                </a:solidFill>
                <a:latin typeface="Arial" charset="0"/>
              </a:defRPr>
            </a:lvl4pPr>
            <a:lvl5pPr marL="2079625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3682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9402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5122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0842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alt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jpeg = compressed</a:t>
            </a:r>
          </a:p>
        </p:txBody>
      </p:sp>
    </p:spTree>
    <p:extLst>
      <p:ext uri="{BB962C8B-B14F-4D97-AF65-F5344CB8AC3E}">
        <p14:creationId xmlns:p14="http://schemas.microsoft.com/office/powerpoint/2010/main" val="19453681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5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Exposure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20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485900"/>
            <a:ext cx="7000875" cy="3885679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1600" dirty="0" smtClean="0"/>
              <a:t>Aperture</a:t>
            </a:r>
          </a:p>
          <a:p>
            <a:pPr lvl="1"/>
            <a:r>
              <a:rPr lang="en-GB" altLang="en-US" sz="1400" dirty="0" smtClean="0"/>
              <a:t>Lets light into camera - variable</a:t>
            </a:r>
          </a:p>
          <a:p>
            <a:pPr lvl="1">
              <a:spcAft>
                <a:spcPct val="100000"/>
              </a:spcAft>
            </a:pPr>
            <a:r>
              <a:rPr lang="en-GB" altLang="en-US" sz="1400" i="1" dirty="0" smtClean="0"/>
              <a:t>f22</a:t>
            </a:r>
            <a:r>
              <a:rPr lang="en-GB" altLang="en-US" sz="1400" dirty="0" smtClean="0"/>
              <a:t> small </a:t>
            </a:r>
            <a:r>
              <a:rPr lang="en-GB" altLang="en-US" sz="1400" i="1" dirty="0" smtClean="0"/>
              <a:t>f2.8</a:t>
            </a:r>
            <a:r>
              <a:rPr lang="en-GB" altLang="en-US" sz="1400" dirty="0" smtClean="0"/>
              <a:t> big hole </a:t>
            </a:r>
          </a:p>
          <a:p>
            <a:r>
              <a:rPr lang="en-GB" altLang="en-US" sz="1600" dirty="0" smtClean="0"/>
              <a:t>Shutter</a:t>
            </a:r>
          </a:p>
          <a:p>
            <a:pPr lvl="1"/>
            <a:r>
              <a:rPr lang="en-GB" altLang="en-US" sz="1400" dirty="0" smtClean="0"/>
              <a:t>Opens to let light through aperture</a:t>
            </a:r>
          </a:p>
          <a:p>
            <a:pPr lvl="1"/>
            <a:r>
              <a:rPr lang="en-GB" altLang="en-US" sz="1400" dirty="0" smtClean="0"/>
              <a:t>Shutter speed – 1/15</a:t>
            </a:r>
            <a:r>
              <a:rPr lang="en-GB" altLang="en-US" sz="1400" baseline="30000" dirty="0" smtClean="0"/>
              <a:t>th</a:t>
            </a:r>
            <a:r>
              <a:rPr lang="en-GB" altLang="en-US" sz="1400" dirty="0" smtClean="0"/>
              <a:t>, 1/250</a:t>
            </a:r>
            <a:r>
              <a:rPr lang="en-GB" altLang="en-US" sz="1400" baseline="30000" dirty="0" smtClean="0"/>
              <a:t>th</a:t>
            </a:r>
            <a:r>
              <a:rPr lang="en-GB" altLang="en-US" sz="1400" dirty="0" smtClean="0"/>
              <a:t>.......</a:t>
            </a:r>
          </a:p>
          <a:p>
            <a:r>
              <a:rPr lang="en-GB" altLang="en-US" sz="1600" dirty="0" smtClean="0"/>
              <a:t>Exposure</a:t>
            </a:r>
          </a:p>
          <a:p>
            <a:pPr lvl="1"/>
            <a:r>
              <a:rPr lang="en-GB" altLang="en-US" sz="1400" dirty="0" smtClean="0"/>
              <a:t>Amount of light allowed in = shutter speed and aperture</a:t>
            </a:r>
          </a:p>
          <a:p>
            <a:pPr lvl="1"/>
            <a:r>
              <a:rPr lang="en-GB" altLang="en-US" sz="1400" dirty="0" smtClean="0"/>
              <a:t>Big hole short time = small hole long time</a:t>
            </a:r>
          </a:p>
          <a:p>
            <a:r>
              <a:rPr lang="en-GB" altLang="en-US" sz="1600" dirty="0" smtClean="0"/>
              <a:t>Sensitivity</a:t>
            </a:r>
            <a:endParaRPr lang="en-GB" altLang="en-US" sz="1600" dirty="0"/>
          </a:p>
        </p:txBody>
      </p:sp>
      <p:pic>
        <p:nvPicPr>
          <p:cNvPr id="5" name="Picture 7" descr="csh1117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6813" y="4865688"/>
            <a:ext cx="2249487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_CH10447l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8050" y="1535113"/>
            <a:ext cx="1150938" cy="115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_CH1045lr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9050" y="2882900"/>
            <a:ext cx="250507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Object 14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5159375" y="4865688"/>
          <a:ext cx="2249488" cy="179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Image" r:id="rId6" imgW="9142857" imgH="7314286" progId="PhotoshopElements.Image.3">
                  <p:embed/>
                </p:oleObj>
              </mc:Choice>
              <mc:Fallback>
                <p:oleObj name="Image" r:id="rId6" imgW="9142857" imgH="7314286" progId="PhotoshopElements.Image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75" y="4865688"/>
                        <a:ext cx="2249488" cy="1798637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  <a:gs pos="100000">
                            <a:srgbClr val="FFFFFF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9050" cap="flat" cmpd="sng" algn="ctr">
                            <a:solidFill>
                              <a:srgbClr val="FFFF00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1520825" y="5283200"/>
            <a:ext cx="59503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</a:t>
            </a: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7654925" y="5283200"/>
            <a:ext cx="63991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</a:p>
        </p:txBody>
      </p:sp>
      <p:sp>
        <p:nvSpPr>
          <p:cNvPr id="12" name="Oval 19"/>
          <p:cNvSpPr>
            <a:spLocks noChangeArrowheads="1"/>
          </p:cNvSpPr>
          <p:nvPr/>
        </p:nvSpPr>
        <p:spPr bwMode="auto">
          <a:xfrm>
            <a:off x="5429250" y="1928813"/>
            <a:ext cx="161925" cy="161925"/>
          </a:xfrm>
          <a:prstGeom prst="ellipse">
            <a:avLst/>
          </a:prstGeom>
          <a:solidFill>
            <a:schemeClr val="tx1"/>
          </a:solidFill>
          <a:ln w="19050" algn="ctr">
            <a:solidFill>
              <a:srgbClr val="FF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" name="Oval 20"/>
          <p:cNvSpPr>
            <a:spLocks noChangeArrowheads="1"/>
          </p:cNvSpPr>
          <p:nvPr/>
        </p:nvSpPr>
        <p:spPr bwMode="auto">
          <a:xfrm>
            <a:off x="5703888" y="1890713"/>
            <a:ext cx="238125" cy="238125"/>
          </a:xfrm>
          <a:prstGeom prst="ellipse">
            <a:avLst/>
          </a:prstGeom>
          <a:solidFill>
            <a:schemeClr val="tx1"/>
          </a:solidFill>
          <a:ln w="19050" algn="ctr">
            <a:solidFill>
              <a:srgbClr val="FF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" name="Oval 21"/>
          <p:cNvSpPr>
            <a:spLocks noChangeArrowheads="1"/>
          </p:cNvSpPr>
          <p:nvPr/>
        </p:nvSpPr>
        <p:spPr bwMode="auto">
          <a:xfrm>
            <a:off x="6054725" y="1838325"/>
            <a:ext cx="333375" cy="342900"/>
          </a:xfrm>
          <a:prstGeom prst="ellipse">
            <a:avLst/>
          </a:prstGeom>
          <a:solidFill>
            <a:schemeClr val="tx1"/>
          </a:solidFill>
          <a:ln w="19050" algn="ctr">
            <a:solidFill>
              <a:srgbClr val="FF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" name="Oval 22"/>
          <p:cNvSpPr>
            <a:spLocks noChangeArrowheads="1"/>
          </p:cNvSpPr>
          <p:nvPr/>
        </p:nvSpPr>
        <p:spPr bwMode="auto">
          <a:xfrm>
            <a:off x="6500813" y="1760538"/>
            <a:ext cx="485775" cy="498475"/>
          </a:xfrm>
          <a:prstGeom prst="ellipse">
            <a:avLst/>
          </a:prstGeom>
          <a:solidFill>
            <a:schemeClr val="tx1"/>
          </a:solidFill>
          <a:ln w="19050" algn="ctr">
            <a:solidFill>
              <a:srgbClr val="FF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" name="Oval 23"/>
          <p:cNvSpPr>
            <a:spLocks noChangeArrowheads="1"/>
          </p:cNvSpPr>
          <p:nvPr/>
        </p:nvSpPr>
        <p:spPr bwMode="auto">
          <a:xfrm>
            <a:off x="7099300" y="1652588"/>
            <a:ext cx="714375" cy="715962"/>
          </a:xfrm>
          <a:prstGeom prst="ellipse">
            <a:avLst/>
          </a:prstGeom>
          <a:solidFill>
            <a:schemeClr val="tx1"/>
          </a:solidFill>
          <a:ln w="19050" algn="ctr">
            <a:solidFill>
              <a:srgbClr val="FF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" name="Oval 24"/>
          <p:cNvSpPr>
            <a:spLocks noChangeArrowheads="1"/>
          </p:cNvSpPr>
          <p:nvPr/>
        </p:nvSpPr>
        <p:spPr bwMode="auto">
          <a:xfrm>
            <a:off x="7926388" y="1524000"/>
            <a:ext cx="971550" cy="973138"/>
          </a:xfrm>
          <a:prstGeom prst="ellipse">
            <a:avLst/>
          </a:prstGeom>
          <a:solidFill>
            <a:schemeClr val="tx1"/>
          </a:solidFill>
          <a:ln w="19050" algn="ctr">
            <a:solidFill>
              <a:srgbClr val="FF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" name="Text Box 26"/>
          <p:cNvSpPr txBox="1">
            <a:spLocks noChangeArrowheads="1"/>
          </p:cNvSpPr>
          <p:nvPr/>
        </p:nvSpPr>
        <p:spPr bwMode="auto">
          <a:xfrm>
            <a:off x="5092700" y="2085975"/>
            <a:ext cx="3667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000" b="1" i="1" dirty="0">
                <a:solidFill>
                  <a:srgbClr val="92D050"/>
                </a:solidFill>
              </a:rPr>
              <a:t>f22</a:t>
            </a:r>
          </a:p>
        </p:txBody>
      </p:sp>
      <p:sp>
        <p:nvSpPr>
          <p:cNvPr id="19" name="Text Box 27"/>
          <p:cNvSpPr txBox="1">
            <a:spLocks noChangeArrowheads="1"/>
          </p:cNvSpPr>
          <p:nvPr/>
        </p:nvSpPr>
        <p:spPr bwMode="auto">
          <a:xfrm>
            <a:off x="5311775" y="2144713"/>
            <a:ext cx="4032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200" b="1" i="1" dirty="0">
                <a:solidFill>
                  <a:srgbClr val="92D050"/>
                </a:solidFill>
              </a:rPr>
              <a:t>f16</a:t>
            </a:r>
          </a:p>
        </p:txBody>
      </p:sp>
      <p:sp>
        <p:nvSpPr>
          <p:cNvPr id="20" name="Text Box 28"/>
          <p:cNvSpPr txBox="1">
            <a:spLocks noChangeArrowheads="1"/>
          </p:cNvSpPr>
          <p:nvPr/>
        </p:nvSpPr>
        <p:spPr bwMode="auto">
          <a:xfrm>
            <a:off x="5607050" y="2159000"/>
            <a:ext cx="439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 b="1" i="1" dirty="0">
                <a:solidFill>
                  <a:srgbClr val="92D050"/>
                </a:solidFill>
              </a:rPr>
              <a:t>f11</a:t>
            </a:r>
          </a:p>
        </p:txBody>
      </p:sp>
      <p:sp>
        <p:nvSpPr>
          <p:cNvPr id="21" name="Text Box 29"/>
          <p:cNvSpPr txBox="1">
            <a:spLocks noChangeArrowheads="1"/>
          </p:cNvSpPr>
          <p:nvPr/>
        </p:nvSpPr>
        <p:spPr bwMode="auto">
          <a:xfrm>
            <a:off x="6034088" y="2187575"/>
            <a:ext cx="365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600" b="1" i="1" dirty="0">
                <a:solidFill>
                  <a:srgbClr val="92D050"/>
                </a:solidFill>
              </a:rPr>
              <a:t>f8</a:t>
            </a:r>
          </a:p>
        </p:txBody>
      </p:sp>
      <p:sp>
        <p:nvSpPr>
          <p:cNvPr id="22" name="Text Box 30"/>
          <p:cNvSpPr txBox="1">
            <a:spLocks noChangeArrowheads="1"/>
          </p:cNvSpPr>
          <p:nvPr/>
        </p:nvSpPr>
        <p:spPr bwMode="auto">
          <a:xfrm>
            <a:off x="6411913" y="2238375"/>
            <a:ext cx="577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800" b="1" i="1" dirty="0">
                <a:solidFill>
                  <a:srgbClr val="92D050"/>
                </a:solidFill>
              </a:rPr>
              <a:t>f5.6</a:t>
            </a:r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7277100" y="2322513"/>
            <a:ext cx="387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800" b="1" i="1" dirty="0">
                <a:solidFill>
                  <a:srgbClr val="92D050"/>
                </a:solidFill>
              </a:rPr>
              <a:t>f4</a:t>
            </a:r>
          </a:p>
        </p:txBody>
      </p:sp>
      <p:pic>
        <p:nvPicPr>
          <p:cNvPr id="24" name="Picture 32" descr="_CH10447l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5413" y="3581400"/>
            <a:ext cx="1150937" cy="115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Oval 33"/>
          <p:cNvSpPr>
            <a:spLocks noChangeArrowheads="1"/>
          </p:cNvSpPr>
          <p:nvPr/>
        </p:nvSpPr>
        <p:spPr bwMode="auto">
          <a:xfrm>
            <a:off x="5208588" y="1936750"/>
            <a:ext cx="133350" cy="133350"/>
          </a:xfrm>
          <a:prstGeom prst="ellipse">
            <a:avLst/>
          </a:prstGeom>
          <a:solidFill>
            <a:schemeClr val="tx1"/>
          </a:solidFill>
          <a:ln w="19050" algn="ctr">
            <a:solidFill>
              <a:srgbClr val="FF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" name="Text Box 34"/>
          <p:cNvSpPr txBox="1">
            <a:spLocks noChangeArrowheads="1"/>
          </p:cNvSpPr>
          <p:nvPr/>
        </p:nvSpPr>
        <p:spPr bwMode="auto">
          <a:xfrm>
            <a:off x="8123238" y="2473325"/>
            <a:ext cx="577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800" b="1" i="1" dirty="0">
                <a:solidFill>
                  <a:srgbClr val="92D050"/>
                </a:solidFill>
              </a:rPr>
              <a:t>f2.8</a:t>
            </a:r>
          </a:p>
        </p:txBody>
      </p:sp>
    </p:spTree>
    <p:extLst>
      <p:ext uri="{BB962C8B-B14F-4D97-AF65-F5344CB8AC3E}">
        <p14:creationId xmlns:p14="http://schemas.microsoft.com/office/powerpoint/2010/main" val="14478781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  <p:bldP spid="10" grpId="0"/>
      <p:bldP spid="11" grpId="0"/>
      <p:bldP spid="12" grpId="0" uiExpand="1" animBg="1"/>
      <p:bldP spid="13" grpId="0" uiExpand="1" animBg="1"/>
      <p:bldP spid="14" grpId="0" uiExpand="1" animBg="1"/>
      <p:bldP spid="15" grpId="0" uiExpand="1" animBg="1"/>
      <p:bldP spid="16" grpId="0" uiExpand="1" animBg="1"/>
      <p:bldP spid="17" grpId="0" uiExpand="1" animBg="1"/>
      <p:bldP spid="18" grpId="0" uiExpand="1"/>
      <p:bldP spid="19" grpId="0" uiExpand="1"/>
      <p:bldP spid="20" grpId="0" uiExpand="1"/>
      <p:bldP spid="21" grpId="0" uiExpand="1"/>
      <p:bldP spid="22" grpId="0" uiExpand="1"/>
      <p:bldP spid="23" grpId="0" uiExpand="1"/>
      <p:bldP spid="25" grpId="0" uiExpand="1" animBg="1"/>
      <p:bldP spid="26" grpId="0" uiExpan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Compacts and housings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21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446563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Compacts</a:t>
            </a:r>
          </a:p>
          <a:p>
            <a:pPr lvl="1"/>
            <a:r>
              <a:rPr lang="en-GB" altLang="en-US" dirty="0" smtClean="0"/>
              <a:t>Inexpensive</a:t>
            </a:r>
          </a:p>
          <a:p>
            <a:pPr lvl="1"/>
            <a:r>
              <a:rPr lang="en-GB" altLang="en-US" dirty="0" smtClean="0"/>
              <a:t>Many features</a:t>
            </a:r>
          </a:p>
          <a:p>
            <a:pPr lvl="1"/>
            <a:r>
              <a:rPr lang="en-GB" altLang="en-US" dirty="0" smtClean="0"/>
              <a:t>Shutter lag</a:t>
            </a:r>
          </a:p>
          <a:p>
            <a:pPr lvl="1"/>
            <a:r>
              <a:rPr lang="en-GB" altLang="en-US" dirty="0" smtClean="0"/>
              <a:t>Limitations underwater</a:t>
            </a:r>
          </a:p>
          <a:p>
            <a:pPr>
              <a:spcBef>
                <a:spcPct val="150000"/>
              </a:spcBef>
            </a:pPr>
            <a:r>
              <a:rPr lang="en-GB" altLang="en-US" dirty="0" smtClean="0"/>
              <a:t>Housings</a:t>
            </a:r>
          </a:p>
          <a:p>
            <a:pPr lvl="1"/>
            <a:r>
              <a:rPr lang="en-GB" altLang="en-US" dirty="0" smtClean="0"/>
              <a:t>Predominantly made from inexpensive polycarbonate</a:t>
            </a:r>
          </a:p>
          <a:p>
            <a:pPr lvl="1"/>
            <a:r>
              <a:rPr lang="en-GB" altLang="en-US" dirty="0" smtClean="0"/>
              <a:t>Specific to camera</a:t>
            </a:r>
          </a:p>
          <a:p>
            <a:pPr lvl="1"/>
            <a:r>
              <a:rPr lang="en-GB" altLang="en-US" dirty="0" smtClean="0"/>
              <a:t>Supplementary lenses and strobes needed for optimum performance</a:t>
            </a:r>
            <a:endParaRPr lang="en-GB" altLang="en-US" dirty="0"/>
          </a:p>
        </p:txBody>
      </p:sp>
      <p:pic>
        <p:nvPicPr>
          <p:cNvPr id="5" name="Picture 5" descr="Group_3lr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5275" y="4143375"/>
            <a:ext cx="3192463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28" descr="naked_compac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1463" y="1609725"/>
            <a:ext cx="3238500" cy="215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0482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4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Summary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22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31638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mtClean="0"/>
              <a:t>Parts of a camera</a:t>
            </a:r>
          </a:p>
          <a:p>
            <a:r>
              <a:rPr lang="en-GB" altLang="en-US" smtClean="0"/>
              <a:t>Sensor</a:t>
            </a:r>
          </a:p>
          <a:p>
            <a:r>
              <a:rPr lang="en-GB" altLang="en-US" smtClean="0"/>
              <a:t>Resolution</a:t>
            </a:r>
          </a:p>
          <a:p>
            <a:r>
              <a:rPr lang="en-GB" altLang="en-US" smtClean="0"/>
              <a:t>Memory</a:t>
            </a:r>
          </a:p>
          <a:p>
            <a:r>
              <a:rPr lang="en-GB" altLang="en-US" smtClean="0"/>
              <a:t>File types</a:t>
            </a:r>
          </a:p>
          <a:p>
            <a:r>
              <a:rPr lang="en-GB" altLang="en-US" smtClean="0"/>
              <a:t>Exposure</a:t>
            </a:r>
          </a:p>
          <a:p>
            <a:r>
              <a:rPr lang="en-GB" altLang="en-US" smtClean="0"/>
              <a:t>Compacts and housings</a:t>
            </a:r>
            <a:endParaRPr lang="en-GB" altLang="en-US"/>
          </a:p>
        </p:txBody>
      </p:sp>
      <p:pic>
        <p:nvPicPr>
          <p:cNvPr id="5" name="Picture 4" descr="Group_1lr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73700" y="1462088"/>
            <a:ext cx="2930525" cy="423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9127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22066" y="-136478"/>
            <a:ext cx="10491715" cy="6994477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05015" y="472313"/>
            <a:ext cx="2654005" cy="1695336"/>
          </a:xfrm>
        </p:spPr>
        <p:txBody>
          <a:bodyPr/>
          <a:lstStyle/>
          <a:p>
            <a:r>
              <a:rPr lang="en-US" dirty="0" smtClean="0"/>
              <a:t>Underwater Photography</a:t>
            </a:r>
          </a:p>
          <a:p>
            <a:r>
              <a:rPr lang="en-US" dirty="0" smtClean="0"/>
              <a:t>Housings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99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Housings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24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17922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Pre-dive checks</a:t>
            </a:r>
          </a:p>
          <a:p>
            <a:r>
              <a:rPr lang="en-GB" altLang="en-US" dirty="0" smtClean="0"/>
              <a:t>Post-dive checks</a:t>
            </a:r>
          </a:p>
          <a:p>
            <a:r>
              <a:rPr lang="en-GB" altLang="en-US" dirty="0" smtClean="0"/>
              <a:t>Maintenance</a:t>
            </a:r>
          </a:p>
          <a:p>
            <a:r>
              <a:rPr lang="en-GB" altLang="en-US" dirty="0" smtClean="0"/>
              <a:t>Dry practical</a:t>
            </a:r>
            <a:endParaRPr lang="en-GB" altLang="en-US" dirty="0"/>
          </a:p>
        </p:txBody>
      </p:sp>
      <p:pic>
        <p:nvPicPr>
          <p:cNvPr id="5" name="Picture 6" descr="DSC_1429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43475" y="1797050"/>
            <a:ext cx="3867150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29931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Pre-dive checks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25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343940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altLang="en-US" dirty="0"/>
              <a:t>O Ring</a:t>
            </a:r>
          </a:p>
          <a:p>
            <a:pPr lvl="1"/>
            <a:r>
              <a:rPr lang="en-GB" altLang="en-US" dirty="0"/>
              <a:t>Port</a:t>
            </a:r>
          </a:p>
          <a:p>
            <a:pPr lvl="1"/>
            <a:r>
              <a:rPr lang="en-GB" altLang="en-US" dirty="0"/>
              <a:t>Controls alignment</a:t>
            </a:r>
          </a:p>
          <a:p>
            <a:pPr lvl="1"/>
            <a:r>
              <a:rPr lang="en-GB" altLang="en-US" dirty="0"/>
              <a:t>Lanyard</a:t>
            </a:r>
          </a:p>
          <a:p>
            <a:pPr lvl="1"/>
            <a:r>
              <a:rPr lang="en-GB" altLang="en-US" dirty="0"/>
              <a:t>Power</a:t>
            </a:r>
          </a:p>
          <a:p>
            <a:pPr lvl="1"/>
            <a:r>
              <a:rPr lang="en-GB" altLang="en-US" dirty="0"/>
              <a:t>Settings</a:t>
            </a:r>
          </a:p>
          <a:p>
            <a:pPr lvl="1"/>
            <a:r>
              <a:rPr lang="en-GB" altLang="en-US" dirty="0"/>
              <a:t>Take a test exposure</a:t>
            </a:r>
          </a:p>
          <a:p>
            <a:pPr>
              <a:buFontTx/>
              <a:buChar char="•"/>
            </a:pPr>
            <a:endParaRPr lang="en-GB" altLang="en-US" dirty="0"/>
          </a:p>
        </p:txBody>
      </p:sp>
      <p:pic>
        <p:nvPicPr>
          <p:cNvPr id="5" name="Picture 8" descr="_CH10457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9000" y="1868488"/>
            <a:ext cx="3759200" cy="250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6386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Post-dive checks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26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1027"/>
          <p:cNvSpPr txBox="1">
            <a:spLocks noChangeArrowheads="1"/>
          </p:cNvSpPr>
          <p:nvPr/>
        </p:nvSpPr>
        <p:spPr>
          <a:xfrm>
            <a:off x="685800" y="1600200"/>
            <a:ext cx="4343400" cy="27066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Still water tight</a:t>
            </a:r>
          </a:p>
          <a:p>
            <a:r>
              <a:rPr lang="en-GB" altLang="en-US" dirty="0" smtClean="0"/>
              <a:t>Power down</a:t>
            </a:r>
          </a:p>
          <a:p>
            <a:r>
              <a:rPr lang="en-GB" altLang="en-US" dirty="0" smtClean="0"/>
              <a:t>Soak in fresh water</a:t>
            </a:r>
          </a:p>
          <a:p>
            <a:r>
              <a:rPr lang="en-GB" altLang="en-US" dirty="0" smtClean="0"/>
              <a:t>Dry</a:t>
            </a:r>
          </a:p>
          <a:p>
            <a:r>
              <a:rPr lang="en-GB" altLang="en-US" dirty="0" smtClean="0"/>
              <a:t>Remove camera</a:t>
            </a:r>
          </a:p>
          <a:p>
            <a:r>
              <a:rPr lang="en-GB" altLang="en-US" dirty="0" smtClean="0"/>
              <a:t>Check O ring condition</a:t>
            </a:r>
            <a:endParaRPr lang="en-GB" altLang="en-US" dirty="0"/>
          </a:p>
        </p:txBody>
      </p:sp>
      <p:pic>
        <p:nvPicPr>
          <p:cNvPr id="5" name="Picture 1028" descr="_CH10461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6150" y="1908175"/>
            <a:ext cx="3997325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1024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Maintenance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27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237013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Cleaning O ring</a:t>
            </a:r>
          </a:p>
          <a:p>
            <a:pPr lvl="1"/>
            <a:r>
              <a:rPr lang="en-GB" altLang="en-US" dirty="0" smtClean="0"/>
              <a:t>Remove using blunt instrument or credit card</a:t>
            </a:r>
          </a:p>
          <a:p>
            <a:pPr lvl="1"/>
            <a:r>
              <a:rPr lang="en-GB" altLang="en-US" dirty="0" smtClean="0"/>
              <a:t>Wipe clean</a:t>
            </a:r>
          </a:p>
          <a:p>
            <a:pPr lvl="1"/>
            <a:r>
              <a:rPr lang="en-GB" altLang="en-US" dirty="0" smtClean="0"/>
              <a:t>Lightly grease with silicone</a:t>
            </a:r>
          </a:p>
          <a:p>
            <a:pPr lvl="1"/>
            <a:r>
              <a:rPr lang="en-GB" altLang="en-US" dirty="0" smtClean="0"/>
              <a:t>Replace</a:t>
            </a:r>
          </a:p>
          <a:p>
            <a:pPr lvl="1"/>
            <a:r>
              <a:rPr lang="en-GB" altLang="en-US" dirty="0" smtClean="0"/>
              <a:t>Check for sand, hair </a:t>
            </a:r>
            <a:r>
              <a:rPr lang="en-GB" altLang="en-US" dirty="0" err="1" smtClean="0"/>
              <a:t>etc</a:t>
            </a:r>
            <a:endParaRPr lang="en-GB" altLang="en-US" dirty="0"/>
          </a:p>
        </p:txBody>
      </p:sp>
      <p:pic>
        <p:nvPicPr>
          <p:cNvPr id="5" name="Picture 4" descr="_CH10454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49813" y="1570038"/>
            <a:ext cx="2051050" cy="136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_CH10456l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4550" y="2992438"/>
            <a:ext cx="2032000" cy="133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_CH10458l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0063" y="4367213"/>
            <a:ext cx="1997075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1783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3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Summary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28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17922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Pre-dive checks</a:t>
            </a:r>
          </a:p>
          <a:p>
            <a:r>
              <a:rPr lang="en-GB" altLang="en-US" dirty="0" smtClean="0"/>
              <a:t>Post-dive checks</a:t>
            </a:r>
          </a:p>
          <a:p>
            <a:r>
              <a:rPr lang="en-GB" altLang="en-US" dirty="0" smtClean="0"/>
              <a:t>Maintenance</a:t>
            </a:r>
          </a:p>
          <a:p>
            <a:r>
              <a:rPr lang="en-GB" altLang="en-US" dirty="0" smtClean="0"/>
              <a:t>Dry practical</a:t>
            </a:r>
            <a:endParaRPr lang="en-GB" altLang="en-US" dirty="0"/>
          </a:p>
        </p:txBody>
      </p:sp>
      <p:pic>
        <p:nvPicPr>
          <p:cNvPr id="5" name="Picture 4" descr="Group_1lr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10163" y="1519238"/>
            <a:ext cx="2890837" cy="417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6846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22066" y="-136478"/>
            <a:ext cx="10491715" cy="6994477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05015" y="269955"/>
            <a:ext cx="2654005" cy="2157001"/>
          </a:xfrm>
        </p:spPr>
        <p:txBody>
          <a:bodyPr/>
          <a:lstStyle/>
          <a:p>
            <a:r>
              <a:rPr lang="en-US" dirty="0" smtClean="0"/>
              <a:t>Underwater Photography</a:t>
            </a:r>
          </a:p>
          <a:p>
            <a:r>
              <a:rPr lang="en-US" dirty="0" smtClean="0"/>
              <a:t>Camera Functions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3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Camera functions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30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17922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Shooting modes</a:t>
            </a:r>
          </a:p>
          <a:p>
            <a:r>
              <a:rPr lang="en-GB" altLang="en-US" dirty="0" smtClean="0"/>
              <a:t>Exposure modes</a:t>
            </a:r>
          </a:p>
          <a:p>
            <a:r>
              <a:rPr lang="en-GB" altLang="en-US" dirty="0" smtClean="0"/>
              <a:t>Light meter</a:t>
            </a:r>
          </a:p>
          <a:p>
            <a:r>
              <a:rPr lang="en-GB" altLang="en-US" dirty="0" smtClean="0"/>
              <a:t>Exposure compensation</a:t>
            </a:r>
            <a:endParaRPr lang="en-GB" altLang="en-US" dirty="0"/>
          </a:p>
        </p:txBody>
      </p:sp>
      <p:pic>
        <p:nvPicPr>
          <p:cNvPr id="5" name="Picture 5" descr="DSC_1430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22913" y="1608138"/>
            <a:ext cx="2354262" cy="351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336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3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Shooting modes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31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186204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ct val="100000"/>
              </a:spcAft>
            </a:pPr>
            <a:r>
              <a:rPr lang="en-GB" altLang="en-US" dirty="0" smtClean="0"/>
              <a:t>Auto</a:t>
            </a:r>
          </a:p>
          <a:p>
            <a:pPr>
              <a:spcAft>
                <a:spcPct val="100000"/>
              </a:spcAft>
            </a:pPr>
            <a:r>
              <a:rPr lang="en-GB" altLang="en-US" dirty="0" smtClean="0"/>
              <a:t>Program auto-assist</a:t>
            </a:r>
          </a:p>
          <a:p>
            <a:r>
              <a:rPr lang="en-GB" altLang="en-US" dirty="0" smtClean="0"/>
              <a:t>Movie / video</a:t>
            </a:r>
            <a:endParaRPr lang="en-GB" alt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4713" y="1560513"/>
            <a:ext cx="476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4713" y="2379663"/>
            <a:ext cx="476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6300" y="3200400"/>
            <a:ext cx="476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22660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Exposure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32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1028"/>
          <p:cNvSpPr txBox="1">
            <a:spLocks noChangeArrowheads="1"/>
          </p:cNvSpPr>
          <p:nvPr/>
        </p:nvSpPr>
        <p:spPr>
          <a:xfrm>
            <a:off x="542925" y="1606550"/>
            <a:ext cx="4343400" cy="260826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b="0" smtClean="0"/>
              <a:t>All these combinations give the same exposure</a:t>
            </a:r>
          </a:p>
          <a:p>
            <a:pPr lvl="1"/>
            <a:r>
              <a:rPr lang="en-GB" altLang="en-US" smtClean="0"/>
              <a:t>increase aperture: decrease shutter speed</a:t>
            </a:r>
          </a:p>
          <a:p>
            <a:pPr lvl="1"/>
            <a:r>
              <a:rPr lang="en-GB" altLang="en-US" smtClean="0"/>
              <a:t>vice versa</a:t>
            </a:r>
          </a:p>
          <a:p>
            <a:r>
              <a:rPr lang="en-GB" altLang="en-US" b="0" smtClean="0"/>
              <a:t>Correct exposure</a:t>
            </a:r>
          </a:p>
          <a:p>
            <a:pPr>
              <a:spcAft>
                <a:spcPct val="800000"/>
              </a:spcAft>
            </a:pPr>
            <a:endParaRPr lang="en-GB" altLang="en-US" b="0"/>
          </a:p>
        </p:txBody>
      </p:sp>
      <p:grpSp>
        <p:nvGrpSpPr>
          <p:cNvPr id="7" name="Group 1072"/>
          <p:cNvGrpSpPr>
            <a:grpSpLocks/>
          </p:cNvGrpSpPr>
          <p:nvPr/>
        </p:nvGrpSpPr>
        <p:grpSpPr bwMode="auto">
          <a:xfrm>
            <a:off x="5916612" y="2589864"/>
            <a:ext cx="2905125" cy="282575"/>
            <a:chOff x="3750" y="1894"/>
            <a:chExt cx="1830" cy="178"/>
          </a:xfrm>
        </p:grpSpPr>
        <p:sp>
          <p:nvSpPr>
            <p:cNvPr id="8" name="Rectangle 23"/>
            <p:cNvSpPr>
              <a:spLocks noChangeArrowheads="1"/>
            </p:cNvSpPr>
            <p:nvPr/>
          </p:nvSpPr>
          <p:spPr bwMode="auto">
            <a:xfrm>
              <a:off x="4854" y="1894"/>
              <a:ext cx="726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2000" tIns="18000" rIns="72000" bIns="18000" anchor="ctr" anchorCtr="1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sz="1800" b="0">
                  <a:solidFill>
                    <a:srgbClr val="00A859"/>
                  </a:solidFill>
                </a:rPr>
                <a:t>f4</a:t>
              </a:r>
            </a:p>
          </p:txBody>
        </p:sp>
        <p:sp>
          <p:nvSpPr>
            <p:cNvPr id="9" name="Rectangle 22"/>
            <p:cNvSpPr>
              <a:spLocks noChangeArrowheads="1"/>
            </p:cNvSpPr>
            <p:nvPr/>
          </p:nvSpPr>
          <p:spPr bwMode="auto">
            <a:xfrm>
              <a:off x="3750" y="1894"/>
              <a:ext cx="1104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2000" tIns="18000" rIns="72000" bIns="18000" anchor="ctr" anchorCtr="1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sz="1800" b="0">
                  <a:solidFill>
                    <a:srgbClr val="00A859"/>
                  </a:solidFill>
                </a:rPr>
                <a:t>1/250</a:t>
              </a:r>
            </a:p>
          </p:txBody>
        </p:sp>
      </p:grpSp>
      <p:grpSp>
        <p:nvGrpSpPr>
          <p:cNvPr id="10" name="Group 1071"/>
          <p:cNvGrpSpPr>
            <a:grpSpLocks/>
          </p:cNvGrpSpPr>
          <p:nvPr/>
        </p:nvGrpSpPr>
        <p:grpSpPr bwMode="auto">
          <a:xfrm>
            <a:off x="5916612" y="2307289"/>
            <a:ext cx="2905125" cy="282575"/>
            <a:chOff x="3750" y="1716"/>
            <a:chExt cx="1830" cy="178"/>
          </a:xfrm>
        </p:grpSpPr>
        <p:sp>
          <p:nvSpPr>
            <p:cNvPr id="11" name="Rectangle 20"/>
            <p:cNvSpPr>
              <a:spLocks noChangeArrowheads="1"/>
            </p:cNvSpPr>
            <p:nvPr/>
          </p:nvSpPr>
          <p:spPr bwMode="auto">
            <a:xfrm>
              <a:off x="4854" y="1716"/>
              <a:ext cx="726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2000" tIns="18000" rIns="72000" bIns="18000" anchor="ctr" anchorCtr="1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sz="1800" b="0">
                  <a:solidFill>
                    <a:srgbClr val="00A859"/>
                  </a:solidFill>
                </a:rPr>
                <a:t>f5.6</a:t>
              </a:r>
            </a:p>
          </p:txBody>
        </p:sp>
        <p:sp>
          <p:nvSpPr>
            <p:cNvPr id="12" name="Rectangle 19"/>
            <p:cNvSpPr>
              <a:spLocks noChangeArrowheads="1"/>
            </p:cNvSpPr>
            <p:nvPr/>
          </p:nvSpPr>
          <p:spPr bwMode="auto">
            <a:xfrm>
              <a:off x="3750" y="1716"/>
              <a:ext cx="1104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2000" tIns="18000" rIns="72000" bIns="18000" anchor="ctr" anchorCtr="1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sz="1800" b="0">
                  <a:solidFill>
                    <a:srgbClr val="00A859"/>
                  </a:solidFill>
                </a:rPr>
                <a:t>1/125</a:t>
              </a:r>
            </a:p>
          </p:txBody>
        </p:sp>
      </p:grpSp>
      <p:grpSp>
        <p:nvGrpSpPr>
          <p:cNvPr id="13" name="Group 1073"/>
          <p:cNvGrpSpPr>
            <a:grpSpLocks/>
          </p:cNvGrpSpPr>
          <p:nvPr/>
        </p:nvGrpSpPr>
        <p:grpSpPr bwMode="auto">
          <a:xfrm>
            <a:off x="5916612" y="1742139"/>
            <a:ext cx="2905125" cy="282575"/>
            <a:chOff x="3750" y="1360"/>
            <a:chExt cx="1830" cy="178"/>
          </a:xfrm>
        </p:grpSpPr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4854" y="1360"/>
              <a:ext cx="726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2000" tIns="18000" rIns="72000" bIns="18000" anchor="ctr" anchorCtr="1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sz="1800" b="0">
                  <a:solidFill>
                    <a:srgbClr val="00A859"/>
                  </a:solidFill>
                </a:rPr>
                <a:t>f11</a:t>
              </a: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3750" y="1360"/>
              <a:ext cx="1104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2000" tIns="18000" rIns="72000" bIns="18000" anchor="ctr" anchorCtr="1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sz="1800" b="0">
                  <a:solidFill>
                    <a:srgbClr val="00A859"/>
                  </a:solidFill>
                </a:rPr>
                <a:t>1/30</a:t>
              </a:r>
            </a:p>
          </p:txBody>
        </p:sp>
      </p:grpSp>
      <p:grpSp>
        <p:nvGrpSpPr>
          <p:cNvPr id="16" name="Group 1074"/>
          <p:cNvGrpSpPr>
            <a:grpSpLocks/>
          </p:cNvGrpSpPr>
          <p:nvPr/>
        </p:nvGrpSpPr>
        <p:grpSpPr bwMode="auto">
          <a:xfrm>
            <a:off x="5916612" y="1459564"/>
            <a:ext cx="2905125" cy="282575"/>
            <a:chOff x="3750" y="1182"/>
            <a:chExt cx="1830" cy="178"/>
          </a:xfrm>
        </p:grpSpPr>
        <p:sp>
          <p:nvSpPr>
            <p:cNvPr id="17" name="Rectangle 11"/>
            <p:cNvSpPr>
              <a:spLocks noChangeArrowheads="1"/>
            </p:cNvSpPr>
            <p:nvPr/>
          </p:nvSpPr>
          <p:spPr bwMode="auto">
            <a:xfrm>
              <a:off x="4854" y="1182"/>
              <a:ext cx="726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2000" tIns="18000" rIns="72000" bIns="18000" anchor="ctr" anchorCtr="1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sz="1800" b="0">
                  <a:solidFill>
                    <a:srgbClr val="00A859"/>
                  </a:solidFill>
                </a:rPr>
                <a:t>f16</a:t>
              </a:r>
            </a:p>
          </p:txBody>
        </p:sp>
        <p:sp>
          <p:nvSpPr>
            <p:cNvPr id="18" name="Rectangle 10"/>
            <p:cNvSpPr>
              <a:spLocks noChangeArrowheads="1"/>
            </p:cNvSpPr>
            <p:nvPr/>
          </p:nvSpPr>
          <p:spPr bwMode="auto">
            <a:xfrm>
              <a:off x="3750" y="1182"/>
              <a:ext cx="1104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2000" tIns="18000" rIns="72000" bIns="18000" anchor="ctr" anchorCtr="1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sz="1800" b="0">
                  <a:solidFill>
                    <a:srgbClr val="00A859"/>
                  </a:solidFill>
                </a:rPr>
                <a:t>1/15</a:t>
              </a:r>
              <a:endParaRPr lang="en-GB" altLang="en-US" sz="1800">
                <a:solidFill>
                  <a:srgbClr val="00A859"/>
                </a:solidFill>
              </a:endParaRPr>
            </a:p>
          </p:txBody>
        </p:sp>
      </p:grpSp>
      <p:grpSp>
        <p:nvGrpSpPr>
          <p:cNvPr id="19" name="Group 1070"/>
          <p:cNvGrpSpPr>
            <a:grpSpLocks/>
          </p:cNvGrpSpPr>
          <p:nvPr/>
        </p:nvGrpSpPr>
        <p:grpSpPr bwMode="auto">
          <a:xfrm>
            <a:off x="5916612" y="1150002"/>
            <a:ext cx="2905125" cy="1722437"/>
            <a:chOff x="3750" y="987"/>
            <a:chExt cx="1830" cy="1085"/>
          </a:xfrm>
        </p:grpSpPr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4854" y="1538"/>
              <a:ext cx="726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2000" tIns="18000" rIns="72000" bIns="18000" anchor="ctr" anchorCtr="1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sz="1800" b="0">
                  <a:solidFill>
                    <a:srgbClr val="00A859"/>
                  </a:solidFill>
                </a:rPr>
                <a:t>f8</a:t>
              </a:r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3750" y="1538"/>
              <a:ext cx="1104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2000" tIns="18000" rIns="72000" bIns="18000" anchor="ctr" anchorCtr="1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sz="1800" b="0">
                  <a:solidFill>
                    <a:srgbClr val="00A859"/>
                  </a:solidFill>
                </a:rPr>
                <a:t>1/60</a:t>
              </a:r>
            </a:p>
          </p:txBody>
        </p:sp>
        <p:sp>
          <p:nvSpPr>
            <p:cNvPr id="22" name="Rectangle 8"/>
            <p:cNvSpPr>
              <a:spLocks noChangeArrowheads="1"/>
            </p:cNvSpPr>
            <p:nvPr/>
          </p:nvSpPr>
          <p:spPr bwMode="auto">
            <a:xfrm>
              <a:off x="4854" y="987"/>
              <a:ext cx="72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2000" tIns="18000" rIns="72000" bIns="18000" anchor="ctr" anchorCtr="1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sz="1800">
                  <a:solidFill>
                    <a:srgbClr val="00A859"/>
                  </a:solidFill>
                </a:rPr>
                <a:t>Aperture</a:t>
              </a:r>
            </a:p>
          </p:txBody>
        </p:sp>
        <p:sp>
          <p:nvSpPr>
            <p:cNvPr id="23" name="Rectangle 7"/>
            <p:cNvSpPr>
              <a:spLocks noChangeArrowheads="1"/>
            </p:cNvSpPr>
            <p:nvPr/>
          </p:nvSpPr>
          <p:spPr bwMode="auto">
            <a:xfrm>
              <a:off x="3750" y="987"/>
              <a:ext cx="1104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2000" tIns="18000" rIns="72000" bIns="18000" anchor="ctr" anchorCtr="1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GB" altLang="en-US" sz="1800">
                  <a:solidFill>
                    <a:srgbClr val="00A859"/>
                  </a:solidFill>
                </a:rPr>
                <a:t>Shutter speed</a:t>
              </a:r>
              <a:endParaRPr lang="en-GB" altLang="en-US" sz="1800"/>
            </a:p>
          </p:txBody>
        </p:sp>
        <p:sp>
          <p:nvSpPr>
            <p:cNvPr id="24" name="Line 37"/>
            <p:cNvSpPr>
              <a:spLocks noChangeShapeType="1"/>
            </p:cNvSpPr>
            <p:nvPr/>
          </p:nvSpPr>
          <p:spPr bwMode="auto">
            <a:xfrm>
              <a:off x="3750" y="987"/>
              <a:ext cx="183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2000" tIns="18000" rIns="72000" bIns="18000" anchor="ctr" anchorCtr="1"/>
            <a:lstStyle/>
            <a:p>
              <a:endParaRPr lang="en-GB"/>
            </a:p>
          </p:txBody>
        </p:sp>
        <p:sp>
          <p:nvSpPr>
            <p:cNvPr id="25" name="Line 38"/>
            <p:cNvSpPr>
              <a:spLocks noChangeShapeType="1"/>
            </p:cNvSpPr>
            <p:nvPr/>
          </p:nvSpPr>
          <p:spPr bwMode="auto">
            <a:xfrm>
              <a:off x="3750" y="1182"/>
              <a:ext cx="183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2000" tIns="18000" rIns="72000" bIns="18000" anchor="ctr" anchorCtr="1"/>
            <a:lstStyle/>
            <a:p>
              <a:endParaRPr lang="en-GB"/>
            </a:p>
          </p:txBody>
        </p:sp>
        <p:sp>
          <p:nvSpPr>
            <p:cNvPr id="26" name="Line 39"/>
            <p:cNvSpPr>
              <a:spLocks noChangeShapeType="1"/>
            </p:cNvSpPr>
            <p:nvPr/>
          </p:nvSpPr>
          <p:spPr bwMode="auto">
            <a:xfrm>
              <a:off x="3750" y="1360"/>
              <a:ext cx="183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2000" tIns="18000" rIns="72000" bIns="18000" anchor="ctr" anchorCtr="1"/>
            <a:lstStyle/>
            <a:p>
              <a:endParaRPr lang="en-GB"/>
            </a:p>
          </p:txBody>
        </p:sp>
        <p:sp>
          <p:nvSpPr>
            <p:cNvPr id="27" name="Line 40"/>
            <p:cNvSpPr>
              <a:spLocks noChangeShapeType="1"/>
            </p:cNvSpPr>
            <p:nvPr/>
          </p:nvSpPr>
          <p:spPr bwMode="auto">
            <a:xfrm>
              <a:off x="3750" y="1538"/>
              <a:ext cx="183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2000" tIns="18000" rIns="72000" bIns="18000" anchor="ctr" anchorCtr="1"/>
            <a:lstStyle/>
            <a:p>
              <a:endParaRPr lang="en-GB"/>
            </a:p>
          </p:txBody>
        </p:sp>
        <p:sp>
          <p:nvSpPr>
            <p:cNvPr id="28" name="Line 41"/>
            <p:cNvSpPr>
              <a:spLocks noChangeShapeType="1"/>
            </p:cNvSpPr>
            <p:nvPr/>
          </p:nvSpPr>
          <p:spPr bwMode="auto">
            <a:xfrm>
              <a:off x="3750" y="1716"/>
              <a:ext cx="183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2000" tIns="18000" rIns="72000" bIns="18000" anchor="ctr" anchorCtr="1"/>
            <a:lstStyle/>
            <a:p>
              <a:endParaRPr lang="en-GB"/>
            </a:p>
          </p:txBody>
        </p:sp>
        <p:sp>
          <p:nvSpPr>
            <p:cNvPr id="29" name="Line 42"/>
            <p:cNvSpPr>
              <a:spLocks noChangeShapeType="1"/>
            </p:cNvSpPr>
            <p:nvPr/>
          </p:nvSpPr>
          <p:spPr bwMode="auto">
            <a:xfrm>
              <a:off x="3750" y="1894"/>
              <a:ext cx="183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2000" tIns="18000" rIns="72000" bIns="18000" anchor="ctr" anchorCtr="1"/>
            <a:lstStyle/>
            <a:p>
              <a:endParaRPr lang="en-GB"/>
            </a:p>
          </p:txBody>
        </p:sp>
        <p:sp>
          <p:nvSpPr>
            <p:cNvPr id="30" name="Line 47"/>
            <p:cNvSpPr>
              <a:spLocks noChangeShapeType="1"/>
            </p:cNvSpPr>
            <p:nvPr/>
          </p:nvSpPr>
          <p:spPr bwMode="auto">
            <a:xfrm>
              <a:off x="3750" y="2072"/>
              <a:ext cx="183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2000" tIns="18000" rIns="72000" bIns="18000" anchor="ctr" anchorCtr="1"/>
            <a:lstStyle/>
            <a:p>
              <a:endParaRPr lang="en-GB"/>
            </a:p>
          </p:txBody>
        </p:sp>
        <p:sp>
          <p:nvSpPr>
            <p:cNvPr id="31" name="Line 48"/>
            <p:cNvSpPr>
              <a:spLocks noChangeShapeType="1"/>
            </p:cNvSpPr>
            <p:nvPr/>
          </p:nvSpPr>
          <p:spPr bwMode="auto">
            <a:xfrm>
              <a:off x="3750" y="987"/>
              <a:ext cx="0" cy="1085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2000" tIns="18000" rIns="72000" bIns="18000" anchor="ctr" anchorCtr="1"/>
            <a:lstStyle/>
            <a:p>
              <a:endParaRPr lang="en-GB"/>
            </a:p>
          </p:txBody>
        </p:sp>
        <p:sp>
          <p:nvSpPr>
            <p:cNvPr id="32" name="Line 49"/>
            <p:cNvSpPr>
              <a:spLocks noChangeShapeType="1"/>
            </p:cNvSpPr>
            <p:nvPr/>
          </p:nvSpPr>
          <p:spPr bwMode="auto">
            <a:xfrm>
              <a:off x="4854" y="987"/>
              <a:ext cx="0" cy="10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2000" tIns="18000" rIns="72000" bIns="18000" anchor="ctr" anchorCtr="1"/>
            <a:lstStyle/>
            <a:p>
              <a:endParaRPr lang="en-GB"/>
            </a:p>
          </p:txBody>
        </p:sp>
        <p:sp>
          <p:nvSpPr>
            <p:cNvPr id="33" name="Line 51"/>
            <p:cNvSpPr>
              <a:spLocks noChangeShapeType="1"/>
            </p:cNvSpPr>
            <p:nvPr/>
          </p:nvSpPr>
          <p:spPr bwMode="auto">
            <a:xfrm>
              <a:off x="5580" y="987"/>
              <a:ext cx="0" cy="1085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2000" tIns="18000" rIns="72000" bIns="18000" anchor="ctr" anchorCtr="1"/>
            <a:lstStyle/>
            <a:p>
              <a:endParaRPr lang="en-GB"/>
            </a:p>
          </p:txBody>
        </p:sp>
      </p:grpSp>
      <p:grpSp>
        <p:nvGrpSpPr>
          <p:cNvPr id="34" name="Group 1075"/>
          <p:cNvGrpSpPr>
            <a:grpSpLocks/>
          </p:cNvGrpSpPr>
          <p:nvPr/>
        </p:nvGrpSpPr>
        <p:grpSpPr bwMode="auto">
          <a:xfrm>
            <a:off x="3452812" y="2993088"/>
            <a:ext cx="5405438" cy="2921000"/>
            <a:chOff x="2198" y="2154"/>
            <a:chExt cx="3405" cy="1840"/>
          </a:xfrm>
        </p:grpSpPr>
        <p:pic>
          <p:nvPicPr>
            <p:cNvPr id="35" name="Picture 1035" descr="Correct exposure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8" y="2155"/>
              <a:ext cx="1056" cy="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1036" descr="under exposure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2" y="2155"/>
              <a:ext cx="1056" cy="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1037" descr="Over exposure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4" y="2154"/>
              <a:ext cx="1056" cy="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Text Box 1057"/>
            <p:cNvSpPr txBox="1">
              <a:spLocks noChangeArrowheads="1"/>
            </p:cNvSpPr>
            <p:nvPr/>
          </p:nvSpPr>
          <p:spPr bwMode="auto">
            <a:xfrm>
              <a:off x="2198" y="3761"/>
              <a:ext cx="117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rgbClr val="FF0000">
                          <a:gamma/>
                          <a:shade val="4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1800" dirty="0">
                  <a:solidFill>
                    <a:schemeClr val="hlink"/>
                  </a:solidFill>
                </a:rPr>
                <a:t>under-exposed</a:t>
              </a:r>
            </a:p>
          </p:txBody>
        </p:sp>
        <p:sp>
          <p:nvSpPr>
            <p:cNvPr id="39" name="Text Box 1058"/>
            <p:cNvSpPr txBox="1">
              <a:spLocks noChangeArrowheads="1"/>
            </p:cNvSpPr>
            <p:nvPr/>
          </p:nvSpPr>
          <p:spPr bwMode="auto">
            <a:xfrm>
              <a:off x="4541" y="3761"/>
              <a:ext cx="106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rgbClr val="FF0000">
                          <a:gamma/>
                          <a:shade val="4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1800">
                  <a:solidFill>
                    <a:schemeClr val="hlink"/>
                  </a:solidFill>
                </a:rPr>
                <a:t>over-exposed</a:t>
              </a:r>
            </a:p>
          </p:txBody>
        </p:sp>
        <p:sp>
          <p:nvSpPr>
            <p:cNvPr id="40" name="Text Box 1059"/>
            <p:cNvSpPr txBox="1">
              <a:spLocks noChangeArrowheads="1"/>
            </p:cNvSpPr>
            <p:nvPr/>
          </p:nvSpPr>
          <p:spPr bwMode="auto">
            <a:xfrm>
              <a:off x="3376" y="3761"/>
              <a:ext cx="106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rgbClr val="FF0000">
                          <a:gamma/>
                          <a:shade val="4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1800" b="1">
                  <a:solidFill>
                    <a:schemeClr val="tx2"/>
                  </a:solidFill>
                </a:rPr>
                <a:t>just right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86953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Exposure modes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33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452431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ct val="30000"/>
              </a:spcAft>
            </a:pPr>
            <a:r>
              <a:rPr lang="en-GB" altLang="en-US" dirty="0" smtClean="0"/>
              <a:t>Macro / close-up</a:t>
            </a:r>
          </a:p>
          <a:p>
            <a:pPr>
              <a:spcAft>
                <a:spcPct val="30000"/>
              </a:spcAft>
            </a:pPr>
            <a:r>
              <a:rPr lang="en-GB" altLang="en-US" dirty="0" smtClean="0"/>
              <a:t>Party / night</a:t>
            </a:r>
          </a:p>
          <a:p>
            <a:pPr>
              <a:spcAft>
                <a:spcPct val="30000"/>
              </a:spcAft>
            </a:pPr>
            <a:r>
              <a:rPr lang="en-GB" altLang="en-US" dirty="0" smtClean="0"/>
              <a:t>Portrait</a:t>
            </a:r>
          </a:p>
          <a:p>
            <a:pPr>
              <a:spcAft>
                <a:spcPct val="30000"/>
              </a:spcAft>
            </a:pPr>
            <a:r>
              <a:rPr lang="en-GB" altLang="en-US" dirty="0" smtClean="0"/>
              <a:t>Landscape</a:t>
            </a:r>
          </a:p>
          <a:p>
            <a:pPr>
              <a:spcAft>
                <a:spcPct val="30000"/>
              </a:spcAft>
            </a:pPr>
            <a:r>
              <a:rPr lang="en-GB" altLang="en-US" dirty="0" smtClean="0"/>
              <a:t>Sports</a:t>
            </a:r>
          </a:p>
          <a:p>
            <a:pPr>
              <a:spcAft>
                <a:spcPct val="30000"/>
              </a:spcAft>
            </a:pPr>
            <a:r>
              <a:rPr lang="en-GB" altLang="en-US" dirty="0" smtClean="0"/>
              <a:t>Stitch</a:t>
            </a:r>
          </a:p>
          <a:p>
            <a:pPr>
              <a:spcAft>
                <a:spcPct val="30000"/>
              </a:spcAft>
            </a:pPr>
            <a:r>
              <a:rPr lang="en-GB" altLang="en-US" dirty="0" smtClean="0"/>
              <a:t>Aperture priority</a:t>
            </a:r>
          </a:p>
          <a:p>
            <a:pPr>
              <a:spcAft>
                <a:spcPct val="30000"/>
              </a:spcAft>
            </a:pPr>
            <a:r>
              <a:rPr lang="en-GB" altLang="en-US" dirty="0" smtClean="0"/>
              <a:t>Shutter priority</a:t>
            </a:r>
          </a:p>
          <a:p>
            <a:pPr>
              <a:spcAft>
                <a:spcPct val="30000"/>
              </a:spcAft>
            </a:pPr>
            <a:r>
              <a:rPr lang="en-GB" altLang="en-US" dirty="0" smtClean="0"/>
              <a:t>Manual</a:t>
            </a:r>
            <a:endParaRPr lang="en-GB" alt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8775" y="1524000"/>
            <a:ext cx="476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8775" y="2074863"/>
            <a:ext cx="476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8775" y="2627313"/>
            <a:ext cx="476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8775" y="3179763"/>
            <a:ext cx="476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8775" y="3732213"/>
            <a:ext cx="476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8775" y="4284663"/>
            <a:ext cx="476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4425" y="4873625"/>
            <a:ext cx="476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6013" y="5514975"/>
            <a:ext cx="476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8775" y="6119813"/>
            <a:ext cx="476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3" descr="S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6388" y="5462588"/>
            <a:ext cx="581025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A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5750" y="4837113"/>
            <a:ext cx="623888" cy="54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83035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Light meter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34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310673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mtClean="0"/>
              <a:t>Some more advanced cameras have a light meter for use in manual mode</a:t>
            </a:r>
          </a:p>
          <a:p>
            <a:r>
              <a:rPr lang="en-GB" altLang="en-US" smtClean="0"/>
              <a:t>Bars towards </a:t>
            </a:r>
            <a:r>
              <a:rPr lang="en-GB" altLang="en-US" smtClean="0">
                <a:solidFill>
                  <a:srgbClr val="00A859"/>
                </a:solidFill>
              </a:rPr>
              <a:t>+</a:t>
            </a:r>
            <a:r>
              <a:rPr lang="en-GB" altLang="en-US" smtClean="0"/>
              <a:t> overexposed</a:t>
            </a:r>
          </a:p>
          <a:p>
            <a:r>
              <a:rPr lang="en-GB" altLang="en-US" smtClean="0"/>
              <a:t>Bar in centre correct exposure</a:t>
            </a:r>
          </a:p>
          <a:p>
            <a:r>
              <a:rPr lang="en-GB" altLang="en-US" smtClean="0"/>
              <a:t>Bars towards </a:t>
            </a:r>
            <a:r>
              <a:rPr lang="en-GB" altLang="en-US" smtClean="0">
                <a:solidFill>
                  <a:srgbClr val="00A859"/>
                </a:solidFill>
              </a:rPr>
              <a:t>-</a:t>
            </a:r>
            <a:r>
              <a:rPr lang="en-GB" altLang="en-US" smtClean="0"/>
              <a:t> underexposed</a:t>
            </a:r>
            <a:endParaRPr lang="en-GB" alt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788025" y="3332163"/>
            <a:ext cx="2792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en-GB" altLang="en-US" sz="2400" b="1"/>
              <a:t>+………0………-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830888" y="4100513"/>
            <a:ext cx="2706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r>
              <a:rPr lang="en-GB" altLang="en-US" sz="2400" b="1"/>
              <a:t>+………0IIIIIII…-</a:t>
            </a: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5788025" y="2689225"/>
            <a:ext cx="2792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en-GB" altLang="en-US" sz="2400" b="1"/>
              <a:t>+…IIIIIII0………-</a:t>
            </a:r>
          </a:p>
        </p:txBody>
      </p:sp>
    </p:spTree>
    <p:extLst>
      <p:ext uri="{BB962C8B-B14F-4D97-AF65-F5344CB8AC3E}">
        <p14:creationId xmlns:p14="http://schemas.microsoft.com/office/powerpoint/2010/main" val="23897416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  <p:bldP spid="5" grpId="0" uiExpand="1"/>
      <p:bldP spid="7" grpId="0"/>
      <p:bldP spid="8" grpId="0" uiExpan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Exposure compensation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35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51"/>
          <p:cNvSpPr txBox="1">
            <a:spLocks noChangeArrowheads="1"/>
          </p:cNvSpPr>
          <p:nvPr/>
        </p:nvSpPr>
        <p:spPr>
          <a:xfrm>
            <a:off x="685800" y="1600200"/>
            <a:ext cx="7524750" cy="74930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mtClean="0"/>
              <a:t>You may prefer more or less exposure than your camera suggests</a:t>
            </a:r>
            <a:endParaRPr lang="en-GB" alt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210050" y="5842000"/>
            <a:ext cx="40338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19050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b="1">
                <a:solidFill>
                  <a:srgbClr val="00A859"/>
                </a:solidFill>
                <a:latin typeface="Arial" charset="0"/>
              </a:defRPr>
            </a:lvl2pPr>
            <a:lvl3pPr marL="657225" algn="l">
              <a:lnSpc>
                <a:spcPct val="90000"/>
              </a:lnSpc>
              <a:spcBef>
                <a:spcPct val="10000"/>
              </a:spcBef>
              <a:buClr>
                <a:srgbClr val="008000"/>
              </a:buClr>
              <a:buFont typeface="Arial" charset="0"/>
              <a:buChar char="○"/>
              <a:defRPr b="1">
                <a:solidFill>
                  <a:srgbClr val="00A859"/>
                </a:solidFill>
                <a:latin typeface="Arial" charset="0"/>
              </a:defRPr>
            </a:lvl3pPr>
            <a:lvl4pPr marL="1127125" algn="l">
              <a:lnSpc>
                <a:spcPct val="90000"/>
              </a:lnSpc>
              <a:spcBef>
                <a:spcPct val="10000"/>
              </a:spcBef>
              <a:buClr>
                <a:srgbClr val="993300"/>
              </a:buClr>
              <a:buFont typeface="Symbol" pitchFamily="18" charset="2"/>
              <a:buChar char="*"/>
              <a:defRPr sz="1600">
                <a:solidFill>
                  <a:srgbClr val="00A859"/>
                </a:solidFill>
                <a:latin typeface="Arial" charset="0"/>
              </a:defRPr>
            </a:lvl4pPr>
            <a:lvl5pPr marL="1851025" algn="l">
              <a:spcBef>
                <a:spcPct val="10000"/>
              </a:spcBef>
              <a:buClr>
                <a:schemeClr val="accent2"/>
              </a:buClr>
              <a:buChar char="•"/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308225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765425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222625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679825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GB" altLang="en-US" b="0">
                <a:solidFill>
                  <a:srgbClr val="00A859"/>
                </a:solidFill>
              </a:rPr>
              <a:t>+2 image will be two stops lighter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210050" y="5475288"/>
            <a:ext cx="40338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19050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b="1">
                <a:solidFill>
                  <a:srgbClr val="00A859"/>
                </a:solidFill>
                <a:latin typeface="Arial" charset="0"/>
              </a:defRPr>
            </a:lvl2pPr>
            <a:lvl3pPr marL="657225" algn="l">
              <a:lnSpc>
                <a:spcPct val="90000"/>
              </a:lnSpc>
              <a:spcBef>
                <a:spcPct val="10000"/>
              </a:spcBef>
              <a:buClr>
                <a:srgbClr val="008000"/>
              </a:buClr>
              <a:buFont typeface="Arial" charset="0"/>
              <a:buChar char="○"/>
              <a:defRPr b="1">
                <a:solidFill>
                  <a:srgbClr val="00A859"/>
                </a:solidFill>
                <a:latin typeface="Arial" charset="0"/>
              </a:defRPr>
            </a:lvl3pPr>
            <a:lvl4pPr marL="1127125" algn="l">
              <a:lnSpc>
                <a:spcPct val="90000"/>
              </a:lnSpc>
              <a:spcBef>
                <a:spcPct val="10000"/>
              </a:spcBef>
              <a:buClr>
                <a:srgbClr val="993300"/>
              </a:buClr>
              <a:buFont typeface="Symbol" pitchFamily="18" charset="2"/>
              <a:buChar char="*"/>
              <a:defRPr sz="1600">
                <a:solidFill>
                  <a:srgbClr val="00A859"/>
                </a:solidFill>
                <a:latin typeface="Arial" charset="0"/>
              </a:defRPr>
            </a:lvl4pPr>
            <a:lvl5pPr marL="1851025" algn="l">
              <a:spcBef>
                <a:spcPct val="10000"/>
              </a:spcBef>
              <a:buClr>
                <a:schemeClr val="accent2"/>
              </a:buClr>
              <a:buChar char="•"/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308225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765425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222625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679825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GB" altLang="en-US" b="0">
                <a:solidFill>
                  <a:srgbClr val="00A859"/>
                </a:solidFill>
              </a:rPr>
              <a:t>+1 image will be one stop lighter</a:t>
            </a:r>
          </a:p>
        </p:txBody>
      </p:sp>
      <p:grpSp>
        <p:nvGrpSpPr>
          <p:cNvPr id="9" name="Group 56"/>
          <p:cNvGrpSpPr>
            <a:grpSpLocks/>
          </p:cNvGrpSpPr>
          <p:nvPr/>
        </p:nvGrpSpPr>
        <p:grpSpPr bwMode="auto">
          <a:xfrm>
            <a:off x="981075" y="2481263"/>
            <a:ext cx="7262813" cy="3727450"/>
            <a:chOff x="618" y="1563"/>
            <a:chExt cx="4575" cy="2348"/>
          </a:xfrm>
        </p:grpSpPr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1824" y="3680"/>
              <a:ext cx="8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b="0">
                  <a:solidFill>
                    <a:srgbClr val="00A859"/>
                  </a:solidFill>
                </a:rPr>
                <a:t>f4</a:t>
              </a:r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618" y="3680"/>
              <a:ext cx="120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b="0">
                  <a:solidFill>
                    <a:srgbClr val="00A859"/>
                  </a:solidFill>
                </a:rPr>
                <a:t>1/60</a:t>
              </a:r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1824" y="3449"/>
              <a:ext cx="8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b="0">
                  <a:solidFill>
                    <a:srgbClr val="00A859"/>
                  </a:solidFill>
                </a:rPr>
                <a:t>f5.6</a:t>
              </a:r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618" y="3449"/>
              <a:ext cx="120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b="0">
                  <a:solidFill>
                    <a:srgbClr val="00A859"/>
                  </a:solidFill>
                </a:rPr>
                <a:t>1/60</a:t>
              </a:r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>
              <a:off x="2652" y="3218"/>
              <a:ext cx="254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b="0">
                  <a:solidFill>
                    <a:srgbClr val="00A859"/>
                  </a:solidFill>
                </a:rPr>
                <a:t>-2 image will be two stops darker</a:t>
              </a:r>
              <a:endParaRPr lang="en-GB" altLang="en-US"/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1824" y="3218"/>
              <a:ext cx="8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b="0">
                  <a:solidFill>
                    <a:srgbClr val="00A859"/>
                  </a:solidFill>
                </a:rPr>
                <a:t>f16</a:t>
              </a:r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618" y="3218"/>
              <a:ext cx="120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b="0">
                  <a:solidFill>
                    <a:srgbClr val="00A859"/>
                  </a:solidFill>
                </a:rPr>
                <a:t>1/60</a:t>
              </a:r>
            </a:p>
          </p:txBody>
        </p:sp>
        <p:sp>
          <p:nvSpPr>
            <p:cNvPr id="17" name="Rectangle 14"/>
            <p:cNvSpPr>
              <a:spLocks noChangeArrowheads="1"/>
            </p:cNvSpPr>
            <p:nvPr/>
          </p:nvSpPr>
          <p:spPr bwMode="auto">
            <a:xfrm>
              <a:off x="2652" y="2968"/>
              <a:ext cx="254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b="0">
                  <a:solidFill>
                    <a:srgbClr val="00A859"/>
                  </a:solidFill>
                </a:rPr>
                <a:t>-1 image will be one stop darker</a:t>
              </a:r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1824" y="2968"/>
              <a:ext cx="82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b="0">
                  <a:solidFill>
                    <a:srgbClr val="00A859"/>
                  </a:solidFill>
                </a:rPr>
                <a:t>f11</a:t>
              </a:r>
            </a:p>
          </p:txBody>
        </p:sp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618" y="2968"/>
              <a:ext cx="120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GB" altLang="en-US" b="0">
                  <a:solidFill>
                    <a:srgbClr val="00A859"/>
                  </a:solidFill>
                </a:rPr>
                <a:t>1/60</a:t>
              </a:r>
              <a:endParaRPr lang="en-GB" altLang="en-US"/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2652" y="2737"/>
              <a:ext cx="254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b="0">
                  <a:solidFill>
                    <a:srgbClr val="00A859"/>
                  </a:solidFill>
                </a:rPr>
                <a:t>0</a:t>
              </a:r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1824" y="2737"/>
              <a:ext cx="8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b="0">
                  <a:solidFill>
                    <a:srgbClr val="00A859"/>
                  </a:solidFill>
                </a:rPr>
                <a:t>f4</a:t>
              </a:r>
            </a:p>
          </p:txBody>
        </p:sp>
        <p:sp>
          <p:nvSpPr>
            <p:cNvPr id="22" name="Rectangle 19"/>
            <p:cNvSpPr>
              <a:spLocks noChangeArrowheads="1"/>
            </p:cNvSpPr>
            <p:nvPr/>
          </p:nvSpPr>
          <p:spPr bwMode="auto">
            <a:xfrm>
              <a:off x="618" y="2737"/>
              <a:ext cx="120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b="0">
                  <a:solidFill>
                    <a:srgbClr val="00A859"/>
                  </a:solidFill>
                </a:rPr>
                <a:t>1/250</a:t>
              </a:r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2652" y="2506"/>
              <a:ext cx="254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b="0">
                  <a:solidFill>
                    <a:srgbClr val="00A859"/>
                  </a:solidFill>
                </a:rPr>
                <a:t>0</a:t>
              </a:r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1824" y="2506"/>
              <a:ext cx="8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b="0">
                  <a:solidFill>
                    <a:srgbClr val="00A859"/>
                  </a:solidFill>
                </a:rPr>
                <a:t>f5.6</a:t>
              </a:r>
            </a:p>
          </p:txBody>
        </p:sp>
        <p:sp>
          <p:nvSpPr>
            <p:cNvPr id="25" name="Rectangle 22"/>
            <p:cNvSpPr>
              <a:spLocks noChangeArrowheads="1"/>
            </p:cNvSpPr>
            <p:nvPr/>
          </p:nvSpPr>
          <p:spPr bwMode="auto">
            <a:xfrm>
              <a:off x="618" y="2506"/>
              <a:ext cx="120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b="0">
                  <a:solidFill>
                    <a:srgbClr val="00A859"/>
                  </a:solidFill>
                </a:rPr>
                <a:t>1/125</a:t>
              </a:r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2652" y="2275"/>
              <a:ext cx="254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b="0">
                  <a:solidFill>
                    <a:srgbClr val="00A859"/>
                  </a:solidFill>
                </a:rPr>
                <a:t>0</a:t>
              </a:r>
            </a:p>
          </p:txBody>
        </p:sp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1824" y="2275"/>
              <a:ext cx="8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b="0">
                  <a:solidFill>
                    <a:srgbClr val="00A859"/>
                  </a:solidFill>
                </a:rPr>
                <a:t>f16</a:t>
              </a:r>
            </a:p>
          </p:txBody>
        </p:sp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618" y="2275"/>
              <a:ext cx="120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b="0">
                  <a:solidFill>
                    <a:srgbClr val="00A859"/>
                  </a:solidFill>
                </a:rPr>
                <a:t>1/15</a:t>
              </a:r>
            </a:p>
          </p:txBody>
        </p:sp>
        <p:sp>
          <p:nvSpPr>
            <p:cNvPr id="29" name="Rectangle 26"/>
            <p:cNvSpPr>
              <a:spLocks noChangeArrowheads="1"/>
            </p:cNvSpPr>
            <p:nvPr/>
          </p:nvSpPr>
          <p:spPr bwMode="auto">
            <a:xfrm>
              <a:off x="2652" y="2044"/>
              <a:ext cx="254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b="0">
                  <a:solidFill>
                    <a:srgbClr val="00A859"/>
                  </a:solidFill>
                </a:rPr>
                <a:t>0</a:t>
              </a:r>
              <a:endParaRPr lang="en-GB" altLang="en-US"/>
            </a:p>
          </p:txBody>
        </p:sp>
        <p:sp>
          <p:nvSpPr>
            <p:cNvPr id="30" name="Rectangle 27"/>
            <p:cNvSpPr>
              <a:spLocks noChangeArrowheads="1"/>
            </p:cNvSpPr>
            <p:nvPr/>
          </p:nvSpPr>
          <p:spPr bwMode="auto">
            <a:xfrm>
              <a:off x="1824" y="2044"/>
              <a:ext cx="8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b="0">
                  <a:solidFill>
                    <a:srgbClr val="00A859"/>
                  </a:solidFill>
                </a:rPr>
                <a:t>f11</a:t>
              </a:r>
            </a:p>
          </p:txBody>
        </p:sp>
        <p:sp>
          <p:nvSpPr>
            <p:cNvPr id="31" name="Rectangle 28"/>
            <p:cNvSpPr>
              <a:spLocks noChangeArrowheads="1"/>
            </p:cNvSpPr>
            <p:nvPr/>
          </p:nvSpPr>
          <p:spPr bwMode="auto">
            <a:xfrm>
              <a:off x="618" y="2044"/>
              <a:ext cx="120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b="0">
                  <a:solidFill>
                    <a:srgbClr val="00A859"/>
                  </a:solidFill>
                </a:rPr>
                <a:t>1/30</a:t>
              </a:r>
            </a:p>
          </p:txBody>
        </p:sp>
        <p:sp>
          <p:nvSpPr>
            <p:cNvPr id="32" name="Rectangle 29"/>
            <p:cNvSpPr>
              <a:spLocks noChangeArrowheads="1"/>
            </p:cNvSpPr>
            <p:nvPr/>
          </p:nvSpPr>
          <p:spPr bwMode="auto">
            <a:xfrm>
              <a:off x="2652" y="1813"/>
              <a:ext cx="254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b="0">
                  <a:solidFill>
                    <a:srgbClr val="00A859"/>
                  </a:solidFill>
                </a:rPr>
                <a:t>0</a:t>
              </a:r>
            </a:p>
          </p:txBody>
        </p:sp>
        <p:sp>
          <p:nvSpPr>
            <p:cNvPr id="33" name="Rectangle 30"/>
            <p:cNvSpPr>
              <a:spLocks noChangeArrowheads="1"/>
            </p:cNvSpPr>
            <p:nvPr/>
          </p:nvSpPr>
          <p:spPr bwMode="auto">
            <a:xfrm>
              <a:off x="1824" y="1813"/>
              <a:ext cx="8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b="0">
                  <a:solidFill>
                    <a:srgbClr val="FF0000"/>
                  </a:solidFill>
                </a:rPr>
                <a:t>f8</a:t>
              </a:r>
            </a:p>
          </p:txBody>
        </p:sp>
        <p:sp>
          <p:nvSpPr>
            <p:cNvPr id="34" name="Rectangle 31"/>
            <p:cNvSpPr>
              <a:spLocks noChangeArrowheads="1"/>
            </p:cNvSpPr>
            <p:nvPr/>
          </p:nvSpPr>
          <p:spPr bwMode="auto">
            <a:xfrm>
              <a:off x="618" y="1813"/>
              <a:ext cx="120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b="0">
                  <a:solidFill>
                    <a:srgbClr val="FF0000"/>
                  </a:solidFill>
                </a:rPr>
                <a:t>1/60</a:t>
              </a:r>
              <a:endParaRPr lang="en-GB" altLang="en-US">
                <a:solidFill>
                  <a:srgbClr val="FF0000"/>
                </a:solidFill>
              </a:endParaRPr>
            </a:p>
          </p:txBody>
        </p:sp>
        <p:sp>
          <p:nvSpPr>
            <p:cNvPr id="35" name="Rectangle 32"/>
            <p:cNvSpPr>
              <a:spLocks noChangeArrowheads="1"/>
            </p:cNvSpPr>
            <p:nvPr/>
          </p:nvSpPr>
          <p:spPr bwMode="auto">
            <a:xfrm>
              <a:off x="2652" y="1563"/>
              <a:ext cx="254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>
                  <a:solidFill>
                    <a:srgbClr val="00A859"/>
                  </a:solidFill>
                </a:rPr>
                <a:t>EV change</a:t>
              </a:r>
            </a:p>
          </p:txBody>
        </p:sp>
        <p:sp>
          <p:nvSpPr>
            <p:cNvPr id="36" name="Rectangle 33"/>
            <p:cNvSpPr>
              <a:spLocks noChangeArrowheads="1"/>
            </p:cNvSpPr>
            <p:nvPr/>
          </p:nvSpPr>
          <p:spPr bwMode="auto">
            <a:xfrm>
              <a:off x="1824" y="1563"/>
              <a:ext cx="82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>
                  <a:solidFill>
                    <a:srgbClr val="00A859"/>
                  </a:solidFill>
                </a:rPr>
                <a:t>Aperture</a:t>
              </a:r>
            </a:p>
          </p:txBody>
        </p:sp>
        <p:sp>
          <p:nvSpPr>
            <p:cNvPr id="37" name="Rectangle 34"/>
            <p:cNvSpPr>
              <a:spLocks noChangeArrowheads="1"/>
            </p:cNvSpPr>
            <p:nvPr/>
          </p:nvSpPr>
          <p:spPr bwMode="auto">
            <a:xfrm>
              <a:off x="618" y="1563"/>
              <a:ext cx="120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19050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b="1">
                  <a:solidFill>
                    <a:srgbClr val="00A859"/>
                  </a:solidFill>
                  <a:latin typeface="Arial" charset="0"/>
                </a:defRPr>
              </a:lvl2pPr>
              <a:lvl3pPr marL="657225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b="1">
                  <a:solidFill>
                    <a:srgbClr val="00A859"/>
                  </a:solidFill>
                  <a:latin typeface="Arial" charset="0"/>
                </a:defRPr>
              </a:lvl3pPr>
              <a:lvl4pPr marL="1127125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 sz="1600">
                  <a:solidFill>
                    <a:srgbClr val="00A859"/>
                  </a:solidFill>
                  <a:latin typeface="Arial" charset="0"/>
                </a:defRPr>
              </a:lvl4pPr>
              <a:lvl5pPr marL="1851025" algn="l">
                <a:spcBef>
                  <a:spcPct val="10000"/>
                </a:spcBef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3082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7654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2226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679825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GB" altLang="en-US">
                  <a:solidFill>
                    <a:srgbClr val="00A859"/>
                  </a:solidFill>
                </a:rPr>
                <a:t>Shutter speed</a:t>
              </a:r>
              <a:endParaRPr lang="en-GB" altLang="en-US"/>
            </a:p>
          </p:txBody>
        </p:sp>
        <p:sp>
          <p:nvSpPr>
            <p:cNvPr id="38" name="Line 35"/>
            <p:cNvSpPr>
              <a:spLocks noChangeShapeType="1"/>
            </p:cNvSpPr>
            <p:nvPr/>
          </p:nvSpPr>
          <p:spPr bwMode="auto">
            <a:xfrm>
              <a:off x="618" y="1563"/>
              <a:ext cx="4575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39" name="Line 36"/>
            <p:cNvSpPr>
              <a:spLocks noChangeShapeType="1"/>
            </p:cNvSpPr>
            <p:nvPr/>
          </p:nvSpPr>
          <p:spPr bwMode="auto">
            <a:xfrm>
              <a:off x="618" y="1813"/>
              <a:ext cx="45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40" name="Line 37"/>
            <p:cNvSpPr>
              <a:spLocks noChangeShapeType="1"/>
            </p:cNvSpPr>
            <p:nvPr/>
          </p:nvSpPr>
          <p:spPr bwMode="auto">
            <a:xfrm>
              <a:off x="618" y="2044"/>
              <a:ext cx="45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41" name="Line 38"/>
            <p:cNvSpPr>
              <a:spLocks noChangeShapeType="1"/>
            </p:cNvSpPr>
            <p:nvPr/>
          </p:nvSpPr>
          <p:spPr bwMode="auto">
            <a:xfrm>
              <a:off x="618" y="2275"/>
              <a:ext cx="45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42" name="Line 39"/>
            <p:cNvSpPr>
              <a:spLocks noChangeShapeType="1"/>
            </p:cNvSpPr>
            <p:nvPr/>
          </p:nvSpPr>
          <p:spPr bwMode="auto">
            <a:xfrm>
              <a:off x="618" y="2506"/>
              <a:ext cx="45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43" name="Line 40"/>
            <p:cNvSpPr>
              <a:spLocks noChangeShapeType="1"/>
            </p:cNvSpPr>
            <p:nvPr/>
          </p:nvSpPr>
          <p:spPr bwMode="auto">
            <a:xfrm>
              <a:off x="618" y="2737"/>
              <a:ext cx="45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44" name="Line 41"/>
            <p:cNvSpPr>
              <a:spLocks noChangeShapeType="1"/>
            </p:cNvSpPr>
            <p:nvPr/>
          </p:nvSpPr>
          <p:spPr bwMode="auto">
            <a:xfrm>
              <a:off x="618" y="2968"/>
              <a:ext cx="45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45" name="Line 42"/>
            <p:cNvSpPr>
              <a:spLocks noChangeShapeType="1"/>
            </p:cNvSpPr>
            <p:nvPr/>
          </p:nvSpPr>
          <p:spPr bwMode="auto">
            <a:xfrm>
              <a:off x="618" y="3218"/>
              <a:ext cx="45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46" name="Line 43"/>
            <p:cNvSpPr>
              <a:spLocks noChangeShapeType="1"/>
            </p:cNvSpPr>
            <p:nvPr/>
          </p:nvSpPr>
          <p:spPr bwMode="auto">
            <a:xfrm>
              <a:off x="618" y="3449"/>
              <a:ext cx="45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47" name="Line 44"/>
            <p:cNvSpPr>
              <a:spLocks noChangeShapeType="1"/>
            </p:cNvSpPr>
            <p:nvPr/>
          </p:nvSpPr>
          <p:spPr bwMode="auto">
            <a:xfrm>
              <a:off x="618" y="3680"/>
              <a:ext cx="45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48" name="Line 45"/>
            <p:cNvSpPr>
              <a:spLocks noChangeShapeType="1"/>
            </p:cNvSpPr>
            <p:nvPr/>
          </p:nvSpPr>
          <p:spPr bwMode="auto">
            <a:xfrm>
              <a:off x="618" y="3911"/>
              <a:ext cx="4575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49" name="Line 46"/>
            <p:cNvSpPr>
              <a:spLocks noChangeShapeType="1"/>
            </p:cNvSpPr>
            <p:nvPr/>
          </p:nvSpPr>
          <p:spPr bwMode="auto">
            <a:xfrm>
              <a:off x="618" y="1563"/>
              <a:ext cx="0" cy="2348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50" name="Line 47"/>
            <p:cNvSpPr>
              <a:spLocks noChangeShapeType="1"/>
            </p:cNvSpPr>
            <p:nvPr/>
          </p:nvSpPr>
          <p:spPr bwMode="auto">
            <a:xfrm>
              <a:off x="1824" y="1563"/>
              <a:ext cx="0" cy="23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51" name="Line 48"/>
            <p:cNvSpPr>
              <a:spLocks noChangeShapeType="1"/>
            </p:cNvSpPr>
            <p:nvPr/>
          </p:nvSpPr>
          <p:spPr bwMode="auto">
            <a:xfrm>
              <a:off x="2652" y="1563"/>
              <a:ext cx="0" cy="23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52" name="Line 49"/>
            <p:cNvSpPr>
              <a:spLocks noChangeShapeType="1"/>
            </p:cNvSpPr>
            <p:nvPr/>
          </p:nvSpPr>
          <p:spPr bwMode="auto">
            <a:xfrm>
              <a:off x="5193" y="1563"/>
              <a:ext cx="0" cy="2348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2031764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4"/>
      <p:bldP spid="7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Summary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36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17922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Shooting modes</a:t>
            </a:r>
          </a:p>
          <a:p>
            <a:r>
              <a:rPr lang="en-GB" altLang="en-US" dirty="0" smtClean="0"/>
              <a:t>Exposure modes</a:t>
            </a:r>
          </a:p>
          <a:p>
            <a:r>
              <a:rPr lang="en-GB" altLang="en-US" dirty="0" smtClean="0"/>
              <a:t>Light meter</a:t>
            </a:r>
          </a:p>
          <a:p>
            <a:r>
              <a:rPr lang="en-GB" altLang="en-US" dirty="0" smtClean="0"/>
              <a:t>Exposure compensation</a:t>
            </a:r>
            <a:endParaRPr lang="en-GB" altLang="en-US" dirty="0"/>
          </a:p>
        </p:txBody>
      </p:sp>
      <p:pic>
        <p:nvPicPr>
          <p:cNvPr id="5" name="Picture 4" descr="Group_1lr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163" y="1527175"/>
            <a:ext cx="2886075" cy="416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04095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22066" y="-136478"/>
            <a:ext cx="10491715" cy="6994477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05015" y="269955"/>
            <a:ext cx="2654005" cy="2157001"/>
          </a:xfrm>
        </p:spPr>
        <p:txBody>
          <a:bodyPr/>
          <a:lstStyle/>
          <a:p>
            <a:r>
              <a:rPr lang="en-US" dirty="0" smtClean="0"/>
              <a:t>Underwater Photography</a:t>
            </a:r>
          </a:p>
          <a:p>
            <a:r>
              <a:rPr lang="en-US" dirty="0" smtClean="0"/>
              <a:t>Shooting Techniques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30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Shooting techniques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38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49926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Camera to subject distance</a:t>
            </a:r>
          </a:p>
          <a:p>
            <a:r>
              <a:rPr lang="en-GB" altLang="en-US" dirty="0" smtClean="0"/>
              <a:t>Natural light</a:t>
            </a:r>
          </a:p>
          <a:p>
            <a:r>
              <a:rPr lang="en-GB" altLang="en-US" dirty="0" smtClean="0"/>
              <a:t>Artificial light</a:t>
            </a:r>
          </a:p>
          <a:p>
            <a:r>
              <a:rPr lang="en-GB" altLang="en-US" dirty="0" smtClean="0"/>
              <a:t>Balanced light</a:t>
            </a:r>
          </a:p>
          <a:p>
            <a:r>
              <a:rPr lang="en-GB" altLang="en-US" dirty="0" smtClean="0"/>
              <a:t>Freezing the action</a:t>
            </a:r>
          </a:p>
          <a:p>
            <a:r>
              <a:rPr lang="en-GB" altLang="en-US" dirty="0" smtClean="0"/>
              <a:t>Depth of field</a:t>
            </a:r>
          </a:p>
          <a:p>
            <a:r>
              <a:rPr lang="en-GB" altLang="en-US" dirty="0" smtClean="0"/>
              <a:t>White balance</a:t>
            </a:r>
          </a:p>
          <a:p>
            <a:r>
              <a:rPr lang="en-GB" altLang="en-US" dirty="0" smtClean="0"/>
              <a:t>Filters</a:t>
            </a:r>
          </a:p>
          <a:p>
            <a:r>
              <a:rPr lang="en-GB" altLang="en-US" dirty="0" smtClean="0"/>
              <a:t>Composition</a:t>
            </a:r>
          </a:p>
          <a:p>
            <a:endParaRPr lang="en-GB" altLang="en-US" dirty="0" smtClean="0"/>
          </a:p>
          <a:p>
            <a:endParaRPr lang="en-GB" altLang="en-US" dirty="0"/>
          </a:p>
        </p:txBody>
      </p:sp>
      <p:pic>
        <p:nvPicPr>
          <p:cNvPr id="5" name="Picture 12" descr="DSC_5587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4975" y="1755775"/>
            <a:ext cx="2511425" cy="376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19133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Camera to subject distance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39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232092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Aim to get as close as you can</a:t>
            </a:r>
          </a:p>
          <a:p>
            <a:r>
              <a:rPr lang="en-GB" altLang="en-US" dirty="0" smtClean="0"/>
              <a:t>Minimise the amount of water between the lens and subject</a:t>
            </a:r>
          </a:p>
          <a:p>
            <a:r>
              <a:rPr lang="en-GB" altLang="en-US" dirty="0" smtClean="0"/>
              <a:t>Don’t use zoom</a:t>
            </a:r>
            <a:endParaRPr lang="en-GB" altLang="en-US" dirty="0"/>
          </a:p>
        </p:txBody>
      </p:sp>
      <p:pic>
        <p:nvPicPr>
          <p:cNvPr id="5" name="Picture 12" descr="CSH 05013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5300" y="1611313"/>
            <a:ext cx="2713038" cy="408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24245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Natural light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40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554538" cy="299561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ct val="400000"/>
              </a:spcAft>
            </a:pPr>
            <a:r>
              <a:rPr lang="en-GB" altLang="en-US" smtClean="0"/>
              <a:t>In shallow waters use natural light</a:t>
            </a:r>
          </a:p>
          <a:p>
            <a:r>
              <a:rPr lang="en-GB" altLang="en-US" smtClean="0"/>
              <a:t>At depth for ‘monochromatic’ subjects</a:t>
            </a:r>
            <a:endParaRPr lang="en-GB" altLang="en-US"/>
          </a:p>
        </p:txBody>
      </p:sp>
      <p:pic>
        <p:nvPicPr>
          <p:cNvPr id="5" name="Picture 12" descr="P2140298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4013" y="1568450"/>
            <a:ext cx="2881312" cy="216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3" descr="_CSH9575l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1000" y="3908425"/>
            <a:ext cx="2908300" cy="1931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7745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Artificial light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41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270351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ct val="500000"/>
              </a:spcAft>
            </a:pPr>
            <a:r>
              <a:rPr lang="en-GB" altLang="en-US" smtClean="0"/>
              <a:t>Can either be from a strobe</a:t>
            </a:r>
          </a:p>
          <a:p>
            <a:r>
              <a:rPr lang="en-GB" altLang="en-US" smtClean="0"/>
              <a:t>Or a diver’s torch</a:t>
            </a:r>
            <a:endParaRPr lang="en-GB" altLang="en-US"/>
          </a:p>
        </p:txBody>
      </p:sp>
      <p:pic>
        <p:nvPicPr>
          <p:cNvPr id="5" name="Picture 12" descr="csh11144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95938" y="1630363"/>
            <a:ext cx="2828925" cy="183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3" descr="_CSH2718l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3563" y="3730625"/>
            <a:ext cx="2805112" cy="186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8495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Balanced light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42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107791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Exposure for the natural light and artificial lights are identical</a:t>
            </a:r>
            <a:endParaRPr lang="en-GB" altLang="en-US" dirty="0"/>
          </a:p>
        </p:txBody>
      </p:sp>
      <p:pic>
        <p:nvPicPr>
          <p:cNvPr id="5" name="Picture 12" descr="CSH 06134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6400" y="1739900"/>
            <a:ext cx="2628900" cy="395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906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Freezing the action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43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107791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Use a fast shutter speed, above 1/125s to keep the subject sharp</a:t>
            </a:r>
            <a:endParaRPr lang="en-GB" altLang="en-US" dirty="0"/>
          </a:p>
        </p:txBody>
      </p:sp>
      <p:pic>
        <p:nvPicPr>
          <p:cNvPr id="5" name="Picture 12" descr="CSH 06365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1995772"/>
            <a:ext cx="3633787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1510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Depth of field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44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038600" cy="370840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ct val="200000"/>
              </a:spcAft>
            </a:pPr>
            <a:r>
              <a:rPr lang="en-GB" altLang="en-US" smtClean="0"/>
              <a:t>Small aperture (eg f11) or landscape mode increases range of subjects in focus</a:t>
            </a:r>
          </a:p>
          <a:p>
            <a:r>
              <a:rPr lang="en-GB" altLang="en-US" smtClean="0"/>
              <a:t>Large aperture (eg f2.8) or portrait mode decreases range of subjects in focus</a:t>
            </a:r>
          </a:p>
          <a:p>
            <a:endParaRPr lang="en-GB" altLang="en-US"/>
          </a:p>
        </p:txBody>
      </p:sp>
      <p:pic>
        <p:nvPicPr>
          <p:cNvPr id="5" name="Picture 12" descr="CSH 05084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6175" y="1560513"/>
            <a:ext cx="2055813" cy="205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3" descr="CSH 05637l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7738" y="3713163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66371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White balance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45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186372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Manually set the camera for the correct white balance for that particular depth - use a white or grey card.</a:t>
            </a:r>
          </a:p>
          <a:p>
            <a:r>
              <a:rPr lang="en-GB" altLang="en-US" dirty="0" smtClean="0"/>
              <a:t>Palm of hand also can work</a:t>
            </a:r>
            <a:endParaRPr lang="en-GB" altLang="en-US" dirty="0"/>
          </a:p>
        </p:txBody>
      </p:sp>
      <p:pic>
        <p:nvPicPr>
          <p:cNvPr id="5" name="Picture 12" descr="_CSH4587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65738" y="1676400"/>
            <a:ext cx="3403600" cy="340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70599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Filters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46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140652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Filters can correct for the lack of red light - use in conjunction with manual white balance</a:t>
            </a:r>
            <a:endParaRPr lang="en-GB" altLang="en-US" dirty="0"/>
          </a:p>
        </p:txBody>
      </p:sp>
      <p:pic>
        <p:nvPicPr>
          <p:cNvPr id="5" name="Picture 12" descr="CSH 05811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2644656"/>
            <a:ext cx="3932238" cy="262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83819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Composition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47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3886200" cy="219233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Use the rule of thirds and position the focal point of your image at one of the points</a:t>
            </a:r>
          </a:p>
          <a:p>
            <a:r>
              <a:rPr lang="en-GB" altLang="en-US" dirty="0" smtClean="0"/>
              <a:t>Picture should read from left to right</a:t>
            </a:r>
            <a:endParaRPr lang="en-GB" altLang="en-US" dirty="0"/>
          </a:p>
        </p:txBody>
      </p:sp>
      <p:pic>
        <p:nvPicPr>
          <p:cNvPr id="5" name="Picture 19" descr="Hood_Charles_01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2338" y="1643063"/>
            <a:ext cx="4071937" cy="271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53218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Composition – left to right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48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466850"/>
            <a:ext cx="5553075" cy="4206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Picture should read from left to right</a:t>
            </a:r>
            <a:endParaRPr lang="en-GB" altLang="en-US" dirty="0"/>
          </a:p>
        </p:txBody>
      </p:sp>
      <p:pic>
        <p:nvPicPr>
          <p:cNvPr id="5" name="Picture 5" descr="VA12 1-3s right to left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956" y="1976435"/>
            <a:ext cx="3198812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VA12 right to left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5606" y="4152898"/>
            <a:ext cx="3198812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VA12 let to right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9468" y="4152898"/>
            <a:ext cx="3198813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VA12 1_3s left to right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5181" y="1976435"/>
            <a:ext cx="3198812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755231" y="2600323"/>
            <a:ext cx="6477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800" dirty="0">
                <a:solidFill>
                  <a:srgbClr val="FF0000"/>
                </a:solidFill>
                <a:latin typeface="Monotype Sorts" pitchFamily="2" charset="2"/>
              </a:rPr>
              <a:t>8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7916068" y="4795835"/>
            <a:ext cx="66675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800" dirty="0">
                <a:solidFill>
                  <a:srgbClr val="00B050"/>
                </a:solidFill>
                <a:latin typeface="Monotype Sorts" pitchFamily="2" charset="2"/>
              </a:rPr>
              <a:t>4</a:t>
            </a: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3739996" y="4795835"/>
            <a:ext cx="6477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800" dirty="0">
                <a:solidFill>
                  <a:srgbClr val="FF0000"/>
                </a:solidFill>
                <a:latin typeface="Monotype Sorts" pitchFamily="2" charset="2"/>
              </a:rPr>
              <a:t>8</a:t>
            </a: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7914481" y="2598735"/>
            <a:ext cx="66675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800" dirty="0">
                <a:solidFill>
                  <a:srgbClr val="00B050"/>
                </a:solidFill>
                <a:latin typeface="Monotype Sorts" pitchFamily="2" charset="2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8432856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/>
      <p:bldP spid="10" grpId="0"/>
      <p:bldP spid="11" grpId="0"/>
      <p:bldP spid="12" grpId="0"/>
      <p:bldP spid="1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Summary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49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49926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Camera to subject distance</a:t>
            </a:r>
          </a:p>
          <a:p>
            <a:r>
              <a:rPr lang="en-GB" altLang="en-US" dirty="0" smtClean="0"/>
              <a:t>Natural light</a:t>
            </a:r>
          </a:p>
          <a:p>
            <a:r>
              <a:rPr lang="en-GB" altLang="en-US" dirty="0" smtClean="0"/>
              <a:t>Artificial light</a:t>
            </a:r>
          </a:p>
          <a:p>
            <a:r>
              <a:rPr lang="en-GB" altLang="en-US" dirty="0" smtClean="0"/>
              <a:t>Balanced light</a:t>
            </a:r>
          </a:p>
          <a:p>
            <a:r>
              <a:rPr lang="en-GB" altLang="en-US" dirty="0" smtClean="0"/>
              <a:t>Freezing the action</a:t>
            </a:r>
          </a:p>
          <a:p>
            <a:r>
              <a:rPr lang="en-GB" altLang="en-US" dirty="0" smtClean="0"/>
              <a:t>Depth of field</a:t>
            </a:r>
          </a:p>
          <a:p>
            <a:r>
              <a:rPr lang="en-GB" altLang="en-US" dirty="0" smtClean="0"/>
              <a:t>White balance</a:t>
            </a:r>
          </a:p>
          <a:p>
            <a:r>
              <a:rPr lang="en-GB" altLang="en-US" dirty="0" smtClean="0"/>
              <a:t>Filters</a:t>
            </a:r>
          </a:p>
          <a:p>
            <a:r>
              <a:rPr lang="en-GB" altLang="en-US" dirty="0" smtClean="0"/>
              <a:t>Composition</a:t>
            </a:r>
          </a:p>
          <a:p>
            <a:endParaRPr lang="en-GB" altLang="en-US" dirty="0" smtClean="0"/>
          </a:p>
          <a:p>
            <a:endParaRPr lang="en-GB" altLang="en-US" dirty="0"/>
          </a:p>
        </p:txBody>
      </p:sp>
      <p:pic>
        <p:nvPicPr>
          <p:cNvPr id="5" name="Picture 4" descr="Group_1lr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9738" y="1465263"/>
            <a:ext cx="2928937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33866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22066" y="-136478"/>
            <a:ext cx="10491715" cy="6994477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05015" y="269955"/>
            <a:ext cx="2654005" cy="2157001"/>
          </a:xfrm>
        </p:spPr>
        <p:txBody>
          <a:bodyPr/>
          <a:lstStyle/>
          <a:p>
            <a:r>
              <a:rPr lang="en-US" dirty="0" smtClean="0"/>
              <a:t>Underwater Photography</a:t>
            </a:r>
          </a:p>
          <a:p>
            <a:r>
              <a:rPr lang="en-US" dirty="0" smtClean="0"/>
              <a:t>Photography Underwater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77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Photography Underwater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51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13350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Safety and skills</a:t>
            </a:r>
          </a:p>
          <a:p>
            <a:r>
              <a:rPr lang="en-GB" altLang="en-US" dirty="0" smtClean="0"/>
              <a:t>Shooting tips</a:t>
            </a:r>
          </a:p>
          <a:p>
            <a:r>
              <a:rPr lang="en-GB" altLang="en-US" dirty="0" smtClean="0"/>
              <a:t>Code of Conduct</a:t>
            </a:r>
            <a:endParaRPr lang="en-GB" altLang="en-US" dirty="0"/>
          </a:p>
        </p:txBody>
      </p:sp>
      <p:pic>
        <p:nvPicPr>
          <p:cNvPr id="5" name="Picture 4" descr="DSC_8404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674813"/>
            <a:ext cx="3894138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3606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Safety and skills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52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321627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Normal safety rules apply </a:t>
            </a:r>
            <a:r>
              <a:rPr lang="en-GB" altLang="en-US" dirty="0" smtClean="0">
                <a:solidFill>
                  <a:srgbClr val="FF0000"/>
                </a:solidFill>
              </a:rPr>
              <a:t>PLUS</a:t>
            </a:r>
          </a:p>
          <a:p>
            <a:pPr lvl="1"/>
            <a:r>
              <a:rPr lang="en-GB" altLang="en-US" dirty="0" smtClean="0"/>
              <a:t>Task fixation</a:t>
            </a:r>
          </a:p>
          <a:p>
            <a:pPr lvl="1"/>
            <a:r>
              <a:rPr lang="en-GB" altLang="en-US" dirty="0" smtClean="0"/>
              <a:t>Awareness</a:t>
            </a:r>
          </a:p>
          <a:p>
            <a:pPr lvl="1"/>
            <a:r>
              <a:rPr lang="en-GB" altLang="en-US" dirty="0" smtClean="0"/>
              <a:t>Buddy diving</a:t>
            </a:r>
          </a:p>
          <a:p>
            <a:pPr lvl="1"/>
            <a:endParaRPr lang="en-GB" altLang="en-US" dirty="0" smtClean="0"/>
          </a:p>
          <a:p>
            <a:r>
              <a:rPr lang="en-GB" altLang="en-US" dirty="0" smtClean="0"/>
              <a:t>Skills</a:t>
            </a:r>
          </a:p>
          <a:p>
            <a:pPr lvl="1"/>
            <a:r>
              <a:rPr lang="en-GB" altLang="en-US" dirty="0" smtClean="0"/>
              <a:t>Buoyancy and trim</a:t>
            </a:r>
          </a:p>
          <a:p>
            <a:pPr lvl="1"/>
            <a:r>
              <a:rPr lang="en-GB" altLang="en-US" dirty="0" smtClean="0"/>
              <a:t>Task loading</a:t>
            </a:r>
            <a:endParaRPr lang="en-GB" altLang="en-US" dirty="0"/>
          </a:p>
        </p:txBody>
      </p:sp>
      <p:pic>
        <p:nvPicPr>
          <p:cNvPr id="5" name="Picture 4" descr="DSC_4076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3975" y="1600200"/>
            <a:ext cx="2719388" cy="409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6963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4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Shooting tips – dive planning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53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27066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Obstructed lens</a:t>
            </a:r>
          </a:p>
          <a:p>
            <a:r>
              <a:rPr lang="en-GB" altLang="en-US" dirty="0" smtClean="0"/>
              <a:t>Patience</a:t>
            </a:r>
          </a:p>
          <a:p>
            <a:r>
              <a:rPr lang="en-GB" altLang="en-US" dirty="0" smtClean="0"/>
              <a:t>Approach down-current</a:t>
            </a:r>
          </a:p>
          <a:p>
            <a:r>
              <a:rPr lang="en-GB" altLang="en-US" dirty="0" smtClean="0"/>
              <a:t>Get close</a:t>
            </a:r>
          </a:p>
          <a:p>
            <a:r>
              <a:rPr lang="en-GB" altLang="en-US" dirty="0" smtClean="0"/>
              <a:t>Dive in middle of day</a:t>
            </a:r>
          </a:p>
          <a:p>
            <a:r>
              <a:rPr lang="en-GB" altLang="en-US" dirty="0" smtClean="0"/>
              <a:t>Stay shallow</a:t>
            </a:r>
            <a:endParaRPr lang="en-GB" altLang="en-US" dirty="0"/>
          </a:p>
        </p:txBody>
      </p:sp>
      <p:pic>
        <p:nvPicPr>
          <p:cNvPr id="5" name="Picture 5" descr="CSH 05620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8000" y="3298825"/>
            <a:ext cx="2395538" cy="239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SH 05630l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1616075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039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Shooting tips – Composition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54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504950"/>
            <a:ext cx="5257800" cy="212090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Shoot up not down</a:t>
            </a:r>
          </a:p>
          <a:p>
            <a:r>
              <a:rPr lang="en-GB" altLang="en-US" dirty="0" smtClean="0"/>
              <a:t>Use bubbles</a:t>
            </a:r>
          </a:p>
          <a:p>
            <a:r>
              <a:rPr lang="en-GB" altLang="en-US" dirty="0" smtClean="0"/>
              <a:t>Frame the subject</a:t>
            </a:r>
          </a:p>
          <a:p>
            <a:r>
              <a:rPr lang="en-GB" altLang="en-US" dirty="0" smtClean="0"/>
              <a:t>Interesting shape, shine, shadow, silhouette, surroundings</a:t>
            </a:r>
            <a:endParaRPr lang="en-GB" altLang="en-US" dirty="0"/>
          </a:p>
        </p:txBody>
      </p:sp>
      <p:pic>
        <p:nvPicPr>
          <p:cNvPr id="5" name="Picture 5" descr="csh13489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6013" y="1517650"/>
            <a:ext cx="2371725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CSH 05635l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7313" y="4035425"/>
            <a:ext cx="2541587" cy="254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VA14 frame the subject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9650" y="4035425"/>
            <a:ext cx="3838575" cy="24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33721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Shooting tips – Composition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55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pic>
        <p:nvPicPr>
          <p:cNvPr id="4" name="Picture 13" descr="VA14 interesting shape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875" y="4164013"/>
            <a:ext cx="3663950" cy="243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4622800" y="5153025"/>
            <a:ext cx="230704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Interesting shape</a:t>
            </a:r>
          </a:p>
        </p:txBody>
      </p:sp>
      <p:pic>
        <p:nvPicPr>
          <p:cNvPr id="7" name="Picture 15" descr="VA14 colour contrast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1575" y="1500188"/>
            <a:ext cx="3838575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1057275" y="2549525"/>
            <a:ext cx="328968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 for colour contrasts</a:t>
            </a:r>
          </a:p>
        </p:txBody>
      </p:sp>
    </p:spTree>
    <p:extLst>
      <p:ext uri="{BB962C8B-B14F-4D97-AF65-F5344CB8AC3E}">
        <p14:creationId xmlns:p14="http://schemas.microsoft.com/office/powerpoint/2010/main" val="41040361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5" grpId="0"/>
      <p:bldP spid="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Shooting tips – Composition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56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pic>
        <p:nvPicPr>
          <p:cNvPr id="4" name="Picture 16" descr="VA14 shooting upward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64250" y="2000250"/>
            <a:ext cx="2749550" cy="422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5894388" y="1473200"/>
            <a:ext cx="30892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GB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Shoot up not down</a:t>
            </a:r>
          </a:p>
        </p:txBody>
      </p:sp>
      <p:pic>
        <p:nvPicPr>
          <p:cNvPr id="7" name="Picture 18" descr="VA14 isolating subject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0625" y="2000250"/>
            <a:ext cx="2925763" cy="422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174625" y="1473200"/>
            <a:ext cx="49561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Isolate subject from background</a:t>
            </a:r>
          </a:p>
        </p:txBody>
      </p:sp>
    </p:spTree>
    <p:extLst>
      <p:ext uri="{BB962C8B-B14F-4D97-AF65-F5344CB8AC3E}">
        <p14:creationId xmlns:p14="http://schemas.microsoft.com/office/powerpoint/2010/main" val="16484049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5" grpId="0"/>
      <p:bldP spid="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Shooting tips – Technical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57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22494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Read the manual</a:t>
            </a:r>
          </a:p>
          <a:p>
            <a:r>
              <a:rPr lang="en-GB" altLang="en-US" dirty="0" smtClean="0"/>
              <a:t>Use slower shutter speeds</a:t>
            </a:r>
          </a:p>
          <a:p>
            <a:r>
              <a:rPr lang="en-GB" altLang="en-US" dirty="0" smtClean="0"/>
              <a:t>Bracketing</a:t>
            </a:r>
          </a:p>
          <a:p>
            <a:r>
              <a:rPr lang="en-GB" altLang="en-US" dirty="0" smtClean="0"/>
              <a:t>Wide angle and macro</a:t>
            </a:r>
          </a:p>
          <a:p>
            <a:r>
              <a:rPr lang="en-GB" altLang="en-US" dirty="0" smtClean="0"/>
              <a:t>Retouching software</a:t>
            </a:r>
            <a:endParaRPr lang="en-GB" altLang="en-US" dirty="0"/>
          </a:p>
        </p:txBody>
      </p:sp>
      <p:pic>
        <p:nvPicPr>
          <p:cNvPr id="5" name="Picture 4" descr="csh13661lrhig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2538" y="4357688"/>
            <a:ext cx="2503487" cy="166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sh13661lrl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3650" y="1685925"/>
            <a:ext cx="2547938" cy="169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sh13661l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7788" y="2894013"/>
            <a:ext cx="270827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3269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Code of Conduct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58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500188"/>
            <a:ext cx="4591050" cy="3557587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mtClean="0"/>
              <a:t>Code of Conduct </a:t>
            </a:r>
          </a:p>
          <a:p>
            <a:pPr lvl="1"/>
            <a:r>
              <a:rPr lang="en-GB" altLang="en-US" smtClean="0"/>
              <a:t>produced by MCS</a:t>
            </a:r>
          </a:p>
          <a:p>
            <a:pPr lvl="1"/>
            <a:r>
              <a:rPr lang="en-GB" altLang="en-US" smtClean="0"/>
              <a:t>supported by all diving agencies</a:t>
            </a:r>
          </a:p>
          <a:p>
            <a:r>
              <a:rPr lang="en-GB" altLang="en-US" smtClean="0"/>
              <a:t>Contents summary</a:t>
            </a:r>
          </a:p>
          <a:p>
            <a:pPr lvl="1"/>
            <a:r>
              <a:rPr lang="en-GB" altLang="en-US" smtClean="0"/>
              <a:t>No novices</a:t>
            </a:r>
          </a:p>
          <a:p>
            <a:pPr lvl="1"/>
            <a:r>
              <a:rPr lang="en-GB" altLang="en-US" smtClean="0"/>
              <a:t>No danglies</a:t>
            </a:r>
          </a:p>
          <a:p>
            <a:pPr lvl="1"/>
            <a:r>
              <a:rPr lang="en-GB" altLang="en-US" smtClean="0"/>
              <a:t>Good buoyancy</a:t>
            </a:r>
          </a:p>
          <a:p>
            <a:pPr lvl="1"/>
            <a:r>
              <a:rPr lang="en-GB" altLang="en-US" smtClean="0"/>
              <a:t>Take the easy options</a:t>
            </a:r>
          </a:p>
          <a:p>
            <a:pPr lvl="1"/>
            <a:r>
              <a:rPr lang="en-GB" altLang="en-US" smtClean="0"/>
              <a:t>Choose willing subjects</a:t>
            </a:r>
          </a:p>
          <a:p>
            <a:pPr lvl="1"/>
            <a:r>
              <a:rPr lang="en-GB" altLang="en-US" smtClean="0"/>
              <a:t>Thou shalt not kill</a:t>
            </a:r>
            <a:endParaRPr lang="en-GB" altLang="en-US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4825" y="1598613"/>
            <a:ext cx="3055938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88953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Code of Conduct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59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85800" y="1500188"/>
            <a:ext cx="4708525" cy="3557587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mtClean="0"/>
              <a:t>Code of Conduct </a:t>
            </a:r>
          </a:p>
          <a:p>
            <a:pPr lvl="1"/>
            <a:r>
              <a:rPr lang="en-GB" altLang="en-US" smtClean="0"/>
              <a:t>produced by MCS</a:t>
            </a:r>
          </a:p>
          <a:p>
            <a:pPr lvl="1"/>
            <a:r>
              <a:rPr lang="en-GB" altLang="en-US" smtClean="0"/>
              <a:t>supported by all diving agencies</a:t>
            </a:r>
          </a:p>
          <a:p>
            <a:r>
              <a:rPr lang="en-GB" altLang="en-US" smtClean="0"/>
              <a:t>Contents summary cont’d</a:t>
            </a:r>
          </a:p>
          <a:p>
            <a:pPr lvl="1"/>
            <a:r>
              <a:rPr lang="en-GB" altLang="en-US" smtClean="0"/>
              <a:t>Don't be greedy</a:t>
            </a:r>
          </a:p>
          <a:p>
            <a:pPr lvl="1"/>
            <a:r>
              <a:rPr lang="en-GB" altLang="en-US" smtClean="0"/>
              <a:t>Don't stress</a:t>
            </a:r>
          </a:p>
          <a:p>
            <a:pPr lvl="1"/>
            <a:r>
              <a:rPr lang="en-GB" altLang="en-US" smtClean="0"/>
              <a:t>Night dives - dip don't dazzle</a:t>
            </a:r>
          </a:p>
          <a:p>
            <a:pPr lvl="1"/>
            <a:r>
              <a:rPr lang="en-GB" altLang="en-US" smtClean="0"/>
              <a:t>Don't leave trapped bubbles</a:t>
            </a:r>
          </a:p>
          <a:p>
            <a:pPr lvl="1"/>
            <a:r>
              <a:rPr lang="en-GB" altLang="en-US" smtClean="0"/>
              <a:t>Watch where you're going</a:t>
            </a:r>
          </a:p>
          <a:p>
            <a:pPr lvl="1"/>
            <a:r>
              <a:rPr lang="en-GB" altLang="en-US" smtClean="0"/>
              <a:t>Report pollution and damage</a:t>
            </a:r>
            <a:endParaRPr lang="en-GB" altLang="en-US"/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4825" y="1598613"/>
            <a:ext cx="3055938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4996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4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Summary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60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13350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Safety and skills</a:t>
            </a:r>
          </a:p>
          <a:p>
            <a:r>
              <a:rPr lang="en-GB" altLang="en-US" dirty="0" smtClean="0"/>
              <a:t>Shooting tips</a:t>
            </a:r>
          </a:p>
          <a:p>
            <a:r>
              <a:rPr lang="en-GB" altLang="en-US" dirty="0" smtClean="0"/>
              <a:t>Code of Conduct</a:t>
            </a:r>
            <a:endParaRPr lang="en-GB" altLang="en-US" dirty="0"/>
          </a:p>
        </p:txBody>
      </p:sp>
      <p:pic>
        <p:nvPicPr>
          <p:cNvPr id="5" name="Picture 4" descr="Group_1lr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70500" y="1452563"/>
            <a:ext cx="2938463" cy="424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38623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22066" y="-136478"/>
            <a:ext cx="10491715" cy="6994477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05015" y="731620"/>
            <a:ext cx="2654005" cy="1695336"/>
          </a:xfrm>
        </p:spPr>
        <p:txBody>
          <a:bodyPr/>
          <a:lstStyle/>
          <a:p>
            <a:r>
              <a:rPr lang="en-US" dirty="0" smtClean="0"/>
              <a:t>Underwater Photography</a:t>
            </a:r>
          </a:p>
          <a:p>
            <a:r>
              <a:rPr lang="en-US" dirty="0" smtClean="0"/>
              <a:t>Practical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00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Practical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62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27066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Underwater</a:t>
            </a:r>
          </a:p>
          <a:p>
            <a:r>
              <a:rPr lang="en-GB" altLang="en-US" dirty="0" smtClean="0"/>
              <a:t>Logistics</a:t>
            </a:r>
          </a:p>
          <a:p>
            <a:r>
              <a:rPr lang="en-GB" altLang="en-US" dirty="0" smtClean="0"/>
              <a:t>First session</a:t>
            </a:r>
          </a:p>
          <a:p>
            <a:r>
              <a:rPr lang="en-GB" altLang="en-US" dirty="0" smtClean="0"/>
              <a:t>Review</a:t>
            </a:r>
          </a:p>
          <a:p>
            <a:r>
              <a:rPr lang="en-GB" altLang="en-US" dirty="0" smtClean="0"/>
              <a:t>Second session</a:t>
            </a:r>
          </a:p>
          <a:p>
            <a:r>
              <a:rPr lang="en-GB" altLang="en-US" dirty="0" smtClean="0"/>
              <a:t>Review</a:t>
            </a:r>
            <a:endParaRPr lang="en-GB" altLang="en-US" dirty="0"/>
          </a:p>
        </p:txBody>
      </p:sp>
      <p:pic>
        <p:nvPicPr>
          <p:cNvPr id="5" name="Picture 4" descr="CSH 05759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839913"/>
            <a:ext cx="4386263" cy="309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30865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22066" y="-136478"/>
            <a:ext cx="10491715" cy="6994477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05015" y="731620"/>
            <a:ext cx="2654005" cy="1695336"/>
          </a:xfrm>
        </p:spPr>
        <p:txBody>
          <a:bodyPr/>
          <a:lstStyle/>
          <a:p>
            <a:r>
              <a:rPr lang="en-US" dirty="0" smtClean="0"/>
              <a:t>Underwater Photography</a:t>
            </a:r>
          </a:p>
          <a:p>
            <a:r>
              <a:rPr lang="en-US" dirty="0" smtClean="0"/>
              <a:t>Downloading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24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Post-processing introduction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64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215741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>
                <a:solidFill>
                  <a:srgbClr val="FF0000"/>
                </a:solidFill>
              </a:rPr>
              <a:t>Golden Rule</a:t>
            </a:r>
          </a:p>
          <a:p>
            <a:pPr>
              <a:spcAft>
                <a:spcPct val="100000"/>
              </a:spcAft>
            </a:pPr>
            <a:r>
              <a:rPr lang="en-GB" altLang="en-US" dirty="0" smtClean="0"/>
              <a:t>Back-up your images!</a:t>
            </a:r>
          </a:p>
          <a:p>
            <a:r>
              <a:rPr lang="en-GB" altLang="en-US" dirty="0" smtClean="0"/>
              <a:t>Duplicate</a:t>
            </a:r>
          </a:p>
          <a:p>
            <a:r>
              <a:rPr lang="en-GB" altLang="en-US" dirty="0" smtClean="0"/>
              <a:t>Work on copied images</a:t>
            </a:r>
            <a:endParaRPr lang="en-GB" altLang="en-US" dirty="0"/>
          </a:p>
        </p:txBody>
      </p:sp>
      <p:pic>
        <p:nvPicPr>
          <p:cNvPr id="5" name="Picture 5" descr="_CH10463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4950" y="1666875"/>
            <a:ext cx="2405063" cy="3608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6333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Levels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65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74930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mtClean="0"/>
              <a:t>Correct for the desired exposure</a:t>
            </a:r>
            <a:endParaRPr lang="en-GB" altLang="en-US"/>
          </a:p>
        </p:txBody>
      </p:sp>
      <p:pic>
        <p:nvPicPr>
          <p:cNvPr id="5" name="Picture 6" descr="level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00" y="3103563"/>
            <a:ext cx="3284538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levels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4600" y="3068638"/>
            <a:ext cx="3225800" cy="262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7210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4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Contrast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66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120650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mtClean="0"/>
              <a:t>Boost contrast to make image stand out</a:t>
            </a:r>
          </a:p>
          <a:p>
            <a:r>
              <a:rPr lang="en-GB" altLang="en-US" smtClean="0"/>
              <a:t>Use ‘S’ curves if available</a:t>
            </a:r>
            <a:endParaRPr lang="en-GB" altLang="en-US"/>
          </a:p>
        </p:txBody>
      </p:sp>
      <p:pic>
        <p:nvPicPr>
          <p:cNvPr id="5" name="Picture 6" descr="curve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875" y="2855913"/>
            <a:ext cx="365760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curves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9000" y="2852738"/>
            <a:ext cx="3657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0360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Saturation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67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74930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Add up to 10% to make the colours more vibrant</a:t>
            </a:r>
            <a:endParaRPr lang="en-GB" altLang="en-US" dirty="0"/>
          </a:p>
        </p:txBody>
      </p:sp>
      <p:pic>
        <p:nvPicPr>
          <p:cNvPr id="5" name="Picture 5" descr="sa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338" y="3133725"/>
            <a:ext cx="3751262" cy="2560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sat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92663" y="3173413"/>
            <a:ext cx="3657600" cy="252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8719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Sharpening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68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166370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Use </a:t>
            </a:r>
            <a:r>
              <a:rPr lang="en-GB" altLang="en-US" dirty="0" err="1" smtClean="0"/>
              <a:t>unsharp</a:t>
            </a:r>
            <a:r>
              <a:rPr lang="en-GB" altLang="en-US" dirty="0" smtClean="0"/>
              <a:t> mask to sharpen </a:t>
            </a:r>
          </a:p>
          <a:p>
            <a:r>
              <a:rPr lang="en-GB" altLang="en-US" dirty="0" smtClean="0"/>
              <a:t>Experiment with values</a:t>
            </a:r>
          </a:p>
          <a:p>
            <a:r>
              <a:rPr lang="en-GB" altLang="en-US" dirty="0" smtClean="0"/>
              <a:t>Don’t over sharpen</a:t>
            </a:r>
            <a:endParaRPr lang="en-GB" altLang="en-US" dirty="0"/>
          </a:p>
        </p:txBody>
      </p:sp>
      <p:pic>
        <p:nvPicPr>
          <p:cNvPr id="5" name="Picture 5" descr="unshar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6475" y="1608138"/>
            <a:ext cx="4006850" cy="3760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4628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Image storage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69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17525" y="1600200"/>
            <a:ext cx="4291013" cy="291361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Rename the file to something meaningful</a:t>
            </a:r>
          </a:p>
          <a:p>
            <a:pPr lvl="1"/>
            <a:r>
              <a:rPr lang="en-GB" altLang="en-US" dirty="0" smtClean="0"/>
              <a:t>baskingshark100507.jpg</a:t>
            </a:r>
          </a:p>
          <a:p>
            <a:pPr lvl="1"/>
            <a:r>
              <a:rPr lang="en-GB" altLang="en-US" dirty="0" smtClean="0"/>
              <a:t>CHood_anglerfish1_Cornwall.jpg</a:t>
            </a:r>
          </a:p>
          <a:p>
            <a:r>
              <a:rPr lang="en-GB" altLang="en-US" dirty="0" smtClean="0"/>
              <a:t>Keyword and use image library software</a:t>
            </a:r>
          </a:p>
          <a:p>
            <a:r>
              <a:rPr lang="en-GB" altLang="en-US" dirty="0" smtClean="0"/>
              <a:t>Back it up!</a:t>
            </a:r>
            <a:endParaRPr lang="en-GB" altLang="en-US" dirty="0"/>
          </a:p>
        </p:txBody>
      </p:sp>
      <p:pic>
        <p:nvPicPr>
          <p:cNvPr id="5" name="Picture 4" descr="fotost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8538" y="1703388"/>
            <a:ext cx="4073525" cy="257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3071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3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22066" y="-136478"/>
            <a:ext cx="10491715" cy="6994477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05015" y="731620"/>
            <a:ext cx="2654005" cy="1695336"/>
          </a:xfrm>
        </p:spPr>
        <p:txBody>
          <a:bodyPr/>
          <a:lstStyle/>
          <a:p>
            <a:r>
              <a:rPr lang="en-US" dirty="0" smtClean="0"/>
              <a:t>Underwater Photography</a:t>
            </a:r>
          </a:p>
          <a:p>
            <a:r>
              <a:rPr lang="en-US" dirty="0" smtClean="0"/>
              <a:t>Summary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04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Review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71</a:t>
            </a:fld>
            <a:endParaRPr lang="en-GB" altLang="en-US" dirty="0"/>
          </a:p>
          <a:p>
            <a:r>
              <a:rPr lang="en-GB" altLang="en-US" dirty="0" smtClean="0"/>
              <a:t>UP,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393954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Practical lessons learnt</a:t>
            </a:r>
          </a:p>
          <a:p>
            <a:r>
              <a:rPr lang="en-GB" altLang="en-US" dirty="0" smtClean="0"/>
              <a:t>Open forum</a:t>
            </a:r>
          </a:p>
          <a:p>
            <a:r>
              <a:rPr lang="en-GB" altLang="en-US" dirty="0" smtClean="0"/>
              <a:t>Advanced underwater photography courses</a:t>
            </a:r>
          </a:p>
          <a:p>
            <a:pPr>
              <a:spcAft>
                <a:spcPct val="400000"/>
              </a:spcAft>
            </a:pPr>
            <a:r>
              <a:rPr lang="en-GB" altLang="en-US" dirty="0" smtClean="0"/>
              <a:t>Buoyancy &amp; trim workshop</a:t>
            </a:r>
          </a:p>
          <a:p>
            <a:r>
              <a:rPr lang="en-GB" altLang="en-US" dirty="0" smtClean="0"/>
              <a:t>All </a:t>
            </a:r>
            <a:r>
              <a:rPr lang="en-GB" altLang="en-US" dirty="0"/>
              <a:t>images © Charles </a:t>
            </a:r>
            <a:r>
              <a:rPr lang="en-GB" altLang="en-US" dirty="0" smtClean="0"/>
              <a:t>Hood</a:t>
            </a:r>
            <a:endParaRPr lang="en-GB" altLang="en-US" dirty="0"/>
          </a:p>
        </p:txBody>
      </p:sp>
      <p:pic>
        <p:nvPicPr>
          <p:cNvPr id="5" name="Picture 4" descr="Group_1lr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2738" y="1514475"/>
            <a:ext cx="2894012" cy="417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4236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theme/theme1.xml><?xml version="1.0" encoding="utf-8"?>
<a:theme xmlns:a="http://schemas.openxmlformats.org/drawingml/2006/main" name="BSAC VA template">
  <a:themeElements>
    <a:clrScheme name="Custom 1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D20729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BSAC VAs</Template>
  <TotalTime>784</TotalTime>
  <Words>1815</Words>
  <Application>Microsoft Office PowerPoint</Application>
  <PresentationFormat>On-screen Show (4:3)</PresentationFormat>
  <Paragraphs>635</Paragraphs>
  <Slides>71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3" baseType="lpstr">
      <vt:lpstr>BSAC VA template</vt:lpstr>
      <vt:lpstr>Image</vt:lpstr>
      <vt:lpstr>PowerPoint Presentation</vt:lpstr>
      <vt:lpstr>Underwater Photography</vt:lpstr>
      <vt:lpstr>Course outline</vt:lpstr>
      <vt:lpstr>PowerPoint Presentation</vt:lpstr>
      <vt:lpstr>Optics</vt:lpstr>
      <vt:lpstr>Refraction physics</vt:lpstr>
      <vt:lpstr>Refraction and cameras</vt:lpstr>
      <vt:lpstr>Distortion</vt:lpstr>
      <vt:lpstr>Loss of light</vt:lpstr>
      <vt:lpstr>Loss of colour </vt:lpstr>
      <vt:lpstr>Loss of contrast </vt:lpstr>
      <vt:lpstr>Summary</vt:lpstr>
      <vt:lpstr>PowerPoint Presentation</vt:lpstr>
      <vt:lpstr>Camera fundamentals</vt:lpstr>
      <vt:lpstr>Parts of a camera</vt:lpstr>
      <vt:lpstr>Sensor</vt:lpstr>
      <vt:lpstr>Resolution</vt:lpstr>
      <vt:lpstr>Memory</vt:lpstr>
      <vt:lpstr>File types</vt:lpstr>
      <vt:lpstr>Exposure</vt:lpstr>
      <vt:lpstr>Compacts and housings</vt:lpstr>
      <vt:lpstr>Summary</vt:lpstr>
      <vt:lpstr>PowerPoint Presentation</vt:lpstr>
      <vt:lpstr>Housings</vt:lpstr>
      <vt:lpstr>Pre-dive checks</vt:lpstr>
      <vt:lpstr>Post-dive checks</vt:lpstr>
      <vt:lpstr>Maintenance</vt:lpstr>
      <vt:lpstr>Summary</vt:lpstr>
      <vt:lpstr>PowerPoint Presentation</vt:lpstr>
      <vt:lpstr>Camera functions</vt:lpstr>
      <vt:lpstr>Shooting modes</vt:lpstr>
      <vt:lpstr>Exposure</vt:lpstr>
      <vt:lpstr>Exposure modes</vt:lpstr>
      <vt:lpstr>Light meter</vt:lpstr>
      <vt:lpstr>Exposure compensation</vt:lpstr>
      <vt:lpstr>Summary</vt:lpstr>
      <vt:lpstr>PowerPoint Presentation</vt:lpstr>
      <vt:lpstr>Shooting techniques</vt:lpstr>
      <vt:lpstr>Camera to subject distance</vt:lpstr>
      <vt:lpstr>Natural light</vt:lpstr>
      <vt:lpstr>Artificial light</vt:lpstr>
      <vt:lpstr>Balanced light</vt:lpstr>
      <vt:lpstr>Freezing the action</vt:lpstr>
      <vt:lpstr>Depth of field</vt:lpstr>
      <vt:lpstr>White balance</vt:lpstr>
      <vt:lpstr>Filters</vt:lpstr>
      <vt:lpstr>Composition</vt:lpstr>
      <vt:lpstr>Composition – left to right</vt:lpstr>
      <vt:lpstr>Summary</vt:lpstr>
      <vt:lpstr>PowerPoint Presentation</vt:lpstr>
      <vt:lpstr>Photography Underwater</vt:lpstr>
      <vt:lpstr>Safety and skills</vt:lpstr>
      <vt:lpstr>Shooting tips – dive planning</vt:lpstr>
      <vt:lpstr>Shooting tips – Composition</vt:lpstr>
      <vt:lpstr>Shooting tips – Composition</vt:lpstr>
      <vt:lpstr>Shooting tips – Composition</vt:lpstr>
      <vt:lpstr>Shooting tips – Technical</vt:lpstr>
      <vt:lpstr>Code of Conduct</vt:lpstr>
      <vt:lpstr>Code of Conduct</vt:lpstr>
      <vt:lpstr>Summary</vt:lpstr>
      <vt:lpstr>PowerPoint Presentation</vt:lpstr>
      <vt:lpstr>Practical</vt:lpstr>
      <vt:lpstr>PowerPoint Presentation</vt:lpstr>
      <vt:lpstr>Post-processing introduction</vt:lpstr>
      <vt:lpstr>Levels</vt:lpstr>
      <vt:lpstr>Contrast</vt:lpstr>
      <vt:lpstr>Saturation</vt:lpstr>
      <vt:lpstr>Sharpening</vt:lpstr>
      <vt:lpstr>Image storage</vt:lpstr>
      <vt:lpstr>PowerPoint Presentation</vt:lpstr>
      <vt:lpstr>Review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Alberts Phil</cp:lastModifiedBy>
  <cp:revision>97</cp:revision>
  <cp:lastPrinted>2017-07-20T11:49:36Z</cp:lastPrinted>
  <dcterms:created xsi:type="dcterms:W3CDTF">2017-05-21T08:18:40Z</dcterms:created>
  <dcterms:modified xsi:type="dcterms:W3CDTF">2017-11-01T16:46:03Z</dcterms:modified>
</cp:coreProperties>
</file>