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sldIdLst>
    <p:sldId id="293" r:id="rId2"/>
    <p:sldId id="291" r:id="rId3"/>
    <p:sldId id="296" r:id="rId4"/>
    <p:sldId id="292" r:id="rId5"/>
    <p:sldId id="295" r:id="rId6"/>
  </p:sldIdLst>
  <p:sldSz cx="9144000" cy="6858000" type="screen4x3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1">
          <p15:clr>
            <a:srgbClr val="A4A3A4"/>
          </p15:clr>
        </p15:guide>
        <p15:guide id="2" orient="horz" pos="165">
          <p15:clr>
            <a:srgbClr val="A4A3A4"/>
          </p15:clr>
        </p15:guide>
        <p15:guide id="3" pos="5558">
          <p15:clr>
            <a:srgbClr val="A4A3A4"/>
          </p15:clr>
        </p15:guide>
        <p15:guide id="4" pos="2879">
          <p15:clr>
            <a:srgbClr val="A4A3A4"/>
          </p15:clr>
        </p15:guide>
        <p15:guide id="5" pos="157">
          <p15:clr>
            <a:srgbClr val="A4A3A4"/>
          </p15:clr>
        </p15:guide>
        <p15:guide id="6" pos="3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73" autoAdjust="0"/>
    <p:restoredTop sz="94750" autoAdjust="0"/>
  </p:normalViewPr>
  <p:slideViewPr>
    <p:cSldViewPr snapToGrid="0" snapToObjects="1">
      <p:cViewPr>
        <p:scale>
          <a:sx n="94" d="100"/>
          <a:sy n="94" d="100"/>
        </p:scale>
        <p:origin x="-540" y="-102"/>
      </p:cViewPr>
      <p:guideLst>
        <p:guide orient="horz" pos="1700"/>
        <p:guide orient="horz" pos="165"/>
        <p:guide pos="2162"/>
        <p:guide pos="157"/>
        <p:guide pos="334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grey box and paste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325343"/>
            <a:ext cx="4101357" cy="832586"/>
          </a:xfrm>
        </p:spPr>
        <p:txBody>
          <a:bodyPr anchor="b">
            <a:norm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/>
              <a:t>Workstream</a:t>
            </a:r>
            <a:r>
              <a:rPr lang="en-GB" dirty="0"/>
              <a:t> 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2779062" y="2170897"/>
            <a:ext cx="5989140" cy="3602603"/>
          </a:xfrm>
        </p:spPr>
        <p:txBody>
          <a:bodyPr anchor="t">
            <a:no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u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10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Copyright © BSAC 2017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10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10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49399" y="893686"/>
            <a:ext cx="3186113" cy="46841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10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49392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49392" y="3430588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10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35624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10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635625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293001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862" y="6357395"/>
            <a:ext cx="1214751" cy="38211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632" y="699255"/>
            <a:ext cx="2880360" cy="5395346"/>
          </a:xfrm>
          <a:prstGeom prst="rect">
            <a:avLst/>
          </a:prstGeom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  <p:sp>
        <p:nvSpPr>
          <p:cNvPr id="10" name="Text Placeholder 29"/>
          <p:cNvSpPr txBox="1">
            <a:spLocks/>
          </p:cNvSpPr>
          <p:nvPr userDrawn="1"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Module &lt;#&gt;</a:t>
            </a:r>
          </a:p>
        </p:txBody>
      </p:sp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36718"/>
          </a:xfrm>
        </p:spPr>
        <p:txBody>
          <a:bodyPr/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862" y="6357395"/>
            <a:ext cx="1214751" cy="382111"/>
          </a:xfrm>
          <a:prstGeom prst="rect">
            <a:avLst/>
          </a:prstGeom>
        </p:spPr>
      </p:pic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  <p:sp>
        <p:nvSpPr>
          <p:cNvPr id="11" name="Text Placeholder 29"/>
          <p:cNvSpPr txBox="1">
            <a:spLocks/>
          </p:cNvSpPr>
          <p:nvPr userDrawn="1"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Module &lt;#&gt;</a:t>
            </a:r>
          </a:p>
        </p:txBody>
      </p:sp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325343"/>
            <a:ext cx="4101357" cy="832586"/>
          </a:xfrm>
        </p:spPr>
        <p:txBody>
          <a:bodyPr anchor="b">
            <a:norm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 smtClean="0"/>
              <a:t>Workstream</a:t>
            </a:r>
            <a:r>
              <a:rPr lang="en-GB" dirty="0" smtClean="0"/>
              <a:t> </a:t>
            </a:r>
            <a:r>
              <a:rPr lang="en-GB" dirty="0"/>
              <a:t>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2779062" y="2170897"/>
            <a:ext cx="5989140" cy="3602603"/>
          </a:xfrm>
        </p:spPr>
        <p:txBody>
          <a:bodyPr anchor="t">
            <a:no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pic>
        <p:nvPicPr>
          <p:cNvPr id="25" name="Picture 24" descr="BSAC new logo FINAL 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925" y="5950488"/>
            <a:ext cx="1724277" cy="542387"/>
          </a:xfrm>
          <a:prstGeom prst="rect">
            <a:avLst/>
          </a:prstGeom>
        </p:spPr>
      </p:pic>
      <p:sp>
        <p:nvSpPr>
          <p:cNvPr id="30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738548" y="-509395"/>
            <a:ext cx="1167564" cy="889000"/>
          </a:xfrm>
          <a:solidFill>
            <a:schemeClr val="tx2"/>
          </a:solidFill>
        </p:spPr>
        <p:txBody>
          <a:bodyPr anchor="b">
            <a:normAutofit/>
          </a:bodyPr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OT5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862" y="6357395"/>
            <a:ext cx="1214751" cy="382111"/>
          </a:xfrm>
          <a:prstGeom prst="rect">
            <a:avLst/>
          </a:prstGeom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iz slide a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1237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ummary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3686"/>
            <a:ext cx="4947390" cy="642648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Summary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OT5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36718"/>
          </a:xfrm>
        </p:spPr>
        <p:txBody>
          <a:bodyPr/>
          <a:lstStyle>
            <a:lvl2pPr marL="216000" indent="-216000">
              <a:buFont typeface="Wingdings" panose="05000000000000000000" pitchFamily="2" charset="2"/>
              <a:buChar char="ü"/>
              <a:defRPr/>
            </a:lvl2pPr>
            <a:lvl3pPr marL="323850" indent="-144463"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862" y="6357395"/>
            <a:ext cx="1214751" cy="382111"/>
          </a:xfrm>
          <a:prstGeom prst="rect">
            <a:avLst/>
          </a:prstGeom>
        </p:spPr>
      </p:pic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0534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195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291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43046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8422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1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6475"/>
            <a:ext cx="82296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4799" y="143297"/>
            <a:ext cx="5262551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RNLI Diver Sea Survival Workshop</a:t>
            </a:r>
            <a:endParaRPr lang="en-GB" sz="1250" b="0" i="0" u="none" strike="noStrike" kern="1200" baseline="0" dirty="0">
              <a:solidFill>
                <a:schemeClr val="accent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17275" y="173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154799" y="64910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Copyright © BSAC 2017</a:t>
            </a:r>
          </a:p>
        </p:txBody>
      </p:sp>
      <p:pic>
        <p:nvPicPr>
          <p:cNvPr id="3074" name="Picture 2" descr="C:\Users\nick_fecher\Pictures\RNLI Logo\RNLI Logo Official.jpg"/>
          <p:cNvPicPr>
            <a:picLocks noChangeAspect="1" noChangeArrowheads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965" y="6264781"/>
            <a:ext cx="904550" cy="542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6215" y="6174692"/>
            <a:ext cx="1034750" cy="63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44" r:id="rId2"/>
    <p:sldLayoutId id="2147483737" r:id="rId3"/>
    <p:sldLayoutId id="2147483746" r:id="rId4"/>
    <p:sldLayoutId id="2147483742" r:id="rId5"/>
    <p:sldLayoutId id="2147483739" r:id="rId6"/>
    <p:sldLayoutId id="2147483741" r:id="rId7"/>
    <p:sldLayoutId id="2147483740" r:id="rId8"/>
    <p:sldLayoutId id="2147483738" r:id="rId9"/>
    <p:sldLayoutId id="2147483745" r:id="rId10"/>
    <p:sldLayoutId id="2147483743" r:id="rId11"/>
    <p:sldLayoutId id="2147483747" r:id="rId12"/>
    <p:sldLayoutId id="2147483748" r:id="rId13"/>
    <p:sldLayoutId id="2147483749" r:id="rId14"/>
    <p:sldLayoutId id="2147483750" r:id="rId15"/>
    <p:sldLayoutId id="2147483752" r:id="rId16"/>
    <p:sldLayoutId id="2147483753" r:id="rId17"/>
    <p:sldLayoutId id="2147483754" r:id="rId18"/>
    <p:sldLayoutId id="2147483755" r:id="rId19"/>
    <p:sldLayoutId id="2147483756" r:id="rId20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rgbClr val="C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rgbClr val="C00000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099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52003" y="572362"/>
            <a:ext cx="8492591" cy="642648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Sea Survival Techniques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72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52004" y="893686"/>
            <a:ext cx="4947390" cy="642648"/>
          </a:xfrm>
        </p:spPr>
        <p:txBody>
          <a:bodyPr/>
          <a:lstStyle/>
          <a:p>
            <a:r>
              <a:rPr lang="en-US" dirty="0" smtClean="0"/>
              <a:t>Sea Survival Techniques</a:t>
            </a:r>
            <a:endParaRPr lang="en-US" dirty="0"/>
          </a:p>
        </p:txBody>
      </p:sp>
      <p:sp>
        <p:nvSpPr>
          <p:cNvPr id="11" name="Content Placeholder 4"/>
          <p:cNvSpPr>
            <a:spLocks noGrp="1"/>
          </p:cNvSpPr>
          <p:nvPr>
            <p:ph sz="quarter" idx="11"/>
          </p:nvPr>
        </p:nvSpPr>
        <p:spPr>
          <a:xfrm>
            <a:off x="457200" y="1784993"/>
            <a:ext cx="4947390" cy="1944122"/>
          </a:xfrm>
        </p:spPr>
        <p:txBody>
          <a:bodyPr/>
          <a:lstStyle/>
          <a:p>
            <a:r>
              <a:rPr lang="en-US" sz="2400" dirty="0" smtClean="0"/>
              <a:t>Know what to do if you are lost on the surface.</a:t>
            </a:r>
          </a:p>
          <a:p>
            <a:r>
              <a:rPr lang="en-US" sz="2400" dirty="0" smtClean="0"/>
              <a:t>Understand </a:t>
            </a:r>
            <a:r>
              <a:rPr lang="en-US" sz="2400" dirty="0"/>
              <a:t>S</a:t>
            </a:r>
            <a:r>
              <a:rPr lang="en-US" sz="2400" dirty="0" smtClean="0"/>
              <a:t>urvival Techniques</a:t>
            </a:r>
            <a:endParaRPr lang="en-US" sz="24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4173" y="0"/>
            <a:ext cx="3549827" cy="6182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295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099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52003" y="572362"/>
            <a:ext cx="8492591" cy="642648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VIDEO 6 - Sea Survival Techniques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06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246807" y="889156"/>
            <a:ext cx="494739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750" b="1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6" name="Content Placeholder 4"/>
          <p:cNvSpPr>
            <a:spLocks noGrp="1"/>
          </p:cNvSpPr>
          <p:nvPr>
            <p:ph sz="quarter" idx="11"/>
          </p:nvPr>
        </p:nvSpPr>
        <p:spPr>
          <a:xfrm>
            <a:off x="457200" y="1823903"/>
            <a:ext cx="8188960" cy="1200329"/>
          </a:xfrm>
        </p:spPr>
        <p:txBody>
          <a:bodyPr/>
          <a:lstStyle/>
          <a:p>
            <a:r>
              <a:rPr lang="en-US" sz="2400" dirty="0" smtClean="0"/>
              <a:t>What are the main points that you will take away from this session 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9856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52004" y="893686"/>
            <a:ext cx="4947390" cy="642648"/>
          </a:xfrm>
        </p:spPr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11" name="Content Placeholder 4"/>
          <p:cNvSpPr>
            <a:spLocks noGrp="1"/>
          </p:cNvSpPr>
          <p:nvPr>
            <p:ph sz="quarter" idx="11"/>
          </p:nvPr>
        </p:nvSpPr>
        <p:spPr>
          <a:xfrm>
            <a:off x="457200" y="1784993"/>
            <a:ext cx="4947390" cy="1944122"/>
          </a:xfrm>
        </p:spPr>
        <p:txBody>
          <a:bodyPr/>
          <a:lstStyle/>
          <a:p>
            <a:r>
              <a:rPr lang="en-US" sz="2400" dirty="0" smtClean="0"/>
              <a:t>Know what to do if you are lost on the surface.</a:t>
            </a:r>
          </a:p>
          <a:p>
            <a:r>
              <a:rPr lang="en-US" sz="2400" dirty="0" smtClean="0"/>
              <a:t>Understand </a:t>
            </a:r>
            <a:r>
              <a:rPr lang="en-US" sz="2400" dirty="0"/>
              <a:t>S</a:t>
            </a:r>
            <a:r>
              <a:rPr lang="en-US" sz="2400" dirty="0" smtClean="0"/>
              <a:t>urvival Techniques</a:t>
            </a:r>
            <a:endParaRPr lang="en-US" sz="24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4173" y="0"/>
            <a:ext cx="3549827" cy="6182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359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SAC VA template">
  <a:themeElements>
    <a:clrScheme name="BSAC PPT 1">
      <a:dk1>
        <a:sysClr val="windowText" lastClr="000000"/>
      </a:dk1>
      <a:lt1>
        <a:sysClr val="window" lastClr="FFFFFF"/>
      </a:lt1>
      <a:dk2>
        <a:srgbClr val="22398B"/>
      </a:dk2>
      <a:lt2>
        <a:srgbClr val="E1E1E0"/>
      </a:lt2>
      <a:accent1>
        <a:srgbClr val="D20729"/>
      </a:accent1>
      <a:accent2>
        <a:srgbClr val="737C81"/>
      </a:accent2>
      <a:accent3>
        <a:srgbClr val="009CDF"/>
      </a:accent3>
      <a:accent4>
        <a:srgbClr val="009FA4"/>
      </a:accent4>
      <a:accent5>
        <a:srgbClr val="EE7326"/>
      </a:accent5>
      <a:accent6>
        <a:srgbClr val="FFFFFF"/>
      </a:accent6>
      <a:hlink>
        <a:srgbClr val="D20729"/>
      </a:hlink>
      <a:folHlink>
        <a:srgbClr val="009CDF"/>
      </a:folHlink>
    </a:clrScheme>
    <a:fontScheme name="Expo">
      <a:maj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BSAC VA template.potx</Template>
  <TotalTime>3777</TotalTime>
  <Words>58</Words>
  <Application>Microsoft Office PowerPoint</Application>
  <PresentationFormat>On-screen Show (4:3)</PresentationFormat>
  <Paragraphs>10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BSAC VA template</vt:lpstr>
      <vt:lpstr>Sea Survival Techniques</vt:lpstr>
      <vt:lpstr>Sea Survival Techniques</vt:lpstr>
      <vt:lpstr>VIDEO 6 - Sea Survival Techniques</vt:lpstr>
      <vt:lpstr>PowerPoint Presentation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</dc:creator>
  <cp:lastModifiedBy>Alberts Phil</cp:lastModifiedBy>
  <cp:revision>103</cp:revision>
  <cp:lastPrinted>2017-04-05T11:39:04Z</cp:lastPrinted>
  <dcterms:created xsi:type="dcterms:W3CDTF">2016-11-24T06:10:39Z</dcterms:created>
  <dcterms:modified xsi:type="dcterms:W3CDTF">2017-10-10T09:30:57Z</dcterms:modified>
</cp:coreProperties>
</file>