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93" r:id="rId2"/>
    <p:sldId id="291" r:id="rId3"/>
    <p:sldId id="296" r:id="rId4"/>
    <p:sldId id="292" r:id="rId5"/>
    <p:sldId id="295" r:id="rId6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73" autoAdjust="0"/>
    <p:restoredTop sz="94750" autoAdjust="0"/>
  </p:normalViewPr>
  <p:slideViewPr>
    <p:cSldViewPr snapToGrid="0" snapToObjects="1">
      <p:cViewPr>
        <p:scale>
          <a:sx n="94" d="100"/>
          <a:sy n="94" d="100"/>
        </p:scale>
        <p:origin x="-540" y="-102"/>
      </p:cViewPr>
      <p:guideLst>
        <p:guide orient="horz" pos="1700"/>
        <p:guide orient="horz" pos="165"/>
        <p:guide pos="2162"/>
        <p:guide pos="157"/>
        <p:guide pos="33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325343"/>
            <a:ext cx="4101357" cy="832586"/>
          </a:xfrm>
        </p:spPr>
        <p:txBody>
          <a:bodyPr anchor="b">
            <a:norm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3602603"/>
          </a:xfrm>
        </p:spPr>
        <p:txBody>
          <a:bodyPr anchor="t">
            <a:no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Copyright © BSAC 2017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49399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49392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49392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5"/>
            <a:ext cx="2880360" cy="5395346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&lt;#&gt;</a:t>
            </a:r>
          </a:p>
        </p:txBody>
      </p:sp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&lt;#&gt;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325343"/>
            <a:ext cx="4101357" cy="832586"/>
          </a:xfrm>
        </p:spPr>
        <p:txBody>
          <a:bodyPr anchor="b">
            <a:norm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3602603"/>
          </a:xfrm>
        </p:spPr>
        <p:txBody>
          <a:bodyPr anchor="t">
            <a:no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25" name="Picture 24" descr="BSAC new logo FINAL 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25" y="5950488"/>
            <a:ext cx="1724277" cy="542387"/>
          </a:xfrm>
          <a:prstGeom prst="rect">
            <a:avLst/>
          </a:prstGeom>
        </p:spPr>
      </p:pic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6426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95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91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304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842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RNLI Diver Sea Survival Workshop</a:t>
            </a:r>
            <a:endParaRPr lang="en-GB" sz="1250" b="0" i="0" u="none" strike="noStrike" kern="1200" baseline="0" dirty="0">
              <a:solidFill>
                <a:schemeClr val="accent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Copyright © BSAC 2017</a:t>
            </a:r>
          </a:p>
        </p:txBody>
      </p:sp>
      <p:pic>
        <p:nvPicPr>
          <p:cNvPr id="3074" name="Picture 2" descr="C:\Users\nick_fecher\Pictures\RNLI Logo\RNLI Logo Official.jpg"/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965" y="6264781"/>
            <a:ext cx="904550" cy="54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215" y="6165757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41" r:id="rId7"/>
    <p:sldLayoutId id="2147483740" r:id="rId8"/>
    <p:sldLayoutId id="2147483738" r:id="rId9"/>
    <p:sldLayoutId id="2147483745" r:id="rId10"/>
    <p:sldLayoutId id="2147483743" r:id="rId11"/>
    <p:sldLayoutId id="2147483747" r:id="rId12"/>
    <p:sldLayoutId id="2147483748" r:id="rId13"/>
    <p:sldLayoutId id="2147483749" r:id="rId14"/>
    <p:sldLayoutId id="2147483750" r:id="rId15"/>
    <p:sldLayoutId id="2147483752" r:id="rId16"/>
    <p:sldLayoutId id="2147483753" r:id="rId17"/>
    <p:sldLayoutId id="2147483754" r:id="rId18"/>
    <p:sldLayoutId id="2147483755" r:id="rId19"/>
    <p:sldLayoutId id="2147483756" r:id="rId2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rgbClr val="C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74"/>
          <a:stretch/>
        </p:blipFill>
        <p:spPr>
          <a:xfrm>
            <a:off x="0" y="0"/>
            <a:ext cx="9144000" cy="6167120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3" y="572362"/>
            <a:ext cx="8492591" cy="642648"/>
          </a:xfrm>
          <a:solidFill>
            <a:srgbClr val="FFC000"/>
          </a:solidFill>
        </p:spPr>
        <p:txBody>
          <a:bodyPr anchor="ctr">
            <a:norm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Dive Preparation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72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4" y="893686"/>
            <a:ext cx="4947390" cy="642648"/>
          </a:xfrm>
        </p:spPr>
        <p:txBody>
          <a:bodyPr/>
          <a:lstStyle/>
          <a:p>
            <a:r>
              <a:rPr lang="en-US" dirty="0" smtClean="0"/>
              <a:t>Dive Preparation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784993"/>
            <a:ext cx="4947390" cy="3118803"/>
          </a:xfrm>
        </p:spPr>
        <p:txBody>
          <a:bodyPr/>
          <a:lstStyle/>
          <a:p>
            <a:r>
              <a:rPr lang="en-US" sz="2400" dirty="0" smtClean="0"/>
              <a:t>Personal Fitness</a:t>
            </a:r>
          </a:p>
          <a:p>
            <a:r>
              <a:rPr lang="en-US" sz="2400" dirty="0" smtClean="0"/>
              <a:t>Checking Scuba Equipment</a:t>
            </a:r>
          </a:p>
          <a:p>
            <a:r>
              <a:rPr lang="en-US" sz="2400" dirty="0" smtClean="0"/>
              <a:t>Manufacturer / Industry Testing </a:t>
            </a:r>
            <a:r>
              <a:rPr lang="en-US" sz="2400" dirty="0"/>
              <a:t>G</a:t>
            </a:r>
            <a:r>
              <a:rPr lang="en-US" sz="2400" dirty="0" smtClean="0"/>
              <a:t>uidelines</a:t>
            </a:r>
          </a:p>
          <a:p>
            <a:r>
              <a:rPr lang="en-US" sz="2400" dirty="0" smtClean="0"/>
              <a:t>Buddy Check</a:t>
            </a:r>
            <a:endParaRPr lang="en-US" sz="2400" dirty="0"/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230" y="0"/>
            <a:ext cx="3089770" cy="6217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9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74"/>
          <a:stretch/>
        </p:blipFill>
        <p:spPr>
          <a:xfrm>
            <a:off x="0" y="0"/>
            <a:ext cx="9144000" cy="6167120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352003" y="572362"/>
            <a:ext cx="8492591" cy="642648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VIDEO 2 – Dive Preparation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05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246807" y="889156"/>
            <a:ext cx="494739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Discussion Point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823903"/>
            <a:ext cx="8087360" cy="1569660"/>
          </a:xfrm>
        </p:spPr>
        <p:txBody>
          <a:bodyPr/>
          <a:lstStyle/>
          <a:p>
            <a:r>
              <a:rPr lang="en-US" sz="2400" dirty="0" smtClean="0"/>
              <a:t>What are the main factors to consider both personally and regarding your equipment before going diving ?</a:t>
            </a:r>
          </a:p>
        </p:txBody>
      </p:sp>
    </p:spTree>
    <p:extLst>
      <p:ext uri="{BB962C8B-B14F-4D97-AF65-F5344CB8AC3E}">
        <p14:creationId xmlns:p14="http://schemas.microsoft.com/office/powerpoint/2010/main" val="309856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4" y="893686"/>
            <a:ext cx="4947390" cy="642648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784993"/>
            <a:ext cx="4947390" cy="3118803"/>
          </a:xfrm>
        </p:spPr>
        <p:txBody>
          <a:bodyPr/>
          <a:lstStyle/>
          <a:p>
            <a:r>
              <a:rPr lang="en-US" sz="2400" dirty="0" smtClean="0"/>
              <a:t>Personal Fitness</a:t>
            </a:r>
          </a:p>
          <a:p>
            <a:r>
              <a:rPr lang="en-US" sz="2400" dirty="0" smtClean="0"/>
              <a:t>Checking Scuba Equipment</a:t>
            </a:r>
          </a:p>
          <a:p>
            <a:r>
              <a:rPr lang="en-US" sz="2400" dirty="0" smtClean="0"/>
              <a:t>Manufacturer / Industry Testing </a:t>
            </a:r>
            <a:r>
              <a:rPr lang="en-US" sz="2400" dirty="0"/>
              <a:t>G</a:t>
            </a:r>
            <a:r>
              <a:rPr lang="en-US" sz="2400" dirty="0" smtClean="0"/>
              <a:t>uidelines</a:t>
            </a:r>
          </a:p>
          <a:p>
            <a:r>
              <a:rPr lang="en-US" sz="2400" dirty="0" smtClean="0"/>
              <a:t>Buddy Check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230" y="-1"/>
            <a:ext cx="3089770" cy="6217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SAC VA template">
  <a:themeElements>
    <a:clrScheme name="BSAC PPT 1">
      <a:dk1>
        <a:sysClr val="windowText" lastClr="000000"/>
      </a:dk1>
      <a:lt1>
        <a:sysClr val="window" lastClr="FFFFFF"/>
      </a:lt1>
      <a:dk2>
        <a:srgbClr val="22398B"/>
      </a:dk2>
      <a:lt2>
        <a:srgbClr val="E1E1E0"/>
      </a:lt2>
      <a:accent1>
        <a:srgbClr val="D20729"/>
      </a:accent1>
      <a:accent2>
        <a:srgbClr val="737C81"/>
      </a:accent2>
      <a:accent3>
        <a:srgbClr val="009CDF"/>
      </a:accent3>
      <a:accent4>
        <a:srgbClr val="009FA4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 template.potx</Template>
  <TotalTime>3817</TotalTime>
  <Words>53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BSAC VA template</vt:lpstr>
      <vt:lpstr>Dive Preparation</vt:lpstr>
      <vt:lpstr>Dive Preparation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Alberts Phil</cp:lastModifiedBy>
  <cp:revision>107</cp:revision>
  <cp:lastPrinted>2017-04-05T11:39:04Z</cp:lastPrinted>
  <dcterms:created xsi:type="dcterms:W3CDTF">2016-11-24T06:10:39Z</dcterms:created>
  <dcterms:modified xsi:type="dcterms:W3CDTF">2017-10-10T09:28:22Z</dcterms:modified>
</cp:coreProperties>
</file>