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5"/>
  </p:notesMasterIdLst>
  <p:handoutMasterIdLst>
    <p:handoutMasterId r:id="rId6"/>
  </p:handoutMasterIdLst>
  <p:sldIdLst>
    <p:sldId id="256" r:id="rId2"/>
    <p:sldId id="288" r:id="rId3"/>
    <p:sldId id="289" r:id="rId4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18" autoAdjust="0"/>
    <p:restoredTop sz="78955" autoAdjust="0"/>
  </p:normalViewPr>
  <p:slideViewPr>
    <p:cSldViewPr snapToGrid="0" snapToObjects="1">
      <p:cViewPr varScale="1">
        <p:scale>
          <a:sx n="128" d="100"/>
          <a:sy n="128" d="100"/>
        </p:scale>
        <p:origin x="936" y="184"/>
      </p:cViewPr>
      <p:guideLst>
        <p:guide orient="horz" pos="2161"/>
        <p:guide orient="horz" pos="165"/>
        <p:guide pos="5558"/>
        <p:guide pos="2879"/>
        <p:guide pos="157"/>
        <p:guide pos="336"/>
        <p:guide orient="horz" pos="1670"/>
        <p:guide orient="horz" pos="209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3/15/21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3/15/21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OT1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OT1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OT1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/>
          </a:p>
          <a:p>
            <a:r>
              <a:rPr lang="en-GB" altLang="en-US" dirty="0"/>
              <a:t>BH, 1/05</a:t>
            </a:r>
          </a:p>
          <a:p>
            <a:r>
              <a:rPr lang="en-GB" altLang="en-US" dirty="0"/>
              <a:t>© BSAC 2017</a:t>
            </a:r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Practical Rescue Management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478" y="-136478"/>
            <a:ext cx="10448539" cy="6994477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7970" y="3013155"/>
            <a:ext cx="2490232" cy="2157001"/>
          </a:xfrm>
        </p:spPr>
        <p:txBody>
          <a:bodyPr/>
          <a:lstStyle/>
          <a:p>
            <a:r>
              <a:rPr lang="en-US" dirty="0"/>
              <a:t>Practical Rescue Management</a:t>
            </a:r>
          </a:p>
          <a:p>
            <a:r>
              <a:rPr lang="en-US" dirty="0"/>
              <a:t>Introduction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Practical Rescue Management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/>
              <a:t>PRM, 1/09</a:t>
            </a:r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22494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/>
              <a:t>Introductions</a:t>
            </a:r>
          </a:p>
          <a:p>
            <a:r>
              <a:rPr lang="en-GB" altLang="en-US" dirty="0"/>
              <a:t>Course aims </a:t>
            </a:r>
          </a:p>
          <a:p>
            <a:r>
              <a:rPr lang="en-GB" altLang="en-US" dirty="0"/>
              <a:t>Domestic arrangements</a:t>
            </a:r>
          </a:p>
          <a:p>
            <a:r>
              <a:rPr lang="en-GB" altLang="en-US" dirty="0"/>
              <a:t>Locations</a:t>
            </a:r>
          </a:p>
          <a:p>
            <a:r>
              <a:rPr lang="en-GB" altLang="en-US" dirty="0"/>
              <a:t>Timings</a:t>
            </a:r>
          </a:p>
        </p:txBody>
      </p:sp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Course Outline</a:t>
            </a:r>
            <a:endParaRPr lang="en-GB" alt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/>
              <a:t>PRM, 1/09</a:t>
            </a:r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5038725" cy="22494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/>
              <a:t>Rescue Management Part 1</a:t>
            </a:r>
          </a:p>
          <a:p>
            <a:r>
              <a:rPr lang="en-GB" altLang="en-US" dirty="0"/>
              <a:t>Rescue Management Scenarios</a:t>
            </a:r>
          </a:p>
          <a:p>
            <a:r>
              <a:rPr lang="en-GB" altLang="en-US" dirty="0"/>
              <a:t>Helicopter Operations</a:t>
            </a:r>
          </a:p>
          <a:p>
            <a:r>
              <a:rPr lang="en-GB" altLang="en-US" dirty="0"/>
              <a:t>Rescue Management Part 2</a:t>
            </a:r>
          </a:p>
          <a:p>
            <a:r>
              <a:rPr lang="en-GB" altLang="en-US" dirty="0"/>
              <a:t>Putting It All Into Perspective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275" y="1666875"/>
            <a:ext cx="306705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2813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uiExpand="1" build="p" bldLvl="2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638</TotalTime>
  <Words>54</Words>
  <Application>Microsoft Macintosh PowerPoint</Application>
  <PresentationFormat>On-screen Show (4:3)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Lucida Grande</vt:lpstr>
      <vt:lpstr>Wingdings</vt:lpstr>
      <vt:lpstr>BSAC VA template</vt:lpstr>
      <vt:lpstr>PowerPoint Presentation</vt:lpstr>
      <vt:lpstr>Practical Rescue Management</vt:lpstr>
      <vt:lpstr>Course Outline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Collier Adrian</cp:lastModifiedBy>
  <cp:revision>80</cp:revision>
  <cp:lastPrinted>2017-07-20T11:49:36Z</cp:lastPrinted>
  <dcterms:created xsi:type="dcterms:W3CDTF">2017-05-21T08:18:40Z</dcterms:created>
  <dcterms:modified xsi:type="dcterms:W3CDTF">2021-03-15T12:40:16Z</dcterms:modified>
</cp:coreProperties>
</file>