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12" r:id="rId24"/>
    <p:sldId id="313" r:id="rId25"/>
    <p:sldId id="309" r:id="rId26"/>
    <p:sldId id="310" r:id="rId27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1068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Marine Life Appreciation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0.w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10" Type="http://schemas.openxmlformats.org/officeDocument/2006/relationships/image" Target="../media/image79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5" Type="http://schemas.openxmlformats.org/officeDocument/2006/relationships/image" Target="../media/image95.jpeg"/><Relationship Id="rId10" Type="http://schemas.openxmlformats.org/officeDocument/2006/relationships/image" Target="../media/image100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12" Type="http://schemas.openxmlformats.org/officeDocument/2006/relationships/image" Target="../media/image112.jpeg"/><Relationship Id="rId17" Type="http://schemas.openxmlformats.org/officeDocument/2006/relationships/image" Target="../media/image117.jpeg"/><Relationship Id="rId2" Type="http://schemas.openxmlformats.org/officeDocument/2006/relationships/image" Target="../media/image102.jpeg"/><Relationship Id="rId16" Type="http://schemas.openxmlformats.org/officeDocument/2006/relationships/image" Target="../media/image11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jpeg"/><Relationship Id="rId15" Type="http://schemas.openxmlformats.org/officeDocument/2006/relationships/image" Target="../media/image11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Relationship Id="rId14" Type="http://schemas.openxmlformats.org/officeDocument/2006/relationships/image" Target="../media/image11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12" Type="http://schemas.openxmlformats.org/officeDocument/2006/relationships/image" Target="../media/image128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2.jpeg"/><Relationship Id="rId11" Type="http://schemas.openxmlformats.org/officeDocument/2006/relationships/image" Target="../media/image127.jpeg"/><Relationship Id="rId5" Type="http://schemas.openxmlformats.org/officeDocument/2006/relationships/image" Target="../media/image121.jpeg"/><Relationship Id="rId10" Type="http://schemas.openxmlformats.org/officeDocument/2006/relationships/image" Target="../media/image126.jpeg"/><Relationship Id="rId4" Type="http://schemas.openxmlformats.org/officeDocument/2006/relationships/image" Target="../media/image120.jpeg"/><Relationship Id="rId9" Type="http://schemas.openxmlformats.org/officeDocument/2006/relationships/image" Target="../media/image1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7770" y="0"/>
            <a:ext cx="10403591" cy="690980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2089825"/>
            <a:ext cx="2640357" cy="3080330"/>
          </a:xfrm>
        </p:spPr>
        <p:txBody>
          <a:bodyPr/>
          <a:lstStyle/>
          <a:p>
            <a:r>
              <a:rPr lang="en-US" dirty="0" smtClean="0"/>
              <a:t>Marine Life Appreciation</a:t>
            </a:r>
          </a:p>
          <a:p>
            <a:r>
              <a:rPr lang="en-US" altLang="en-US" dirty="0">
                <a:ea typeface="SimSun" pitchFamily="2" charset="-122"/>
              </a:rPr>
              <a:t>Marine biology and ecology </a:t>
            </a:r>
            <a:r>
              <a:rPr lang="en-US" altLang="en-US" dirty="0" smtClean="0">
                <a:ea typeface="SimSun" pitchFamily="2" charset="-122"/>
              </a:rPr>
              <a:t>basics</a:t>
            </a:r>
            <a:endParaRPr lang="en-US" altLang="en-US" dirty="0">
              <a:ea typeface="SimSun" pitchFamily="2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Marine science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4" descr="world"/>
          <p:cNvPicPr>
            <a:picLocks noChangeAspect="1" noChangeArrowheads="1"/>
          </p:cNvPicPr>
          <p:nvPr/>
        </p:nvPicPr>
        <p:blipFill>
          <a:blip r:embed="rId2" cstate="screen">
            <a:lum bright="40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2756" y="4002514"/>
            <a:ext cx="4116388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685800" y="1600200"/>
            <a:ext cx="4343400" cy="541430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Key processes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Feeding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Photosynthesis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Metabolism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Food webs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Reproduction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Sexual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Asexual</a:t>
            </a:r>
          </a:p>
          <a:p>
            <a:pPr lvl="2"/>
            <a:r>
              <a:rPr lang="en-GB" altLang="en-US" sz="1600" dirty="0" smtClean="0">
                <a:ea typeface="ＭＳ Ｐゴシック" pitchFamily="34" charset="-128"/>
              </a:rPr>
              <a:t>Life cycles</a:t>
            </a:r>
          </a:p>
          <a:p>
            <a:r>
              <a:rPr lang="en-GB" altLang="en-US" sz="1800" dirty="0" smtClean="0"/>
              <a:t>Environment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Environmental variables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Seasonal cycles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Habitats</a:t>
            </a:r>
          </a:p>
          <a:p>
            <a:r>
              <a:rPr lang="en-GB" altLang="en-US" sz="1800" dirty="0" smtClean="0"/>
              <a:t>Adaptation</a:t>
            </a:r>
          </a:p>
        </p:txBody>
      </p:sp>
      <p:pic>
        <p:nvPicPr>
          <p:cNvPr id="8" name="Picture 6" descr="MP900390113[1]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6519" y="1189464"/>
            <a:ext cx="195738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Photosynthesis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5800" y="1828800"/>
            <a:ext cx="5481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ts val="9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GB" altLang="en-U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sun’s light to create food</a:t>
            </a:r>
            <a:endParaRPr lang="en-US" altLang="en-US" sz="1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85800" y="2667000"/>
            <a:ext cx="65166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69900" indent="-2794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ts val="900"/>
              </a:spcBef>
              <a:spcAft>
                <a:spcPts val="800"/>
              </a:spcAft>
              <a:buClr>
                <a:schemeClr val="accent2"/>
              </a:buClr>
              <a:buSzPct val="100000"/>
            </a:pPr>
            <a:r>
              <a:rPr lang="en-US" altLang="en-U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cells</a:t>
            </a:r>
          </a:p>
          <a:p>
            <a:pPr marL="252000" lvl="1" indent="-252000" eaLnBrk="1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NL" altLang="en-US" sz="1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Carbon dioxide + Water = Food + Oxygen </a:t>
            </a:r>
            <a:endParaRPr lang="en-US" altLang="en-US" sz="1800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85800" y="3505200"/>
            <a:ext cx="5008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69900" indent="-2794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52000" lvl="1" indent="-252000" eaLnBrk="1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Needs nutrients</a:t>
            </a:r>
          </a:p>
          <a:p>
            <a: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</a:pPr>
            <a:endParaRPr lang="en-US" altLang="en-US" sz="2400" b="1" dirty="0"/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7940675" y="4933950"/>
            <a:ext cx="1116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n-US" altLang="en-US" sz="2000" b="1"/>
              <a:t>Food + 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n-US" altLang="en-US" sz="2000" b="1"/>
              <a:t>Oxygen</a:t>
            </a:r>
          </a:p>
        </p:txBody>
      </p:sp>
      <p:sp>
        <p:nvSpPr>
          <p:cNvPr id="9" name="AutoShape 23"/>
          <p:cNvSpPr>
            <a:spLocks noChangeArrowheads="1"/>
          </p:cNvSpPr>
          <p:nvPr/>
        </p:nvSpPr>
        <p:spPr bwMode="auto">
          <a:xfrm flipV="1">
            <a:off x="7958138" y="4500563"/>
            <a:ext cx="609600" cy="457200"/>
          </a:xfrm>
          <a:custGeom>
            <a:avLst/>
            <a:gdLst>
              <a:gd name="T0" fmla="*/ 5 w 21600"/>
              <a:gd name="T1" fmla="*/ 0 h 21600"/>
              <a:gd name="T2" fmla="*/ 3 w 21600"/>
              <a:gd name="T3" fmla="*/ 1 h 21600"/>
              <a:gd name="T4" fmla="*/ 0 w 21600"/>
              <a:gd name="T5" fmla="*/ 3 h 21600"/>
              <a:gd name="T6" fmla="*/ 3 w 21600"/>
              <a:gd name="T7" fmla="*/ 4 h 21600"/>
              <a:gd name="T8" fmla="*/ 6 w 21600"/>
              <a:gd name="T9" fmla="*/ 3 h 21600"/>
              <a:gd name="T10" fmla="*/ 7 w 21600"/>
              <a:gd name="T11" fmla="*/ 1 h 21600"/>
              <a:gd name="T12" fmla="*/ 3 60000 65536"/>
              <a:gd name="T13" fmla="*/ 2 60000 65536"/>
              <a:gd name="T14" fmla="*/ 2 60000 65536"/>
              <a:gd name="T15" fmla="*/ 1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06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990099"/>
            </a:solidFill>
            <a:miter lim="800000"/>
            <a:headEnd/>
            <a:tailEnd/>
          </a:ln>
        </p:spPr>
        <p:txBody>
          <a:bodyPr rot="10800000" wrap="none" lIns="92075" tIns="46038" rIns="92075" bIns="46038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0" name="Picture 27" descr="MC900432589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5238" y="2147888"/>
            <a:ext cx="12811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6161088" y="3919538"/>
            <a:ext cx="1857375" cy="1509712"/>
            <a:chOff x="3840" y="2389"/>
            <a:chExt cx="1170" cy="951"/>
          </a:xfrm>
        </p:grpSpPr>
        <p:pic>
          <p:nvPicPr>
            <p:cNvPr id="12" name="Picture 25" descr="MC900221729[1]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389"/>
              <a:ext cx="1170" cy="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4141" y="2442"/>
              <a:ext cx="507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spAutoFit/>
            </a:bodyPr>
            <a:lstStyle/>
            <a:p>
              <a:pPr eaLnBrk="0" hangingPunct="0">
                <a:spcBef>
                  <a:spcPct val="40000"/>
                </a:spcBef>
                <a:buClr>
                  <a:schemeClr val="accent2"/>
                </a:buCl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Arial" charset="0"/>
                </a:rPr>
                <a:t>Plant</a:t>
              </a:r>
            </a:p>
            <a:p>
              <a:pPr eaLnBrk="0" hangingPunct="0">
                <a:spcBef>
                  <a:spcPct val="40000"/>
                </a:spcBef>
                <a:buClr>
                  <a:schemeClr val="accent2"/>
                </a:buCl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Arial" charset="0"/>
                </a:rPr>
                <a:t>Cells</a:t>
              </a:r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624763" y="2428875"/>
            <a:ext cx="104616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2000" b="1">
                <a:solidFill>
                  <a:srgbClr val="FF0000"/>
                </a:solidFill>
              </a:rPr>
              <a:t>Solar </a:t>
            </a:r>
          </a:p>
          <a:p>
            <a:pPr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2000" b="1">
                <a:solidFill>
                  <a:srgbClr val="FF0000"/>
                </a:solidFill>
              </a:rPr>
              <a:t>Energy</a:t>
            </a:r>
            <a:endParaRPr lang="en-US" altLang="en-US" sz="2400" b="1">
              <a:solidFill>
                <a:srgbClr val="FF0000"/>
              </a:solidFill>
            </a:endParaRPr>
          </a:p>
        </p:txBody>
      </p:sp>
      <p:sp>
        <p:nvSpPr>
          <p:cNvPr id="15" name="AutoShape 31"/>
          <p:cNvSpPr>
            <a:spLocks noChangeArrowheads="1"/>
          </p:cNvSpPr>
          <p:nvPr/>
        </p:nvSpPr>
        <p:spPr bwMode="auto">
          <a:xfrm>
            <a:off x="6904038" y="3459163"/>
            <a:ext cx="193675" cy="344487"/>
          </a:xfrm>
          <a:prstGeom prst="downArrow">
            <a:avLst>
              <a:gd name="adj1" fmla="val 50000"/>
              <a:gd name="adj2" fmla="val 44467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5519738" y="4397375"/>
            <a:ext cx="609600" cy="609600"/>
          </a:xfrm>
          <a:custGeom>
            <a:avLst/>
            <a:gdLst>
              <a:gd name="T0" fmla="*/ 5 w 21600"/>
              <a:gd name="T1" fmla="*/ 0 h 21600"/>
              <a:gd name="T2" fmla="*/ 5 w 21600"/>
              <a:gd name="T3" fmla="*/ 4 h 21600"/>
              <a:gd name="T4" fmla="*/ 1 w 21600"/>
              <a:gd name="T5" fmla="*/ 7 h 21600"/>
              <a:gd name="T6" fmla="*/ 7 w 21600"/>
              <a:gd name="T7" fmla="*/ 2 h 21600"/>
              <a:gd name="T8" fmla="*/ 3 60000 65536"/>
              <a:gd name="T9" fmla="*/ 1 60000 65536"/>
              <a:gd name="T10" fmla="*/ 1 60000 65536"/>
              <a:gd name="T11" fmla="*/ 0 60000 65536"/>
              <a:gd name="T12" fmla="*/ 12431 w 21600"/>
              <a:gd name="T13" fmla="*/ 2925 h 21600"/>
              <a:gd name="T14" fmla="*/ 18225 w 21600"/>
              <a:gd name="T15" fmla="*/ 922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4635500" y="4965700"/>
            <a:ext cx="190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n-US" altLang="en-US" sz="1800" b="1" dirty="0">
                <a:solidFill>
                  <a:srgbClr val="990099"/>
                </a:solidFill>
              </a:rPr>
              <a:t>Water + </a:t>
            </a:r>
          </a:p>
          <a:p>
            <a:pPr>
              <a:spcBef>
                <a:spcPct val="0"/>
              </a:spcBef>
              <a:buClr>
                <a:schemeClr val="accent2"/>
              </a:buClr>
            </a:pPr>
            <a:r>
              <a:rPr lang="en-US" altLang="en-US" sz="1800" b="1" dirty="0">
                <a:solidFill>
                  <a:srgbClr val="990099"/>
                </a:solidFill>
              </a:rPr>
              <a:t>Carbon Dioxide</a:t>
            </a:r>
            <a:endParaRPr lang="en-US" altLang="en-US" sz="18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02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uiExpand="1" build="p" bldLvl="2" autoUpdateAnimBg="0"/>
      <p:bldP spid="9" grpId="0" animBg="1"/>
      <p:bldP spid="14" grpId="0"/>
      <p:bldP spid="15" grpId="0" uiExpand="1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0" hangingPunct="0">
              <a:defRPr/>
            </a:pPr>
            <a:r>
              <a:rPr lang="en-GB" sz="2800" kern="0" dirty="0">
                <a:solidFill>
                  <a:srgbClr val="004CD6"/>
                </a:solidFill>
              </a:rPr>
              <a:t>Photosynthesis and light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85800" y="1600200"/>
            <a:ext cx="5483225" cy="45831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Water absorbs light restricting plants in how deep they can exist</a:t>
            </a:r>
          </a:p>
          <a:p>
            <a:pPr marL="628650" lvl="1" indent="-266700"/>
            <a:r>
              <a:rPr lang="en-GB" altLang="en-US" dirty="0" smtClean="0">
                <a:ea typeface="ＭＳ Ｐゴシック" pitchFamily="34" charset="-128"/>
              </a:rPr>
              <a:t>Light penetration variable by day, season and location</a:t>
            </a:r>
          </a:p>
          <a:p>
            <a:pPr marL="628650" lvl="1" indent="-266700"/>
            <a:r>
              <a:rPr lang="en-GB" altLang="en-US" dirty="0" smtClean="0">
                <a:ea typeface="ＭＳ Ｐゴシック" pitchFamily="34" charset="-128"/>
              </a:rPr>
              <a:t>From less than a few metres to &gt;100m</a:t>
            </a:r>
          </a:p>
          <a:p>
            <a:r>
              <a:rPr lang="en-GB" altLang="en-US" dirty="0" smtClean="0"/>
              <a:t>Quality of light varies with depth</a:t>
            </a:r>
          </a:p>
          <a:p>
            <a:pPr marL="628650" lvl="1" indent="-266700"/>
            <a:r>
              <a:rPr lang="en-GB" altLang="en-US" dirty="0" smtClean="0">
                <a:ea typeface="ＭＳ Ｐゴシック" pitchFamily="34" charset="-128"/>
              </a:rPr>
              <a:t>Red light absorbed first, green and blue penetrates furthest</a:t>
            </a:r>
          </a:p>
          <a:p>
            <a:pPr marL="628650" lvl="1" indent="-266700"/>
            <a:r>
              <a:rPr lang="en-GB" altLang="en-US" dirty="0" smtClean="0">
                <a:ea typeface="ＭＳ Ｐゴシック" pitchFamily="34" charset="-128"/>
              </a:rPr>
              <a:t>Algae have different pigments (including chlorophyll) which absorb different wavelengths of light</a:t>
            </a:r>
          </a:p>
          <a:p>
            <a:pPr marL="628650" lvl="1" indent="-266700"/>
            <a:r>
              <a:rPr lang="en-GB" altLang="en-US" dirty="0" smtClean="0">
                <a:ea typeface="ＭＳ Ｐゴシック" pitchFamily="34" charset="-128"/>
              </a:rPr>
              <a:t>Best pigments differ with depth so colour of seaweeds changes with depth</a:t>
            </a:r>
            <a:r>
              <a:rPr lang="en-GB" altLang="en-US" sz="2400" dirty="0" smtClean="0">
                <a:ea typeface="ＭＳ Ｐゴシック" pitchFamily="34" charset="-128"/>
              </a:rPr>
              <a:t>   </a:t>
            </a:r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6584263" y="1625600"/>
            <a:ext cx="2393950" cy="1339850"/>
            <a:chOff x="4140" y="1108"/>
            <a:chExt cx="1508" cy="844"/>
          </a:xfrm>
        </p:grpSpPr>
        <p:sp>
          <p:nvSpPr>
            <p:cNvPr id="6" name="AutoShape 32"/>
            <p:cNvSpPr>
              <a:spLocks noChangeAspect="1" noChangeArrowheads="1"/>
            </p:cNvSpPr>
            <p:nvPr/>
          </p:nvSpPr>
          <p:spPr bwMode="auto">
            <a:xfrm>
              <a:off x="5058" y="1108"/>
              <a:ext cx="174" cy="651"/>
            </a:xfrm>
            <a:prstGeom prst="downArrow">
              <a:avLst>
                <a:gd name="adj1" fmla="val 50000"/>
                <a:gd name="adj2" fmla="val 93534"/>
              </a:avLst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AutoShape 33"/>
            <p:cNvSpPr>
              <a:spLocks noChangeAspect="1" noChangeArrowheads="1"/>
            </p:cNvSpPr>
            <p:nvPr/>
          </p:nvSpPr>
          <p:spPr bwMode="auto">
            <a:xfrm>
              <a:off x="4255" y="1108"/>
              <a:ext cx="174" cy="246"/>
            </a:xfrm>
            <a:prstGeom prst="downArrow">
              <a:avLst>
                <a:gd name="adj1" fmla="val 50000"/>
                <a:gd name="adj2" fmla="val 3534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AutoShape 34"/>
            <p:cNvSpPr>
              <a:spLocks noChangeAspect="1" noChangeArrowheads="1"/>
            </p:cNvSpPr>
            <p:nvPr/>
          </p:nvSpPr>
          <p:spPr bwMode="auto">
            <a:xfrm>
              <a:off x="4454" y="1108"/>
              <a:ext cx="174" cy="349"/>
            </a:xfrm>
            <a:prstGeom prst="downArrow">
              <a:avLst>
                <a:gd name="adj1" fmla="val 50000"/>
                <a:gd name="adj2" fmla="val 50144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AutoShape 35"/>
            <p:cNvSpPr>
              <a:spLocks noChangeAspect="1" noChangeArrowheads="1"/>
            </p:cNvSpPr>
            <p:nvPr/>
          </p:nvSpPr>
          <p:spPr bwMode="auto">
            <a:xfrm>
              <a:off x="4653" y="1108"/>
              <a:ext cx="174" cy="452"/>
            </a:xfrm>
            <a:prstGeom prst="downArrow">
              <a:avLst>
                <a:gd name="adj1" fmla="val 50000"/>
                <a:gd name="adj2" fmla="val 6494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AutoShape 36"/>
            <p:cNvSpPr>
              <a:spLocks noChangeAspect="1" noChangeArrowheads="1"/>
            </p:cNvSpPr>
            <p:nvPr/>
          </p:nvSpPr>
          <p:spPr bwMode="auto">
            <a:xfrm>
              <a:off x="4852" y="1108"/>
              <a:ext cx="174" cy="554"/>
            </a:xfrm>
            <a:prstGeom prst="downArrow">
              <a:avLst>
                <a:gd name="adj1" fmla="val 50000"/>
                <a:gd name="adj2" fmla="val 79598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AutoShape 37"/>
            <p:cNvSpPr>
              <a:spLocks noChangeAspect="1" noChangeArrowheads="1"/>
            </p:cNvSpPr>
            <p:nvPr/>
          </p:nvSpPr>
          <p:spPr bwMode="auto">
            <a:xfrm>
              <a:off x="5264" y="1108"/>
              <a:ext cx="174" cy="746"/>
            </a:xfrm>
            <a:prstGeom prst="downArrow">
              <a:avLst>
                <a:gd name="adj1" fmla="val 50000"/>
                <a:gd name="adj2" fmla="val 107184"/>
              </a:avLst>
            </a:prstGeom>
            <a:solidFill>
              <a:srgbClr val="000066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AutoShape 38"/>
            <p:cNvSpPr>
              <a:spLocks noChangeAspect="1" noChangeArrowheads="1"/>
            </p:cNvSpPr>
            <p:nvPr/>
          </p:nvSpPr>
          <p:spPr bwMode="auto">
            <a:xfrm>
              <a:off x="5471" y="1108"/>
              <a:ext cx="174" cy="841"/>
            </a:xfrm>
            <a:prstGeom prst="downArrow">
              <a:avLst>
                <a:gd name="adj1" fmla="val 50000"/>
                <a:gd name="adj2" fmla="val 120833"/>
              </a:avLst>
            </a:prstGeom>
            <a:solidFill>
              <a:srgbClr val="660066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40"/>
            <p:cNvSpPr>
              <a:spLocks noChangeAspect="1" noChangeArrowheads="1"/>
            </p:cNvSpPr>
            <p:nvPr/>
          </p:nvSpPr>
          <p:spPr bwMode="auto">
            <a:xfrm>
              <a:off x="4140" y="1213"/>
              <a:ext cx="1508" cy="730"/>
            </a:xfrm>
            <a:prstGeom prst="rect">
              <a:avLst/>
            </a:prstGeom>
            <a:solidFill>
              <a:srgbClr val="6699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Rectangle 42"/>
            <p:cNvSpPr>
              <a:spLocks noChangeAspect="1" noChangeArrowheads="1"/>
            </p:cNvSpPr>
            <p:nvPr/>
          </p:nvSpPr>
          <p:spPr bwMode="auto">
            <a:xfrm>
              <a:off x="4140" y="1297"/>
              <a:ext cx="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5m</a:t>
              </a:r>
              <a:endParaRPr lang="en-GB" altLang="en-US" sz="1000" b="1" i="1">
                <a:solidFill>
                  <a:schemeClr val="accent2"/>
                </a:solidFill>
              </a:endParaRPr>
            </a:p>
          </p:txBody>
        </p:sp>
        <p:sp>
          <p:nvSpPr>
            <p:cNvPr id="16" name="Rectangle 43"/>
            <p:cNvSpPr>
              <a:spLocks noChangeAspect="1" noChangeArrowheads="1"/>
            </p:cNvSpPr>
            <p:nvPr/>
          </p:nvSpPr>
          <p:spPr bwMode="auto">
            <a:xfrm>
              <a:off x="4317" y="1392"/>
              <a:ext cx="2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10m</a:t>
              </a:r>
            </a:p>
          </p:txBody>
        </p:sp>
        <p:sp>
          <p:nvSpPr>
            <p:cNvPr id="17" name="Rectangle 44"/>
            <p:cNvSpPr>
              <a:spLocks noChangeAspect="1" noChangeArrowheads="1"/>
            </p:cNvSpPr>
            <p:nvPr/>
          </p:nvSpPr>
          <p:spPr bwMode="auto">
            <a:xfrm>
              <a:off x="4524" y="1488"/>
              <a:ext cx="27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15m</a:t>
              </a:r>
              <a:endParaRPr lang="en-GB" altLang="en-US" sz="1000" b="1">
                <a:solidFill>
                  <a:schemeClr val="accent2"/>
                </a:solidFill>
              </a:endParaRPr>
            </a:p>
          </p:txBody>
        </p:sp>
        <p:sp>
          <p:nvSpPr>
            <p:cNvPr id="18" name="Rectangle 45"/>
            <p:cNvSpPr>
              <a:spLocks noChangeAspect="1" noChangeArrowheads="1"/>
            </p:cNvSpPr>
            <p:nvPr/>
          </p:nvSpPr>
          <p:spPr bwMode="auto">
            <a:xfrm>
              <a:off x="4730" y="1583"/>
              <a:ext cx="27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20m</a:t>
              </a:r>
              <a:endParaRPr lang="en-GB" altLang="en-US" sz="1000" i="1">
                <a:solidFill>
                  <a:schemeClr val="accent2"/>
                </a:solidFill>
              </a:endParaRPr>
            </a:p>
          </p:txBody>
        </p:sp>
        <p:sp>
          <p:nvSpPr>
            <p:cNvPr id="19" name="Rectangle 46"/>
            <p:cNvSpPr>
              <a:spLocks noChangeAspect="1" noChangeArrowheads="1"/>
            </p:cNvSpPr>
            <p:nvPr/>
          </p:nvSpPr>
          <p:spPr bwMode="auto">
            <a:xfrm>
              <a:off x="4937" y="1693"/>
              <a:ext cx="2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25m</a:t>
              </a:r>
              <a:endParaRPr lang="en-GB" altLang="en-US" sz="1000" b="1">
                <a:solidFill>
                  <a:schemeClr val="accent2"/>
                </a:solidFill>
              </a:endParaRPr>
            </a:p>
          </p:txBody>
        </p:sp>
        <p:sp>
          <p:nvSpPr>
            <p:cNvPr id="20" name="Rectangle 47"/>
            <p:cNvSpPr>
              <a:spLocks noChangeAspect="1" noChangeArrowheads="1"/>
            </p:cNvSpPr>
            <p:nvPr/>
          </p:nvSpPr>
          <p:spPr bwMode="auto">
            <a:xfrm>
              <a:off x="5175" y="1788"/>
              <a:ext cx="2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GB" altLang="en-US" sz="1000" b="1">
                  <a:solidFill>
                    <a:srgbClr val="000099"/>
                  </a:solidFill>
                </a:rPr>
                <a:t>30m</a:t>
              </a:r>
              <a:endParaRPr lang="en-GB" altLang="en-US" sz="1000" b="1">
                <a:solidFill>
                  <a:schemeClr val="accent2"/>
                </a:solidFill>
              </a:endParaRPr>
            </a:p>
          </p:txBody>
        </p:sp>
        <p:sp>
          <p:nvSpPr>
            <p:cNvPr id="21" name="Line 48"/>
            <p:cNvSpPr>
              <a:spLocks noChangeAspect="1" noChangeShapeType="1"/>
            </p:cNvSpPr>
            <p:nvPr/>
          </p:nvSpPr>
          <p:spPr bwMode="auto">
            <a:xfrm>
              <a:off x="4140" y="1365"/>
              <a:ext cx="1500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Line 49"/>
            <p:cNvSpPr>
              <a:spLocks noChangeAspect="1" noChangeShapeType="1"/>
            </p:cNvSpPr>
            <p:nvPr/>
          </p:nvSpPr>
          <p:spPr bwMode="auto">
            <a:xfrm>
              <a:off x="4140" y="1464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Line 50"/>
            <p:cNvSpPr>
              <a:spLocks noChangeAspect="1" noChangeShapeType="1"/>
            </p:cNvSpPr>
            <p:nvPr/>
          </p:nvSpPr>
          <p:spPr bwMode="auto">
            <a:xfrm>
              <a:off x="4140" y="1563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Line 51"/>
            <p:cNvSpPr>
              <a:spLocks noChangeAspect="1" noChangeShapeType="1"/>
            </p:cNvSpPr>
            <p:nvPr/>
          </p:nvSpPr>
          <p:spPr bwMode="auto">
            <a:xfrm flipV="1">
              <a:off x="4140" y="1656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Line 52"/>
            <p:cNvSpPr>
              <a:spLocks noChangeAspect="1" noChangeShapeType="1"/>
            </p:cNvSpPr>
            <p:nvPr/>
          </p:nvSpPr>
          <p:spPr bwMode="auto">
            <a:xfrm flipV="1">
              <a:off x="4140" y="1761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Line 53"/>
            <p:cNvSpPr>
              <a:spLocks noChangeAspect="1" noChangeShapeType="1"/>
            </p:cNvSpPr>
            <p:nvPr/>
          </p:nvSpPr>
          <p:spPr bwMode="auto">
            <a:xfrm>
              <a:off x="4140" y="1951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Line 54"/>
            <p:cNvSpPr>
              <a:spLocks noChangeAspect="1" noChangeShapeType="1"/>
            </p:cNvSpPr>
            <p:nvPr/>
          </p:nvSpPr>
          <p:spPr bwMode="auto">
            <a:xfrm>
              <a:off x="4140" y="1854"/>
              <a:ext cx="1508" cy="1"/>
            </a:xfrm>
            <a:prstGeom prst="line">
              <a:avLst/>
            </a:prstGeom>
            <a:noFill/>
            <a:ln w="12699">
              <a:solidFill>
                <a:schemeClr val="bg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1988" y="3148013"/>
            <a:ext cx="10826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6" descr="IMG_1737-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8588" y="4191000"/>
            <a:ext cx="1173163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8688" y="5143500"/>
            <a:ext cx="114141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Line 68"/>
          <p:cNvSpPr>
            <a:spLocks noChangeShapeType="1"/>
          </p:cNvSpPr>
          <p:nvPr/>
        </p:nvSpPr>
        <p:spPr bwMode="auto">
          <a:xfrm>
            <a:off x="6898588" y="2114550"/>
            <a:ext cx="0" cy="962025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2" name="Line 69"/>
          <p:cNvSpPr>
            <a:spLocks noChangeShapeType="1"/>
          </p:cNvSpPr>
          <p:nvPr/>
        </p:nvSpPr>
        <p:spPr bwMode="auto">
          <a:xfrm>
            <a:off x="7527238" y="2447925"/>
            <a:ext cx="0" cy="1609725"/>
          </a:xfrm>
          <a:prstGeom prst="line">
            <a:avLst/>
          </a:prstGeom>
          <a:noFill/>
          <a:ln w="38100">
            <a:solidFill>
              <a:srgbClr val="FFFF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3" name="Line 70"/>
          <p:cNvSpPr>
            <a:spLocks noChangeShapeType="1"/>
          </p:cNvSpPr>
          <p:nvPr/>
        </p:nvSpPr>
        <p:spPr bwMode="auto">
          <a:xfrm>
            <a:off x="8498788" y="2924175"/>
            <a:ext cx="0" cy="2133600"/>
          </a:xfrm>
          <a:prstGeom prst="line">
            <a:avLst/>
          </a:prstGeom>
          <a:noFill/>
          <a:ln w="38100">
            <a:solidFill>
              <a:srgbClr val="000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747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Metabolism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5800" y="1828800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Metabolism - The process of life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66750" y="2362200"/>
            <a:ext cx="4029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cells</a:t>
            </a:r>
          </a:p>
          <a:p>
            <a:pPr marL="628650" lvl="1" indent="-266700" eaLnBrk="1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Food + Oxygen = Energy</a:t>
            </a:r>
          </a:p>
          <a:p>
            <a:pPr marL="628650" lvl="1" indent="-266700" eaLnBrk="1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Waste products removal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buFont typeface="Arial" charset="0"/>
              <a:buNone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transfer from sun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5392738" y="2514600"/>
          <a:ext cx="1547812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3" imgW="1931363" imgH="4574532" progId="CorelDraw.Graphic.8">
                  <p:embed/>
                </p:oleObj>
              </mc:Choice>
              <mc:Fallback>
                <p:oleObj name="CorelDRAW" r:id="rId3" imgW="1931363" imgH="4574532" progId="CorelDraw.Graphic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2738" y="2514600"/>
                        <a:ext cx="1547812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777777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773738" y="3276600"/>
            <a:ext cx="7556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Body</a:t>
            </a:r>
          </a:p>
          <a:p>
            <a:pPr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Cells</a:t>
            </a:r>
            <a:endParaRPr lang="en-US" altLang="en-US" sz="2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4267200" y="2133600"/>
            <a:ext cx="4249738" cy="2927350"/>
            <a:chOff x="2843" y="1248"/>
            <a:chExt cx="2677" cy="1844"/>
          </a:xfrm>
        </p:grpSpPr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4464" y="1248"/>
              <a:ext cx="1056" cy="1056"/>
              <a:chOff x="4368" y="1248"/>
              <a:chExt cx="1056" cy="1056"/>
            </a:xfrm>
          </p:grpSpPr>
          <p:grpSp>
            <p:nvGrpSpPr>
              <p:cNvPr id="16" name="Group 13"/>
              <p:cNvGrpSpPr>
                <a:grpSpLocks/>
              </p:cNvGrpSpPr>
              <p:nvPr/>
            </p:nvGrpSpPr>
            <p:grpSpPr bwMode="auto">
              <a:xfrm>
                <a:off x="4368" y="1248"/>
                <a:ext cx="1056" cy="672"/>
                <a:chOff x="3360" y="1104"/>
                <a:chExt cx="1104" cy="720"/>
              </a:xfrm>
            </p:grpSpPr>
            <p:sp>
              <p:nvSpPr>
                <p:cNvPr id="18" name="AutoShape 14"/>
                <p:cNvSpPr>
                  <a:spLocks noChangeArrowheads="1"/>
                </p:cNvSpPr>
                <p:nvPr/>
              </p:nvSpPr>
              <p:spPr bwMode="auto">
                <a:xfrm>
                  <a:off x="3360" y="1104"/>
                  <a:ext cx="1104" cy="720"/>
                </a:xfrm>
                <a:prstGeom prst="star16">
                  <a:avLst>
                    <a:gd name="adj" fmla="val 37500"/>
                  </a:avLst>
                </a:prstGeom>
                <a:solidFill>
                  <a:srgbClr val="FFFF66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588" y="1352"/>
                  <a:ext cx="695" cy="274"/>
                </a:xfrm>
                <a:prstGeom prst="rect">
                  <a:avLst/>
                </a:prstGeom>
                <a:noFill/>
                <a:ln w="9525">
                  <a:solidFill>
                    <a:srgbClr val="FFFF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>
                    <a:spcBef>
                      <a:spcPct val="40000"/>
                    </a:spcBef>
                    <a:buClr>
                      <a:schemeClr val="accent2"/>
                    </a:buClr>
                  </a:pPr>
                  <a:r>
                    <a:rPr lang="en-US" altLang="en-US" sz="2000" b="1">
                      <a:solidFill>
                        <a:srgbClr val="FF0000"/>
                      </a:solidFill>
                    </a:rPr>
                    <a:t>Energy</a:t>
                  </a:r>
                  <a:endParaRPr lang="en-US" altLang="en-US" sz="2400" b="1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7" name="AutoShape 16"/>
              <p:cNvSpPr>
                <a:spLocks noChangeArrowheads="1"/>
              </p:cNvSpPr>
              <p:nvPr/>
            </p:nvSpPr>
            <p:spPr bwMode="auto">
              <a:xfrm>
                <a:off x="4656" y="2016"/>
                <a:ext cx="384" cy="288"/>
              </a:xfrm>
              <a:custGeom>
                <a:avLst/>
                <a:gdLst>
                  <a:gd name="T0" fmla="*/ 5 w 21600"/>
                  <a:gd name="T1" fmla="*/ 0 h 21600"/>
                  <a:gd name="T2" fmla="*/ 3 w 21600"/>
                  <a:gd name="T3" fmla="*/ 1 h 21600"/>
                  <a:gd name="T4" fmla="*/ 0 w 21600"/>
                  <a:gd name="T5" fmla="*/ 3 h 21600"/>
                  <a:gd name="T6" fmla="*/ 3 w 21600"/>
                  <a:gd name="T7" fmla="*/ 4 h 21600"/>
                  <a:gd name="T8" fmla="*/ 6 w 21600"/>
                  <a:gd name="T9" fmla="*/ 3 h 21600"/>
                  <a:gd name="T10" fmla="*/ 7 w 21600"/>
                  <a:gd name="T11" fmla="*/ 1 h 21600"/>
                  <a:gd name="T12" fmla="*/ 3 60000 65536"/>
                  <a:gd name="T13" fmla="*/ 2 60000 65536"/>
                  <a:gd name="T14" fmla="*/ 2 60000 65536"/>
                  <a:gd name="T15" fmla="*/ 1 60000 65536"/>
                  <a:gd name="T16" fmla="*/ 0 60000 65536"/>
                  <a:gd name="T17" fmla="*/ 0 60000 65536"/>
                  <a:gd name="T18" fmla="*/ 0 w 21600"/>
                  <a:gd name="T19" fmla="*/ 14400 h 21600"/>
                  <a:gd name="T20" fmla="*/ 18506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1" name="Group 17"/>
            <p:cNvGrpSpPr>
              <a:grpSpLocks/>
            </p:cNvGrpSpPr>
            <p:nvPr/>
          </p:nvGrpSpPr>
          <p:grpSpPr bwMode="auto">
            <a:xfrm>
              <a:off x="2843" y="2160"/>
              <a:ext cx="1868" cy="932"/>
              <a:chOff x="2843" y="2160"/>
              <a:chExt cx="1868" cy="932"/>
            </a:xfrm>
          </p:grpSpPr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2843" y="2180"/>
                <a:ext cx="703" cy="912"/>
                <a:chOff x="2843" y="2180"/>
                <a:chExt cx="703" cy="912"/>
              </a:xfrm>
            </p:grpSpPr>
            <p:sp>
              <p:nvSpPr>
                <p:cNvPr id="1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843" y="2650"/>
                  <a:ext cx="703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>
                      <a:schemeClr val="accent2"/>
                    </a:buClr>
                  </a:pPr>
                  <a:r>
                    <a:rPr lang="en-US" altLang="en-US" sz="2000" b="1"/>
                    <a:t>Food + </a:t>
                  </a:r>
                </a:p>
                <a:p>
                  <a:pPr>
                    <a:spcBef>
                      <a:spcPct val="0"/>
                    </a:spcBef>
                    <a:buClr>
                      <a:schemeClr val="accent2"/>
                    </a:buClr>
                  </a:pPr>
                  <a:r>
                    <a:rPr lang="en-US" altLang="en-US" sz="2000" b="1"/>
                    <a:t>Oxygen</a:t>
                  </a:r>
                </a:p>
              </p:txBody>
            </p:sp>
            <p:sp>
              <p:nvSpPr>
                <p:cNvPr id="15" name="AutoShape 20"/>
                <p:cNvSpPr>
                  <a:spLocks noChangeArrowheads="1"/>
                </p:cNvSpPr>
                <p:nvPr/>
              </p:nvSpPr>
              <p:spPr bwMode="auto">
                <a:xfrm>
                  <a:off x="3131" y="2180"/>
                  <a:ext cx="384" cy="384"/>
                </a:xfrm>
                <a:custGeom>
                  <a:avLst/>
                  <a:gdLst>
                    <a:gd name="T0" fmla="*/ 5 w 21600"/>
                    <a:gd name="T1" fmla="*/ 0 h 21600"/>
                    <a:gd name="T2" fmla="*/ 5 w 21600"/>
                    <a:gd name="T3" fmla="*/ 4 h 21600"/>
                    <a:gd name="T4" fmla="*/ 1 w 21600"/>
                    <a:gd name="T5" fmla="*/ 7 h 21600"/>
                    <a:gd name="T6" fmla="*/ 7 w 21600"/>
                    <a:gd name="T7" fmla="*/ 2 h 21600"/>
                    <a:gd name="T8" fmla="*/ 3 60000 65536"/>
                    <a:gd name="T9" fmla="*/ 1 60000 65536"/>
                    <a:gd name="T10" fmla="*/ 1 60000 65536"/>
                    <a:gd name="T11" fmla="*/ 0 60000 65536"/>
                    <a:gd name="T12" fmla="*/ 12431 w 21600"/>
                    <a:gd name="T13" fmla="*/ 2925 h 21600"/>
                    <a:gd name="T14" fmla="*/ 18225 w 21600"/>
                    <a:gd name="T15" fmla="*/ 922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1600" y="6079"/>
                      </a:moveTo>
                      <a:lnTo>
                        <a:pt x="15126" y="0"/>
                      </a:lnTo>
                      <a:lnTo>
                        <a:pt x="15126" y="2912"/>
                      </a:lnTo>
                      <a:lnTo>
                        <a:pt x="12427" y="2912"/>
                      </a:lnTo>
                      <a:cubicBezTo>
                        <a:pt x="5564" y="2912"/>
                        <a:pt x="0" y="7052"/>
                        <a:pt x="0" y="12158"/>
                      </a:cubicBezTo>
                      <a:lnTo>
                        <a:pt x="0" y="21600"/>
                      </a:lnTo>
                      <a:lnTo>
                        <a:pt x="6474" y="21600"/>
                      </a:lnTo>
                      <a:lnTo>
                        <a:pt x="6474" y="12158"/>
                      </a:lnTo>
                      <a:cubicBezTo>
                        <a:pt x="6474" y="10550"/>
                        <a:pt x="9139" y="9246"/>
                        <a:pt x="12427" y="9246"/>
                      </a:cubicBezTo>
                      <a:lnTo>
                        <a:pt x="15126" y="9246"/>
                      </a:lnTo>
                      <a:lnTo>
                        <a:pt x="15126" y="1215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sp>
            <p:nvSpPr>
              <p:cNvPr id="13" name="Text Box 21"/>
              <p:cNvSpPr txBox="1">
                <a:spLocks noChangeArrowheads="1"/>
              </p:cNvSpPr>
              <p:nvPr/>
            </p:nvSpPr>
            <p:spPr bwMode="auto">
              <a:xfrm>
                <a:off x="4464" y="2160"/>
                <a:ext cx="247" cy="327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buClr>
                    <a:schemeClr val="accent2"/>
                  </a:buClr>
                </a:pPr>
                <a:r>
                  <a:rPr lang="en-US" altLang="en-US" sz="28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=</a:t>
                </a:r>
                <a:endParaRPr lang="en-US" altLang="en-US" sz="2800" b="1" i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6781800" y="3962400"/>
            <a:ext cx="1905000" cy="1174750"/>
            <a:chOff x="4272" y="2496"/>
            <a:chExt cx="1200" cy="740"/>
          </a:xfrm>
        </p:grpSpPr>
        <p:sp>
          <p:nvSpPr>
            <p:cNvPr id="21" name="AutoShape 23"/>
            <p:cNvSpPr>
              <a:spLocks noChangeArrowheads="1"/>
            </p:cNvSpPr>
            <p:nvPr/>
          </p:nvSpPr>
          <p:spPr bwMode="auto">
            <a:xfrm flipV="1">
              <a:off x="4608" y="2496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4272" y="2832"/>
              <a:ext cx="12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>
                  <a:schemeClr val="accent2"/>
                </a:buClr>
              </a:pPr>
              <a:r>
                <a:rPr lang="en-US" altLang="en-US" sz="1800" b="1">
                  <a:solidFill>
                    <a:srgbClr val="990099"/>
                  </a:solidFill>
                </a:rPr>
                <a:t>Water + </a:t>
              </a:r>
            </a:p>
            <a:p>
              <a:pPr>
                <a:spcBef>
                  <a:spcPct val="0"/>
                </a:spcBef>
                <a:buClr>
                  <a:schemeClr val="accent2"/>
                </a:buClr>
              </a:pPr>
              <a:r>
                <a:rPr lang="en-US" altLang="en-US" sz="1800" b="1">
                  <a:solidFill>
                    <a:srgbClr val="990099"/>
                  </a:solidFill>
                </a:rPr>
                <a:t>Carbon Dioxide</a:t>
              </a:r>
              <a:endParaRPr lang="en-US" altLang="en-US" sz="1800" b="1">
                <a:solidFill>
                  <a:srgbClr val="333399"/>
                </a:solidFill>
              </a:endParaRPr>
            </a:p>
          </p:txBody>
        </p:sp>
      </p:grpSp>
      <p:grpSp>
        <p:nvGrpSpPr>
          <p:cNvPr id="23" name="Group 66"/>
          <p:cNvGrpSpPr>
            <a:grpSpLocks/>
          </p:cNvGrpSpPr>
          <p:nvPr/>
        </p:nvGrpSpPr>
        <p:grpSpPr bwMode="auto">
          <a:xfrm>
            <a:off x="2914650" y="5324475"/>
            <a:ext cx="2162175" cy="438150"/>
            <a:chOff x="1836" y="3354"/>
            <a:chExt cx="1362" cy="276"/>
          </a:xfrm>
        </p:grpSpPr>
        <p:sp>
          <p:nvSpPr>
            <p:cNvPr id="24" name="AutoShape 51"/>
            <p:cNvSpPr>
              <a:spLocks noChangeArrowheads="1"/>
            </p:cNvSpPr>
            <p:nvPr/>
          </p:nvSpPr>
          <p:spPr bwMode="auto">
            <a:xfrm>
              <a:off x="2784" y="3354"/>
              <a:ext cx="414" cy="276"/>
            </a:xfrm>
            <a:custGeom>
              <a:avLst/>
              <a:gdLst>
                <a:gd name="T0" fmla="*/ 296 w 21600"/>
                <a:gd name="T1" fmla="*/ 0 h 21600"/>
                <a:gd name="T2" fmla="*/ 177 w 21600"/>
                <a:gd name="T3" fmla="*/ 92 h 21600"/>
                <a:gd name="T4" fmla="*/ 0 w 21600"/>
                <a:gd name="T5" fmla="*/ 230 h 21600"/>
                <a:gd name="T6" fmla="*/ 177 w 21600"/>
                <a:gd name="T7" fmla="*/ 276 h 21600"/>
                <a:gd name="T8" fmla="*/ 355 w 21600"/>
                <a:gd name="T9" fmla="*/ 192 h 21600"/>
                <a:gd name="T10" fmla="*/ 414 w 21600"/>
                <a:gd name="T11" fmla="*/ 92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22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" name="Rectangle 52"/>
            <p:cNvSpPr>
              <a:spLocks noChangeArrowheads="1"/>
            </p:cNvSpPr>
            <p:nvPr/>
          </p:nvSpPr>
          <p:spPr bwMode="auto">
            <a:xfrm>
              <a:off x="1836" y="3536"/>
              <a:ext cx="948" cy="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6" name="Rectangle 61"/>
          <p:cNvSpPr>
            <a:spLocks noChangeArrowheads="1"/>
          </p:cNvSpPr>
          <p:nvPr/>
        </p:nvSpPr>
        <p:spPr bwMode="auto">
          <a:xfrm>
            <a:off x="7667625" y="5110163"/>
            <a:ext cx="180975" cy="1227137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7" name="Group 126"/>
          <p:cNvGrpSpPr>
            <a:grpSpLocks/>
          </p:cNvGrpSpPr>
          <p:nvPr/>
        </p:nvGrpSpPr>
        <p:grpSpPr bwMode="auto">
          <a:xfrm>
            <a:off x="1171575" y="4471988"/>
            <a:ext cx="1692275" cy="1689100"/>
            <a:chOff x="738" y="2817"/>
            <a:chExt cx="1066" cy="1064"/>
          </a:xfrm>
        </p:grpSpPr>
        <p:sp>
          <p:nvSpPr>
            <p:cNvPr id="28" name="AutoShape 31"/>
            <p:cNvSpPr>
              <a:spLocks noChangeAspect="1" noChangeArrowheads="1"/>
            </p:cNvSpPr>
            <p:nvPr/>
          </p:nvSpPr>
          <p:spPr bwMode="auto">
            <a:xfrm>
              <a:off x="1420" y="3194"/>
              <a:ext cx="102" cy="141"/>
            </a:xfrm>
            <a:prstGeom prst="downArrow">
              <a:avLst>
                <a:gd name="adj1" fmla="val 50000"/>
                <a:gd name="adj2" fmla="val 34559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AutoShape 23"/>
            <p:cNvSpPr>
              <a:spLocks noChangeArrowheads="1"/>
            </p:cNvSpPr>
            <p:nvPr/>
          </p:nvSpPr>
          <p:spPr bwMode="auto">
            <a:xfrm rot="16200000" flipV="1">
              <a:off x="863" y="3545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30" name="Group 99"/>
            <p:cNvGrpSpPr>
              <a:grpSpLocks/>
            </p:cNvGrpSpPr>
            <p:nvPr/>
          </p:nvGrpSpPr>
          <p:grpSpPr bwMode="auto">
            <a:xfrm>
              <a:off x="738" y="2817"/>
              <a:ext cx="1066" cy="1023"/>
              <a:chOff x="723" y="2799"/>
              <a:chExt cx="1066" cy="1023"/>
            </a:xfrm>
          </p:grpSpPr>
          <p:grpSp>
            <p:nvGrpSpPr>
              <p:cNvPr id="36" name="Group 100"/>
              <p:cNvGrpSpPr>
                <a:grpSpLocks noChangeAspect="1"/>
              </p:cNvGrpSpPr>
              <p:nvPr/>
            </p:nvGrpSpPr>
            <p:grpSpPr bwMode="auto">
              <a:xfrm>
                <a:off x="1209" y="3247"/>
                <a:ext cx="580" cy="575"/>
                <a:chOff x="3840" y="2178"/>
                <a:chExt cx="1170" cy="1162"/>
              </a:xfrm>
            </p:grpSpPr>
            <p:pic>
              <p:nvPicPr>
                <p:cNvPr id="39" name="Picture 101" descr="MC900221729[1]"/>
                <p:cNvPicPr>
                  <a:picLocks noChangeAspect="1" noChangeArrowheads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40" y="2389"/>
                  <a:ext cx="1170" cy="9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882" y="2178"/>
                  <a:ext cx="1025" cy="10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pPr eaLnBrk="0" hangingPunct="0">
                    <a:spcBef>
                      <a:spcPct val="40000"/>
                    </a:spcBef>
                    <a:buClr>
                      <a:schemeClr val="accent2"/>
                    </a:buClr>
                    <a:defRPr/>
                  </a:pPr>
                  <a:r>
                    <a:rPr lang="en-US" sz="2000" b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ea typeface="Arial" charset="0"/>
                    </a:rPr>
                    <a:t>Plant</a:t>
                  </a:r>
                </a:p>
                <a:p>
                  <a:pPr eaLnBrk="0" hangingPunct="0">
                    <a:spcBef>
                      <a:spcPct val="40000"/>
                    </a:spcBef>
                    <a:buClr>
                      <a:schemeClr val="accent2"/>
                    </a:buClr>
                    <a:defRPr/>
                  </a:pPr>
                  <a:r>
                    <a:rPr lang="en-US" sz="2000" b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ea typeface="Arial" charset="0"/>
                    </a:rPr>
                    <a:t>Cells</a:t>
                  </a:r>
                </a:p>
              </p:txBody>
            </p:sp>
          </p:grpSp>
          <p:sp>
            <p:nvSpPr>
              <p:cNvPr id="37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723" y="2837"/>
                <a:ext cx="495" cy="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b="1">
                    <a:solidFill>
                      <a:srgbClr val="FF0000"/>
                    </a:solidFill>
                  </a:rPr>
                  <a:t>Solar </a:t>
                </a:r>
              </a:p>
              <a:p>
                <a:pPr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b="1">
                    <a:solidFill>
                      <a:srgbClr val="FF0000"/>
                    </a:solidFill>
                  </a:rPr>
                  <a:t>Energy</a:t>
                </a:r>
              </a:p>
            </p:txBody>
          </p:sp>
          <p:pic>
            <p:nvPicPr>
              <p:cNvPr id="38" name="Picture 104" descr="MC900432589[1]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" y="2799"/>
                <a:ext cx="399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1" name="AutoShape 23"/>
            <p:cNvSpPr>
              <a:spLocks noChangeArrowheads="1"/>
            </p:cNvSpPr>
            <p:nvPr/>
          </p:nvSpPr>
          <p:spPr bwMode="auto">
            <a:xfrm rot="16200000" flipV="1">
              <a:off x="863" y="3545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AutoShape 118"/>
            <p:cNvSpPr>
              <a:spLocks noChangeAspect="1" noChangeArrowheads="1"/>
            </p:cNvSpPr>
            <p:nvPr/>
          </p:nvSpPr>
          <p:spPr bwMode="auto">
            <a:xfrm>
              <a:off x="1420" y="3194"/>
              <a:ext cx="102" cy="141"/>
            </a:xfrm>
            <a:prstGeom prst="downArrow">
              <a:avLst>
                <a:gd name="adj1" fmla="val 50000"/>
                <a:gd name="adj2" fmla="val 34559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3" name="AutoShape 23"/>
            <p:cNvSpPr>
              <a:spLocks noChangeArrowheads="1"/>
            </p:cNvSpPr>
            <p:nvPr/>
          </p:nvSpPr>
          <p:spPr bwMode="auto">
            <a:xfrm rot="16200000" flipV="1">
              <a:off x="863" y="3545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" name="AutoShape 23"/>
            <p:cNvSpPr>
              <a:spLocks noChangeArrowheads="1"/>
            </p:cNvSpPr>
            <p:nvPr/>
          </p:nvSpPr>
          <p:spPr bwMode="auto">
            <a:xfrm rot="16200000" flipV="1">
              <a:off x="863" y="3545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" name="AutoShape 23"/>
            <p:cNvSpPr>
              <a:spLocks noChangeArrowheads="1"/>
            </p:cNvSpPr>
            <p:nvPr/>
          </p:nvSpPr>
          <p:spPr bwMode="auto">
            <a:xfrm rot="16200000" flipV="1">
              <a:off x="863" y="3545"/>
              <a:ext cx="384" cy="288"/>
            </a:xfrm>
            <a:custGeom>
              <a:avLst/>
              <a:gdLst>
                <a:gd name="T0" fmla="*/ 5 w 21600"/>
                <a:gd name="T1" fmla="*/ 0 h 21600"/>
                <a:gd name="T2" fmla="*/ 3 w 21600"/>
                <a:gd name="T3" fmla="*/ 1 h 21600"/>
                <a:gd name="T4" fmla="*/ 0 w 21600"/>
                <a:gd name="T5" fmla="*/ 3 h 21600"/>
                <a:gd name="T6" fmla="*/ 3 w 21600"/>
                <a:gd name="T7" fmla="*/ 4 h 21600"/>
                <a:gd name="T8" fmla="*/ 6 w 21600"/>
                <a:gd name="T9" fmla="*/ 3 h 21600"/>
                <a:gd name="T10" fmla="*/ 7 w 21600"/>
                <a:gd name="T11" fmla="*/ 1 h 21600"/>
                <a:gd name="T12" fmla="*/ 3 60000 65536"/>
                <a:gd name="T13" fmla="*/ 2 60000 65536"/>
                <a:gd name="T14" fmla="*/ 2 60000 65536"/>
                <a:gd name="T15" fmla="*/ 1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6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990099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41" name="Rectangle 128"/>
          <p:cNvSpPr>
            <a:spLocks noChangeArrowheads="1"/>
          </p:cNvSpPr>
          <p:nvPr/>
        </p:nvSpPr>
        <p:spPr bwMode="auto">
          <a:xfrm rot="16200000">
            <a:off x="4462463" y="3130550"/>
            <a:ext cx="180975" cy="62325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2" name="Picture 129" descr="MC900432589[1]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9925" y="4367213"/>
            <a:ext cx="785813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Group 13"/>
          <p:cNvGrpSpPr>
            <a:grpSpLocks/>
          </p:cNvGrpSpPr>
          <p:nvPr/>
        </p:nvGrpSpPr>
        <p:grpSpPr bwMode="auto">
          <a:xfrm>
            <a:off x="6745288" y="2057400"/>
            <a:ext cx="1857375" cy="1181100"/>
            <a:chOff x="3360" y="1104"/>
            <a:chExt cx="1104" cy="720"/>
          </a:xfrm>
        </p:grpSpPr>
        <p:sp>
          <p:nvSpPr>
            <p:cNvPr id="44" name="AutoShape 14"/>
            <p:cNvSpPr>
              <a:spLocks noChangeArrowheads="1"/>
            </p:cNvSpPr>
            <p:nvPr/>
          </p:nvSpPr>
          <p:spPr bwMode="auto">
            <a:xfrm>
              <a:off x="3360" y="1104"/>
              <a:ext cx="1104" cy="720"/>
            </a:xfrm>
            <a:prstGeom prst="star16">
              <a:avLst>
                <a:gd name="adj" fmla="val 37500"/>
              </a:avLst>
            </a:prstGeom>
            <a:solidFill>
              <a:srgbClr val="FFFF66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3588" y="1364"/>
              <a:ext cx="695" cy="248"/>
            </a:xfrm>
            <a:prstGeom prst="rect">
              <a:avLst/>
            </a:prstGeom>
            <a:noFill/>
            <a:ln w="9525">
              <a:solidFill>
                <a:srgbClr val="FFFF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000" b="1">
                  <a:solidFill>
                    <a:srgbClr val="FF0000"/>
                  </a:solidFill>
                </a:rPr>
                <a:t>Energy</a:t>
              </a:r>
              <a:endParaRPr lang="en-US" altLang="en-US" sz="24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0482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/>
      <p:bldP spid="5" grpId="0" uiExpand="1" build="p" bldLvl="2" autoUpdateAnimBg="0"/>
      <p:bldP spid="8" grpId="0" uiExpand="1" autoUpdateAnimBg="0"/>
      <p:bldP spid="26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Feeding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7488238" cy="527067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Producers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Photosynthesis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Metabolism at night </a:t>
            </a:r>
          </a:p>
          <a:p>
            <a:r>
              <a:rPr lang="en-GB" altLang="en-US" dirty="0" smtClean="0"/>
              <a:t>Consumers 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Metabolism</a:t>
            </a:r>
          </a:p>
          <a:p>
            <a:r>
              <a:rPr lang="en-GB" altLang="en-US" dirty="0" smtClean="0"/>
              <a:t>Food chain</a:t>
            </a:r>
          </a:p>
          <a:p>
            <a:pPr lvl="1">
              <a:spcBef>
                <a:spcPct val="535000"/>
              </a:spcBef>
            </a:pPr>
            <a:r>
              <a:rPr lang="en-GB" altLang="en-US" dirty="0" smtClean="0">
                <a:ea typeface="ＭＳ Ｐゴシック" pitchFamily="34" charset="-128"/>
              </a:rPr>
              <a:t>Pyramids</a:t>
            </a:r>
          </a:p>
          <a:p>
            <a:pPr lvl="1">
              <a:spcBef>
                <a:spcPct val="35000"/>
              </a:spcBef>
            </a:pPr>
            <a:r>
              <a:rPr lang="en-GB" altLang="en-US" dirty="0" smtClean="0">
                <a:ea typeface="ＭＳ Ｐゴシック" pitchFamily="34" charset="-128"/>
              </a:rPr>
              <a:t>Linked populations</a:t>
            </a:r>
            <a:endParaRPr lang="en-GB" altLang="en-US" dirty="0" smtClean="0"/>
          </a:p>
        </p:txBody>
      </p: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4260938"/>
            <a:ext cx="12954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8975" y="4256175"/>
            <a:ext cx="137001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2225" y="4249825"/>
            <a:ext cx="1439863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6913" y="4259350"/>
            <a:ext cx="129698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82"/>
          <p:cNvSpPr>
            <a:spLocks noChangeShapeType="1"/>
          </p:cNvSpPr>
          <p:nvPr/>
        </p:nvSpPr>
        <p:spPr bwMode="auto">
          <a:xfrm>
            <a:off x="1454150" y="4729250"/>
            <a:ext cx="503238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Line 83"/>
          <p:cNvSpPr>
            <a:spLocks noChangeShapeType="1"/>
          </p:cNvSpPr>
          <p:nvPr/>
        </p:nvSpPr>
        <p:spPr bwMode="auto">
          <a:xfrm>
            <a:off x="3378200" y="4729250"/>
            <a:ext cx="503238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Line 84"/>
          <p:cNvSpPr>
            <a:spLocks noChangeShapeType="1"/>
          </p:cNvSpPr>
          <p:nvPr/>
        </p:nvSpPr>
        <p:spPr bwMode="auto">
          <a:xfrm>
            <a:off x="5260975" y="4729250"/>
            <a:ext cx="503238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" name="Picture 12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4264113"/>
            <a:ext cx="1368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122"/>
          <p:cNvSpPr>
            <a:spLocks noChangeShapeType="1"/>
          </p:cNvSpPr>
          <p:nvPr/>
        </p:nvSpPr>
        <p:spPr bwMode="auto">
          <a:xfrm>
            <a:off x="7097713" y="4729250"/>
            <a:ext cx="503237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5" name="Picture 3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000" y="1560513"/>
            <a:ext cx="160337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9713" y="2854325"/>
            <a:ext cx="1647825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2696168" y="5348691"/>
            <a:ext cx="5119688" cy="1103312"/>
            <a:chOff x="1149" y="3531"/>
            <a:chExt cx="3225" cy="695"/>
          </a:xfrm>
        </p:grpSpPr>
        <p:pic>
          <p:nvPicPr>
            <p:cNvPr id="18" name="Picture 30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" y="4041"/>
              <a:ext cx="3225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31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3859"/>
              <a:ext cx="2123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3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9" y="3691"/>
              <a:ext cx="124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21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8" y="3531"/>
              <a:ext cx="4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593231" y="6131328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Phytoplankton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991693" y="5310591"/>
            <a:ext cx="5095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bg1"/>
                </a:solidFill>
              </a:rPr>
              <a:t>Cod</a:t>
            </a: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4874218" y="5594753"/>
            <a:ext cx="765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bg1"/>
                </a:solidFill>
              </a:rPr>
              <a:t>Herring</a:t>
            </a: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4682131" y="5866216"/>
            <a:ext cx="1158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Zooplankton</a:t>
            </a:r>
          </a:p>
        </p:txBody>
      </p:sp>
    </p:spTree>
    <p:extLst>
      <p:ext uri="{BB962C8B-B14F-4D97-AF65-F5344CB8AC3E}">
        <p14:creationId xmlns:p14="http://schemas.microsoft.com/office/powerpoint/2010/main" val="320999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10" grpId="0" uiExpand="1" animBg="1"/>
      <p:bldP spid="11" grpId="0" uiExpand="1" animBg="1"/>
      <p:bldP spid="12" grpId="0" uiExpand="1" animBg="1"/>
      <p:bldP spid="14" grpId="0" uiExpand="1" animBg="1"/>
      <p:bldP spid="22" grpId="0" uiExpand="1"/>
      <p:bldP spid="23" grpId="0"/>
      <p:bldP spid="24" grpId="0"/>
      <p:bldP spid="25" grpId="0" uiExpan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Food webs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33"/>
          <p:cNvSpPr txBox="1">
            <a:spLocks noChangeArrowheads="1"/>
          </p:cNvSpPr>
          <p:nvPr/>
        </p:nvSpPr>
        <p:spPr>
          <a:xfrm>
            <a:off x="676275" y="1628775"/>
            <a:ext cx="4705350" cy="48859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 representation of feeding links</a:t>
            </a:r>
          </a:p>
          <a:p>
            <a:pPr marL="820738" lvl="1"/>
            <a:r>
              <a:rPr lang="en-GB" altLang="en-US" dirty="0" smtClean="0">
                <a:ea typeface="ＭＳ Ｐゴシック" pitchFamily="34" charset="-128"/>
              </a:rPr>
              <a:t>Plants and phytoplankton form initial step</a:t>
            </a:r>
          </a:p>
          <a:p>
            <a:pPr marL="820738" lvl="1"/>
            <a:r>
              <a:rPr lang="en-GB" altLang="en-US" dirty="0" smtClean="0">
                <a:ea typeface="ＭＳ Ｐゴシック" pitchFamily="34" charset="-128"/>
              </a:rPr>
              <a:t>Zooplankton main first predators </a:t>
            </a:r>
          </a:p>
          <a:p>
            <a:pPr marL="820738" lvl="1"/>
            <a:r>
              <a:rPr lang="en-GB" altLang="en-US" dirty="0" smtClean="0">
                <a:ea typeface="ＭＳ Ｐゴシック" pitchFamily="34" charset="-128"/>
              </a:rPr>
              <a:t>Intermediate predators</a:t>
            </a:r>
          </a:p>
          <a:p>
            <a:pPr marL="1295400" lvl="2"/>
            <a:r>
              <a:rPr lang="en-GB" altLang="en-US" dirty="0" smtClean="0">
                <a:ea typeface="ＭＳ Ｐゴシック" pitchFamily="34" charset="-128"/>
              </a:rPr>
              <a:t>Small adults and juveniles</a:t>
            </a:r>
          </a:p>
          <a:p>
            <a:pPr marL="820738" lvl="1"/>
            <a:r>
              <a:rPr lang="en-GB" altLang="en-US" dirty="0" smtClean="0">
                <a:ea typeface="ＭＳ Ｐゴシック" pitchFamily="34" charset="-128"/>
              </a:rPr>
              <a:t>Top predators</a:t>
            </a:r>
          </a:p>
          <a:p>
            <a:pPr marL="1295400" lvl="2"/>
            <a:r>
              <a:rPr lang="en-GB" altLang="en-US" dirty="0" smtClean="0">
                <a:ea typeface="ＭＳ Ｐゴシック" pitchFamily="34" charset="-128"/>
              </a:rPr>
              <a:t>Large fish birds mammals and HUMANS</a:t>
            </a:r>
          </a:p>
          <a:p>
            <a:r>
              <a:rPr lang="en-GB" altLang="en-US" dirty="0" smtClean="0"/>
              <a:t>Everything is connected!</a:t>
            </a:r>
          </a:p>
          <a:p>
            <a:r>
              <a:rPr lang="en-GB" altLang="en-US" dirty="0" smtClean="0"/>
              <a:t>Nothing is wasted</a:t>
            </a:r>
          </a:p>
          <a:p>
            <a:pPr marL="820738" lvl="1"/>
            <a:r>
              <a:rPr lang="en-GB" altLang="en-US" dirty="0" smtClean="0">
                <a:ea typeface="ＭＳ Ｐゴシック" pitchFamily="34" charset="-128"/>
              </a:rPr>
              <a:t>Detrital food web</a:t>
            </a:r>
            <a:endParaRPr lang="en-GB" altLang="en-US" dirty="0" smtClean="0"/>
          </a:p>
        </p:txBody>
      </p:sp>
      <p:sp>
        <p:nvSpPr>
          <p:cNvPr id="58" name="Text Box 30"/>
          <p:cNvSpPr txBox="1">
            <a:spLocks noChangeArrowheads="1"/>
          </p:cNvSpPr>
          <p:nvPr/>
        </p:nvSpPr>
        <p:spPr bwMode="auto">
          <a:xfrm>
            <a:off x="5981700" y="5629275"/>
            <a:ext cx="2390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Grazing food web</a:t>
            </a:r>
          </a:p>
        </p:txBody>
      </p:sp>
      <p:grpSp>
        <p:nvGrpSpPr>
          <p:cNvPr id="59" name="Group 214"/>
          <p:cNvGrpSpPr>
            <a:grpSpLocks/>
          </p:cNvGrpSpPr>
          <p:nvPr/>
        </p:nvGrpSpPr>
        <p:grpSpPr bwMode="auto">
          <a:xfrm>
            <a:off x="5495925" y="4044950"/>
            <a:ext cx="1184275" cy="1322388"/>
            <a:chOff x="3462" y="2548"/>
            <a:chExt cx="746" cy="833"/>
          </a:xfrm>
        </p:grpSpPr>
        <p:sp>
          <p:nvSpPr>
            <p:cNvPr id="60" name="Rectangle 42"/>
            <p:cNvSpPr>
              <a:spLocks noChangeArrowheads="1"/>
            </p:cNvSpPr>
            <p:nvPr/>
          </p:nvSpPr>
          <p:spPr bwMode="auto">
            <a:xfrm>
              <a:off x="3480" y="2548"/>
              <a:ext cx="728" cy="179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Phytoplankton</a:t>
              </a:r>
            </a:p>
          </p:txBody>
        </p:sp>
        <p:sp>
          <p:nvSpPr>
            <p:cNvPr id="61" name="Rectangle 43"/>
            <p:cNvSpPr>
              <a:spLocks noChangeArrowheads="1"/>
            </p:cNvSpPr>
            <p:nvPr/>
          </p:nvSpPr>
          <p:spPr bwMode="auto">
            <a:xfrm>
              <a:off x="3462" y="3134"/>
              <a:ext cx="610" cy="24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Sun</a:t>
              </a:r>
            </a:p>
          </p:txBody>
        </p:sp>
        <p:cxnSp>
          <p:nvCxnSpPr>
            <p:cNvPr id="62" name="AutoShape 45"/>
            <p:cNvCxnSpPr>
              <a:cxnSpLocks noChangeShapeType="1"/>
              <a:stCxn id="61" idx="0"/>
              <a:endCxn id="60" idx="2"/>
            </p:cNvCxnSpPr>
            <p:nvPr/>
          </p:nvCxnSpPr>
          <p:spPr bwMode="auto">
            <a:xfrm flipV="1">
              <a:off x="3767" y="2727"/>
              <a:ext cx="77" cy="40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63" name="AutoShape 46"/>
          <p:cNvCxnSpPr>
            <a:cxnSpLocks noChangeShapeType="1"/>
            <a:stCxn id="60" idx="0"/>
            <a:endCxn id="79" idx="2"/>
          </p:cNvCxnSpPr>
          <p:nvPr/>
        </p:nvCxnSpPr>
        <p:spPr bwMode="auto">
          <a:xfrm flipV="1">
            <a:off x="6102350" y="3706813"/>
            <a:ext cx="65088" cy="3381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4" name="Group 215"/>
          <p:cNvGrpSpPr>
            <a:grpSpLocks/>
          </p:cNvGrpSpPr>
          <p:nvPr/>
        </p:nvGrpSpPr>
        <p:grpSpPr bwMode="auto">
          <a:xfrm>
            <a:off x="6102350" y="4329113"/>
            <a:ext cx="1563688" cy="820737"/>
            <a:chOff x="3844" y="2727"/>
            <a:chExt cx="985" cy="517"/>
          </a:xfrm>
        </p:grpSpPr>
        <p:sp>
          <p:nvSpPr>
            <p:cNvPr id="65" name="Rectangle 44"/>
            <p:cNvSpPr>
              <a:spLocks noChangeArrowheads="1"/>
            </p:cNvSpPr>
            <p:nvPr/>
          </p:nvSpPr>
          <p:spPr bwMode="auto">
            <a:xfrm>
              <a:off x="4181" y="3065"/>
              <a:ext cx="648" cy="179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Zooplankton</a:t>
              </a:r>
            </a:p>
          </p:txBody>
        </p:sp>
        <p:cxnSp>
          <p:nvCxnSpPr>
            <p:cNvPr id="66" name="AutoShape 47"/>
            <p:cNvCxnSpPr>
              <a:cxnSpLocks noChangeShapeType="1"/>
              <a:stCxn id="60" idx="2"/>
              <a:endCxn id="65" idx="1"/>
            </p:cNvCxnSpPr>
            <p:nvPr/>
          </p:nvCxnSpPr>
          <p:spPr bwMode="auto">
            <a:xfrm>
              <a:off x="3844" y="2727"/>
              <a:ext cx="337" cy="4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217"/>
          <p:cNvGrpSpPr>
            <a:grpSpLocks/>
          </p:cNvGrpSpPr>
          <p:nvPr/>
        </p:nvGrpSpPr>
        <p:grpSpPr bwMode="auto">
          <a:xfrm>
            <a:off x="6118225" y="1606550"/>
            <a:ext cx="2555875" cy="2914650"/>
            <a:chOff x="3854" y="1012"/>
            <a:chExt cx="1610" cy="1836"/>
          </a:xfrm>
        </p:grpSpPr>
        <p:sp>
          <p:nvSpPr>
            <p:cNvPr id="68" name="Rectangle 36"/>
            <p:cNvSpPr>
              <a:spLocks noChangeArrowheads="1"/>
            </p:cNvSpPr>
            <p:nvPr/>
          </p:nvSpPr>
          <p:spPr bwMode="auto">
            <a:xfrm>
              <a:off x="5008" y="2716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Puffins</a:t>
              </a:r>
            </a:p>
          </p:txBody>
        </p:sp>
        <p:sp>
          <p:nvSpPr>
            <p:cNvPr id="69" name="Rectangle 37"/>
            <p:cNvSpPr>
              <a:spLocks noChangeArrowheads="1"/>
            </p:cNvSpPr>
            <p:nvPr/>
          </p:nvSpPr>
          <p:spPr bwMode="auto">
            <a:xfrm>
              <a:off x="3944" y="1913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Herring</a:t>
              </a:r>
            </a:p>
          </p:txBody>
        </p:sp>
        <p:sp>
          <p:nvSpPr>
            <p:cNvPr id="70" name="Rectangle 38"/>
            <p:cNvSpPr>
              <a:spLocks noChangeArrowheads="1"/>
            </p:cNvSpPr>
            <p:nvPr/>
          </p:nvSpPr>
          <p:spPr bwMode="auto">
            <a:xfrm>
              <a:off x="3854" y="1012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Seals</a:t>
              </a:r>
            </a:p>
          </p:txBody>
        </p:sp>
        <p:cxnSp>
          <p:nvCxnSpPr>
            <p:cNvPr id="71" name="AutoShape 50"/>
            <p:cNvCxnSpPr>
              <a:cxnSpLocks noChangeShapeType="1"/>
              <a:stCxn id="78" idx="0"/>
              <a:endCxn id="77" idx="2"/>
            </p:cNvCxnSpPr>
            <p:nvPr/>
          </p:nvCxnSpPr>
          <p:spPr bwMode="auto">
            <a:xfrm flipH="1" flipV="1">
              <a:off x="4531" y="1463"/>
              <a:ext cx="263" cy="7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AutoShape 51"/>
            <p:cNvCxnSpPr>
              <a:cxnSpLocks noChangeShapeType="1"/>
              <a:stCxn id="78" idx="0"/>
              <a:endCxn id="69" idx="2"/>
            </p:cNvCxnSpPr>
            <p:nvPr/>
          </p:nvCxnSpPr>
          <p:spPr bwMode="auto">
            <a:xfrm flipH="1" flipV="1">
              <a:off x="4172" y="2045"/>
              <a:ext cx="622" cy="1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AutoShape 52"/>
            <p:cNvCxnSpPr>
              <a:cxnSpLocks noChangeShapeType="1"/>
              <a:stCxn id="78" idx="3"/>
              <a:endCxn id="68" idx="1"/>
            </p:cNvCxnSpPr>
            <p:nvPr/>
          </p:nvCxnSpPr>
          <p:spPr bwMode="auto">
            <a:xfrm flipH="1">
              <a:off x="5008" y="2260"/>
              <a:ext cx="14" cy="52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AutoShape 53"/>
            <p:cNvCxnSpPr>
              <a:cxnSpLocks noChangeShapeType="1"/>
              <a:stCxn id="69" idx="0"/>
              <a:endCxn id="77" idx="2"/>
            </p:cNvCxnSpPr>
            <p:nvPr/>
          </p:nvCxnSpPr>
          <p:spPr bwMode="auto">
            <a:xfrm flipV="1">
              <a:off x="4172" y="1463"/>
              <a:ext cx="359" cy="4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AutoShape 54"/>
            <p:cNvCxnSpPr>
              <a:cxnSpLocks noChangeShapeType="1"/>
              <a:stCxn id="69" idx="0"/>
              <a:endCxn id="70" idx="1"/>
            </p:cNvCxnSpPr>
            <p:nvPr/>
          </p:nvCxnSpPr>
          <p:spPr bwMode="auto">
            <a:xfrm flipH="1" flipV="1">
              <a:off x="3854" y="1078"/>
              <a:ext cx="318" cy="8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6" name="Group 216"/>
          <p:cNvGrpSpPr>
            <a:grpSpLocks/>
          </p:cNvGrpSpPr>
          <p:nvPr/>
        </p:nvGrpSpPr>
        <p:grpSpPr bwMode="auto">
          <a:xfrm>
            <a:off x="5805488" y="2112963"/>
            <a:ext cx="2166937" cy="2752725"/>
            <a:chOff x="3657" y="1331"/>
            <a:chExt cx="1365" cy="1734"/>
          </a:xfrm>
        </p:grpSpPr>
        <p:sp>
          <p:nvSpPr>
            <p:cNvPr id="77" name="Rectangle 39"/>
            <p:cNvSpPr>
              <a:spLocks noChangeArrowheads="1"/>
            </p:cNvSpPr>
            <p:nvPr/>
          </p:nvSpPr>
          <p:spPr bwMode="auto">
            <a:xfrm>
              <a:off x="4303" y="1331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Cod</a:t>
              </a:r>
            </a:p>
          </p:txBody>
        </p:sp>
        <p:sp>
          <p:nvSpPr>
            <p:cNvPr id="78" name="Rectangle 40"/>
            <p:cNvSpPr>
              <a:spLocks noChangeArrowheads="1"/>
            </p:cNvSpPr>
            <p:nvPr/>
          </p:nvSpPr>
          <p:spPr bwMode="auto">
            <a:xfrm>
              <a:off x="4566" y="2194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Sandeels</a:t>
              </a:r>
            </a:p>
          </p:txBody>
        </p:sp>
        <p:sp>
          <p:nvSpPr>
            <p:cNvPr id="79" name="Rectangle 41"/>
            <p:cNvSpPr>
              <a:spLocks noChangeArrowheads="1"/>
            </p:cNvSpPr>
            <p:nvPr/>
          </p:nvSpPr>
          <p:spPr bwMode="auto">
            <a:xfrm>
              <a:off x="3657" y="2203"/>
              <a:ext cx="456" cy="132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Worms</a:t>
              </a:r>
            </a:p>
          </p:txBody>
        </p:sp>
        <p:cxnSp>
          <p:nvCxnSpPr>
            <p:cNvPr id="80" name="AutoShape 48"/>
            <p:cNvCxnSpPr>
              <a:cxnSpLocks noChangeShapeType="1"/>
              <a:stCxn id="65" idx="0"/>
              <a:endCxn id="78" idx="2"/>
            </p:cNvCxnSpPr>
            <p:nvPr/>
          </p:nvCxnSpPr>
          <p:spPr bwMode="auto">
            <a:xfrm flipV="1">
              <a:off x="4505" y="2326"/>
              <a:ext cx="289" cy="7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AutoShape 49"/>
            <p:cNvCxnSpPr>
              <a:cxnSpLocks noChangeShapeType="1"/>
              <a:stCxn id="65" idx="0"/>
              <a:endCxn id="77" idx="2"/>
            </p:cNvCxnSpPr>
            <p:nvPr/>
          </p:nvCxnSpPr>
          <p:spPr bwMode="auto">
            <a:xfrm flipV="1">
              <a:off x="4505" y="1463"/>
              <a:ext cx="26" cy="160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AutoShape 55"/>
            <p:cNvCxnSpPr>
              <a:cxnSpLocks noChangeShapeType="1"/>
              <a:stCxn id="65" idx="0"/>
              <a:endCxn id="79" idx="3"/>
            </p:cNvCxnSpPr>
            <p:nvPr/>
          </p:nvCxnSpPr>
          <p:spPr bwMode="auto">
            <a:xfrm flipH="1" flipV="1">
              <a:off x="4113" y="2269"/>
              <a:ext cx="392" cy="7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3" name="AutoShape 57"/>
          <p:cNvCxnSpPr>
            <a:cxnSpLocks noChangeShapeType="1"/>
            <a:stCxn id="77" idx="0"/>
            <a:endCxn id="70" idx="2"/>
          </p:cNvCxnSpPr>
          <p:nvPr/>
        </p:nvCxnSpPr>
        <p:spPr bwMode="auto">
          <a:xfrm flipH="1" flipV="1">
            <a:off x="6480175" y="1816100"/>
            <a:ext cx="712788" cy="29686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24710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uiExpand="1" build="p" bldLvl="4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Reproduction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1989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Sexual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Internal fertilisation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External fertilisation</a:t>
            </a:r>
          </a:p>
          <a:p>
            <a:r>
              <a:rPr lang="en-GB" altLang="en-US" dirty="0" smtClean="0"/>
              <a:t>Asexual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Budding, spores, fragmentation, eggs</a:t>
            </a:r>
          </a:p>
          <a:p>
            <a:r>
              <a:rPr lang="en-GB" altLang="en-US" dirty="0" smtClean="0"/>
              <a:t>Frequency</a:t>
            </a:r>
          </a:p>
          <a:p>
            <a:r>
              <a:rPr lang="en-GB" altLang="en-US" dirty="0" smtClean="0"/>
              <a:t>Life cycles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Simple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Complex</a:t>
            </a:r>
          </a:p>
          <a:p>
            <a:r>
              <a:rPr lang="en-GB" altLang="en-US" dirty="0" smtClean="0"/>
              <a:t>Longevity</a:t>
            </a:r>
          </a:p>
        </p:txBody>
      </p:sp>
      <p:pic>
        <p:nvPicPr>
          <p:cNvPr id="5" name="Picture 4" descr="dr tati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7075" y="1790700"/>
            <a:ext cx="261620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191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Internal fertilisation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241" name="Group 132"/>
          <p:cNvGrpSpPr>
            <a:grpSpLocks/>
          </p:cNvGrpSpPr>
          <p:nvPr/>
        </p:nvGrpSpPr>
        <p:grpSpPr bwMode="auto">
          <a:xfrm>
            <a:off x="5532438" y="1606550"/>
            <a:ext cx="3471862" cy="3506788"/>
            <a:chOff x="3491" y="1019"/>
            <a:chExt cx="2187" cy="2209"/>
          </a:xfrm>
        </p:grpSpPr>
        <p:pic>
          <p:nvPicPr>
            <p:cNvPr id="242" name="Picture 80" descr="sperm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" y="1912"/>
              <a:ext cx="481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3" name="Picture 131" descr="eg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0" y="1982"/>
              <a:ext cx="34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4" name="Group 14"/>
            <p:cNvGrpSpPr>
              <a:grpSpLocks noChangeAspect="1"/>
            </p:cNvGrpSpPr>
            <p:nvPr/>
          </p:nvGrpSpPr>
          <p:grpSpPr bwMode="auto">
            <a:xfrm>
              <a:off x="3491" y="1024"/>
              <a:ext cx="902" cy="653"/>
              <a:chOff x="2525" y="1246"/>
              <a:chExt cx="1128" cy="817"/>
            </a:xfrm>
          </p:grpSpPr>
          <p:sp>
            <p:nvSpPr>
              <p:cNvPr id="328" name="AutoShape 15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2525" y="1246"/>
                <a:ext cx="1128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329" name="Freeform 16"/>
              <p:cNvSpPr>
                <a:spLocks noChangeAspect="1"/>
              </p:cNvSpPr>
              <p:nvPr/>
            </p:nvSpPr>
            <p:spPr bwMode="auto">
              <a:xfrm flipH="1">
                <a:off x="2525" y="1246"/>
                <a:ext cx="1128" cy="817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0" name="Freeform 17"/>
              <p:cNvSpPr>
                <a:spLocks noChangeAspect="1"/>
              </p:cNvSpPr>
              <p:nvPr/>
            </p:nvSpPr>
            <p:spPr bwMode="auto">
              <a:xfrm flipH="1">
                <a:off x="2558" y="1634"/>
                <a:ext cx="229" cy="29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1" name="Freeform 18"/>
              <p:cNvSpPr>
                <a:spLocks noChangeAspect="1"/>
              </p:cNvSpPr>
              <p:nvPr/>
            </p:nvSpPr>
            <p:spPr bwMode="auto">
              <a:xfrm flipH="1">
                <a:off x="3154" y="1620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2" name="Freeform 19"/>
              <p:cNvSpPr>
                <a:spLocks noChangeAspect="1"/>
              </p:cNvSpPr>
              <p:nvPr/>
            </p:nvSpPr>
            <p:spPr bwMode="auto">
              <a:xfrm flipH="1">
                <a:off x="3231" y="1684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3" name="Freeform 20"/>
              <p:cNvSpPr>
                <a:spLocks noChangeAspect="1"/>
              </p:cNvSpPr>
              <p:nvPr/>
            </p:nvSpPr>
            <p:spPr bwMode="auto">
              <a:xfrm flipH="1">
                <a:off x="3462" y="1421"/>
                <a:ext cx="156" cy="281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4" name="Freeform 21"/>
              <p:cNvSpPr>
                <a:spLocks noChangeAspect="1"/>
              </p:cNvSpPr>
              <p:nvPr/>
            </p:nvSpPr>
            <p:spPr bwMode="auto">
              <a:xfrm flipH="1">
                <a:off x="3462" y="1483"/>
                <a:ext cx="152" cy="219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5" name="Freeform 22"/>
              <p:cNvSpPr>
                <a:spLocks noChangeAspect="1"/>
              </p:cNvSpPr>
              <p:nvPr/>
            </p:nvSpPr>
            <p:spPr bwMode="auto">
              <a:xfrm flipH="1">
                <a:off x="3530" y="1426"/>
                <a:ext cx="42" cy="55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6" name="Freeform 23"/>
              <p:cNvSpPr>
                <a:spLocks noChangeAspect="1"/>
              </p:cNvSpPr>
              <p:nvPr/>
            </p:nvSpPr>
            <p:spPr bwMode="auto">
              <a:xfrm flipH="1">
                <a:off x="3124" y="1298"/>
                <a:ext cx="62" cy="4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7" name="Freeform 24"/>
              <p:cNvSpPr>
                <a:spLocks noChangeAspect="1"/>
              </p:cNvSpPr>
              <p:nvPr/>
            </p:nvSpPr>
            <p:spPr bwMode="auto">
              <a:xfrm flipH="1">
                <a:off x="3054" y="1323"/>
                <a:ext cx="63" cy="41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8" name="Freeform 25"/>
              <p:cNvSpPr>
                <a:spLocks noChangeAspect="1"/>
              </p:cNvSpPr>
              <p:nvPr/>
            </p:nvSpPr>
            <p:spPr bwMode="auto">
              <a:xfrm flipH="1">
                <a:off x="2985" y="1333"/>
                <a:ext cx="71" cy="4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39" name="Freeform 26"/>
              <p:cNvSpPr>
                <a:spLocks noChangeAspect="1"/>
              </p:cNvSpPr>
              <p:nvPr/>
            </p:nvSpPr>
            <p:spPr bwMode="auto">
              <a:xfrm flipH="1">
                <a:off x="3133" y="1351"/>
                <a:ext cx="390" cy="314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0" name="Freeform 27"/>
              <p:cNvSpPr>
                <a:spLocks noChangeAspect="1"/>
              </p:cNvSpPr>
              <p:nvPr/>
            </p:nvSpPr>
            <p:spPr bwMode="auto">
              <a:xfrm flipH="1">
                <a:off x="3216" y="1481"/>
                <a:ext cx="208" cy="84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1" name="Freeform 28"/>
              <p:cNvSpPr>
                <a:spLocks noChangeAspect="1"/>
              </p:cNvSpPr>
              <p:nvPr/>
            </p:nvSpPr>
            <p:spPr bwMode="auto">
              <a:xfrm flipH="1">
                <a:off x="3238" y="1497"/>
                <a:ext cx="59" cy="4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2" name="Freeform 29"/>
              <p:cNvSpPr>
                <a:spLocks noChangeAspect="1"/>
              </p:cNvSpPr>
              <p:nvPr/>
            </p:nvSpPr>
            <p:spPr bwMode="auto">
              <a:xfrm flipH="1">
                <a:off x="3315" y="1500"/>
                <a:ext cx="52" cy="47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3" name="Freeform 30"/>
              <p:cNvSpPr>
                <a:spLocks noChangeAspect="1"/>
              </p:cNvSpPr>
              <p:nvPr/>
            </p:nvSpPr>
            <p:spPr bwMode="auto">
              <a:xfrm flipH="1">
                <a:off x="3377" y="1512"/>
                <a:ext cx="23" cy="22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4" name="Freeform 31"/>
              <p:cNvSpPr>
                <a:spLocks noChangeAspect="1"/>
              </p:cNvSpPr>
              <p:nvPr/>
            </p:nvSpPr>
            <p:spPr bwMode="auto">
              <a:xfrm flipH="1">
                <a:off x="2937" y="1353"/>
                <a:ext cx="65" cy="4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5" name="Freeform 32"/>
              <p:cNvSpPr>
                <a:spLocks noChangeAspect="1"/>
              </p:cNvSpPr>
              <p:nvPr/>
            </p:nvSpPr>
            <p:spPr bwMode="auto">
              <a:xfrm flipH="1">
                <a:off x="2765" y="1374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6" name="Freeform 33"/>
              <p:cNvSpPr>
                <a:spLocks noChangeAspect="1"/>
              </p:cNvSpPr>
              <p:nvPr/>
            </p:nvSpPr>
            <p:spPr bwMode="auto">
              <a:xfrm flipH="1">
                <a:off x="2765" y="1594"/>
                <a:ext cx="52" cy="118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7" name="Freeform 34"/>
              <p:cNvSpPr>
                <a:spLocks noChangeAspect="1"/>
              </p:cNvSpPr>
              <p:nvPr/>
            </p:nvSpPr>
            <p:spPr bwMode="auto">
              <a:xfrm flipH="1">
                <a:off x="2773" y="1696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8" name="Freeform 35"/>
              <p:cNvSpPr>
                <a:spLocks noChangeAspect="1"/>
              </p:cNvSpPr>
              <p:nvPr/>
            </p:nvSpPr>
            <p:spPr bwMode="auto">
              <a:xfrm flipH="1">
                <a:off x="2773" y="1744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49" name="Freeform 36"/>
              <p:cNvSpPr>
                <a:spLocks noChangeAspect="1"/>
              </p:cNvSpPr>
              <p:nvPr/>
            </p:nvSpPr>
            <p:spPr bwMode="auto">
              <a:xfrm flipH="1">
                <a:off x="3171" y="1938"/>
                <a:ext cx="238" cy="106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50" name="Freeform 37"/>
              <p:cNvSpPr>
                <a:spLocks noChangeAspect="1"/>
              </p:cNvSpPr>
              <p:nvPr/>
            </p:nvSpPr>
            <p:spPr bwMode="auto">
              <a:xfrm flipH="1">
                <a:off x="3176" y="1271"/>
                <a:ext cx="45" cy="57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51" name="Freeform 38"/>
              <p:cNvSpPr>
                <a:spLocks noChangeAspect="1"/>
              </p:cNvSpPr>
              <p:nvPr/>
            </p:nvSpPr>
            <p:spPr bwMode="auto">
              <a:xfrm flipH="1">
                <a:off x="3317" y="1360"/>
                <a:ext cx="184" cy="94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52" name="Freeform 39"/>
              <p:cNvSpPr>
                <a:spLocks noChangeAspect="1"/>
              </p:cNvSpPr>
              <p:nvPr/>
            </p:nvSpPr>
            <p:spPr bwMode="auto">
              <a:xfrm flipH="1">
                <a:off x="2552" y="1635"/>
                <a:ext cx="225" cy="305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45" name="Group 40"/>
            <p:cNvGrpSpPr>
              <a:grpSpLocks noChangeAspect="1"/>
            </p:cNvGrpSpPr>
            <p:nvPr/>
          </p:nvGrpSpPr>
          <p:grpSpPr bwMode="auto">
            <a:xfrm>
              <a:off x="4776" y="1019"/>
              <a:ext cx="902" cy="653"/>
              <a:chOff x="4134" y="1145"/>
              <a:chExt cx="1128" cy="817"/>
            </a:xfrm>
          </p:grpSpPr>
          <p:sp>
            <p:nvSpPr>
              <p:cNvPr id="289" name="AutoShape 41"/>
              <p:cNvSpPr>
                <a:spLocks noChangeAspect="1" noChangeArrowheads="1" noTextEdit="1"/>
              </p:cNvSpPr>
              <p:nvPr/>
            </p:nvSpPr>
            <p:spPr bwMode="auto">
              <a:xfrm>
                <a:off x="4134" y="1145"/>
                <a:ext cx="1128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290" name="Freeform 42"/>
              <p:cNvSpPr>
                <a:spLocks noChangeAspect="1"/>
              </p:cNvSpPr>
              <p:nvPr/>
            </p:nvSpPr>
            <p:spPr bwMode="auto">
              <a:xfrm>
                <a:off x="4134" y="1145"/>
                <a:ext cx="1128" cy="817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1" name="Freeform 43"/>
              <p:cNvSpPr>
                <a:spLocks noChangeAspect="1"/>
              </p:cNvSpPr>
              <p:nvPr/>
            </p:nvSpPr>
            <p:spPr bwMode="auto">
              <a:xfrm>
                <a:off x="5000" y="1533"/>
                <a:ext cx="229" cy="29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2" name="Freeform 44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3" name="Freeform 45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4" name="Freeform 46"/>
              <p:cNvSpPr>
                <a:spLocks noChangeAspect="1"/>
              </p:cNvSpPr>
              <p:nvPr/>
            </p:nvSpPr>
            <p:spPr bwMode="auto">
              <a:xfrm>
                <a:off x="4169" y="1320"/>
                <a:ext cx="156" cy="281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5" name="Freeform 47"/>
              <p:cNvSpPr>
                <a:spLocks noChangeAspect="1"/>
              </p:cNvSpPr>
              <p:nvPr/>
            </p:nvSpPr>
            <p:spPr bwMode="auto">
              <a:xfrm>
                <a:off x="4173" y="1382"/>
                <a:ext cx="152" cy="219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6" name="Freeform 48"/>
              <p:cNvSpPr>
                <a:spLocks noChangeAspect="1"/>
              </p:cNvSpPr>
              <p:nvPr/>
            </p:nvSpPr>
            <p:spPr bwMode="auto">
              <a:xfrm>
                <a:off x="4215" y="1325"/>
                <a:ext cx="42" cy="55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" name="Freeform 49"/>
              <p:cNvSpPr>
                <a:spLocks noChangeAspect="1"/>
              </p:cNvSpPr>
              <p:nvPr/>
            </p:nvSpPr>
            <p:spPr bwMode="auto">
              <a:xfrm>
                <a:off x="4601" y="1197"/>
                <a:ext cx="62" cy="4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8" name="Freeform 50"/>
              <p:cNvSpPr>
                <a:spLocks noChangeAspect="1"/>
              </p:cNvSpPr>
              <p:nvPr/>
            </p:nvSpPr>
            <p:spPr bwMode="auto">
              <a:xfrm>
                <a:off x="4670" y="1222"/>
                <a:ext cx="63" cy="41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99" name="Freeform 51"/>
              <p:cNvSpPr>
                <a:spLocks noChangeAspect="1"/>
              </p:cNvSpPr>
              <p:nvPr/>
            </p:nvSpPr>
            <p:spPr bwMode="auto">
              <a:xfrm>
                <a:off x="4731" y="1232"/>
                <a:ext cx="71" cy="4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0" name="Freeform 52"/>
              <p:cNvSpPr>
                <a:spLocks noChangeAspect="1"/>
              </p:cNvSpPr>
              <p:nvPr/>
            </p:nvSpPr>
            <p:spPr bwMode="auto">
              <a:xfrm>
                <a:off x="4270" y="1250"/>
                <a:ext cx="390" cy="314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1" name="Freeform 53"/>
              <p:cNvSpPr>
                <a:spLocks noChangeAspect="1"/>
              </p:cNvSpPr>
              <p:nvPr/>
            </p:nvSpPr>
            <p:spPr bwMode="auto">
              <a:xfrm>
                <a:off x="4363" y="1380"/>
                <a:ext cx="208" cy="84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2" name="Freeform 54"/>
              <p:cNvSpPr>
                <a:spLocks noChangeAspect="1"/>
              </p:cNvSpPr>
              <p:nvPr/>
            </p:nvSpPr>
            <p:spPr bwMode="auto">
              <a:xfrm>
                <a:off x="4490" y="1396"/>
                <a:ext cx="59" cy="4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3" name="Freeform 55"/>
              <p:cNvSpPr>
                <a:spLocks noChangeAspect="1"/>
              </p:cNvSpPr>
              <p:nvPr/>
            </p:nvSpPr>
            <p:spPr bwMode="auto">
              <a:xfrm>
                <a:off x="4420" y="1399"/>
                <a:ext cx="52" cy="47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4" name="Freeform 56"/>
              <p:cNvSpPr>
                <a:spLocks noChangeAspect="1"/>
              </p:cNvSpPr>
              <p:nvPr/>
            </p:nvSpPr>
            <p:spPr bwMode="auto">
              <a:xfrm>
                <a:off x="4387" y="1411"/>
                <a:ext cx="23" cy="22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5" name="Freeform 57"/>
              <p:cNvSpPr>
                <a:spLocks noChangeAspect="1"/>
              </p:cNvSpPr>
              <p:nvPr/>
            </p:nvSpPr>
            <p:spPr bwMode="auto">
              <a:xfrm>
                <a:off x="4785" y="1252"/>
                <a:ext cx="65" cy="4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6" name="Freeform 58"/>
              <p:cNvSpPr>
                <a:spLocks noChangeAspect="1"/>
              </p:cNvSpPr>
              <p:nvPr/>
            </p:nvSpPr>
            <p:spPr bwMode="auto">
              <a:xfrm>
                <a:off x="4654" y="1273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B16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" name="Freeform 59"/>
              <p:cNvSpPr>
                <a:spLocks noChangeAspect="1"/>
              </p:cNvSpPr>
              <p:nvPr/>
            </p:nvSpPr>
            <p:spPr bwMode="auto">
              <a:xfrm>
                <a:off x="4970" y="1493"/>
                <a:ext cx="52" cy="118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8" name="Freeform 60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09" name="Freeform 61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0" name="Freeform 62"/>
              <p:cNvSpPr>
                <a:spLocks noChangeAspect="1"/>
              </p:cNvSpPr>
              <p:nvPr/>
            </p:nvSpPr>
            <p:spPr bwMode="auto">
              <a:xfrm>
                <a:off x="4378" y="1837"/>
                <a:ext cx="238" cy="106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1" name="Freeform 63"/>
              <p:cNvSpPr>
                <a:spLocks noChangeAspect="1"/>
              </p:cNvSpPr>
              <p:nvPr/>
            </p:nvSpPr>
            <p:spPr bwMode="auto">
              <a:xfrm>
                <a:off x="4566" y="1170"/>
                <a:ext cx="45" cy="57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2" name="Freeform 64"/>
              <p:cNvSpPr>
                <a:spLocks noChangeAspect="1"/>
              </p:cNvSpPr>
              <p:nvPr/>
            </p:nvSpPr>
            <p:spPr bwMode="auto">
              <a:xfrm>
                <a:off x="4286" y="1259"/>
                <a:ext cx="184" cy="94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3" name="Freeform 65"/>
              <p:cNvSpPr>
                <a:spLocks noChangeAspect="1"/>
              </p:cNvSpPr>
              <p:nvPr/>
            </p:nvSpPr>
            <p:spPr bwMode="auto">
              <a:xfrm>
                <a:off x="5010" y="1534"/>
                <a:ext cx="225" cy="305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4" name="Freeform 66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5" name="Freeform 67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6" name="Freeform 68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7" name="Freeform 69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8" name="Freeform 70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19" name="Freeform 71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0" name="Freeform 72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1" name="Freeform 73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2" name="Freeform 74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3" name="Freeform 75"/>
              <p:cNvSpPr>
                <a:spLocks noChangeAspect="1"/>
              </p:cNvSpPr>
              <p:nvPr/>
            </p:nvSpPr>
            <p:spPr bwMode="auto">
              <a:xfrm>
                <a:off x="4654" y="1273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4" name="Freeform 76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5" name="Freeform 77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6" name="Freeform 78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" name="Freeform 79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46" name="Group 81"/>
            <p:cNvGrpSpPr>
              <a:grpSpLocks noChangeAspect="1"/>
            </p:cNvGrpSpPr>
            <p:nvPr/>
          </p:nvGrpSpPr>
          <p:grpSpPr bwMode="auto">
            <a:xfrm>
              <a:off x="4444" y="2901"/>
              <a:ext cx="451" cy="327"/>
              <a:chOff x="3929" y="2650"/>
              <a:chExt cx="902" cy="653"/>
            </a:xfrm>
          </p:grpSpPr>
          <p:sp>
            <p:nvSpPr>
              <p:cNvPr id="250" name="AutoShape 82"/>
              <p:cNvSpPr>
                <a:spLocks noChangeAspect="1" noChangeArrowheads="1" noTextEdit="1"/>
              </p:cNvSpPr>
              <p:nvPr/>
            </p:nvSpPr>
            <p:spPr bwMode="auto">
              <a:xfrm>
                <a:off x="3929" y="2650"/>
                <a:ext cx="902" cy="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251" name="Freeform 83"/>
              <p:cNvSpPr>
                <a:spLocks noChangeAspect="1"/>
              </p:cNvSpPr>
              <p:nvPr/>
            </p:nvSpPr>
            <p:spPr bwMode="auto">
              <a:xfrm>
                <a:off x="3929" y="2650"/>
                <a:ext cx="902" cy="653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2" name="Freeform 84"/>
              <p:cNvSpPr>
                <a:spLocks noChangeAspect="1"/>
              </p:cNvSpPr>
              <p:nvPr/>
            </p:nvSpPr>
            <p:spPr bwMode="auto">
              <a:xfrm>
                <a:off x="4621" y="2960"/>
                <a:ext cx="184" cy="23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3" name="Freeform 85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4" name="Freeform 86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5" name="Freeform 87"/>
              <p:cNvSpPr>
                <a:spLocks noChangeAspect="1"/>
              </p:cNvSpPr>
              <p:nvPr/>
            </p:nvSpPr>
            <p:spPr bwMode="auto">
              <a:xfrm>
                <a:off x="3957" y="2790"/>
                <a:ext cx="125" cy="224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6" name="Freeform 88"/>
              <p:cNvSpPr>
                <a:spLocks noChangeAspect="1"/>
              </p:cNvSpPr>
              <p:nvPr/>
            </p:nvSpPr>
            <p:spPr bwMode="auto">
              <a:xfrm>
                <a:off x="3960" y="2839"/>
                <a:ext cx="122" cy="175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7" name="Freeform 89"/>
              <p:cNvSpPr>
                <a:spLocks noChangeAspect="1"/>
              </p:cNvSpPr>
              <p:nvPr/>
            </p:nvSpPr>
            <p:spPr bwMode="auto">
              <a:xfrm>
                <a:off x="3994" y="2794"/>
                <a:ext cx="33" cy="44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8" name="Freeform 90"/>
              <p:cNvSpPr>
                <a:spLocks noChangeAspect="1"/>
              </p:cNvSpPr>
              <p:nvPr/>
            </p:nvSpPr>
            <p:spPr bwMode="auto">
              <a:xfrm>
                <a:off x="4302" y="2692"/>
                <a:ext cx="50" cy="3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59" name="Freeform 91"/>
              <p:cNvSpPr>
                <a:spLocks noChangeAspect="1"/>
              </p:cNvSpPr>
              <p:nvPr/>
            </p:nvSpPr>
            <p:spPr bwMode="auto">
              <a:xfrm>
                <a:off x="4358" y="2712"/>
                <a:ext cx="50" cy="32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0" name="Freeform 92"/>
              <p:cNvSpPr>
                <a:spLocks noChangeAspect="1"/>
              </p:cNvSpPr>
              <p:nvPr/>
            </p:nvSpPr>
            <p:spPr bwMode="auto">
              <a:xfrm>
                <a:off x="4406" y="2720"/>
                <a:ext cx="57" cy="3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1" name="Freeform 93"/>
              <p:cNvSpPr>
                <a:spLocks noChangeAspect="1"/>
              </p:cNvSpPr>
              <p:nvPr/>
            </p:nvSpPr>
            <p:spPr bwMode="auto">
              <a:xfrm>
                <a:off x="4038" y="2734"/>
                <a:ext cx="312" cy="251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2" name="Freeform 94"/>
              <p:cNvSpPr>
                <a:spLocks noChangeAspect="1"/>
              </p:cNvSpPr>
              <p:nvPr/>
            </p:nvSpPr>
            <p:spPr bwMode="auto">
              <a:xfrm>
                <a:off x="4112" y="2838"/>
                <a:ext cx="166" cy="67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3" name="Freeform 95"/>
              <p:cNvSpPr>
                <a:spLocks noChangeAspect="1"/>
              </p:cNvSpPr>
              <p:nvPr/>
            </p:nvSpPr>
            <p:spPr bwMode="auto">
              <a:xfrm>
                <a:off x="4214" y="2851"/>
                <a:ext cx="47" cy="3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4" name="Freeform 96"/>
              <p:cNvSpPr>
                <a:spLocks noChangeAspect="1"/>
              </p:cNvSpPr>
              <p:nvPr/>
            </p:nvSpPr>
            <p:spPr bwMode="auto">
              <a:xfrm>
                <a:off x="4158" y="2853"/>
                <a:ext cx="41" cy="38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5" name="Freeform 97"/>
              <p:cNvSpPr>
                <a:spLocks noChangeAspect="1"/>
              </p:cNvSpPr>
              <p:nvPr/>
            </p:nvSpPr>
            <p:spPr bwMode="auto">
              <a:xfrm>
                <a:off x="4131" y="2863"/>
                <a:ext cx="19" cy="17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6" name="Freeform 98"/>
              <p:cNvSpPr>
                <a:spLocks noChangeAspect="1"/>
              </p:cNvSpPr>
              <p:nvPr/>
            </p:nvSpPr>
            <p:spPr bwMode="auto">
              <a:xfrm>
                <a:off x="4450" y="2736"/>
                <a:ext cx="52" cy="3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7" name="Freeform 99"/>
              <p:cNvSpPr>
                <a:spLocks noChangeAspect="1"/>
              </p:cNvSpPr>
              <p:nvPr/>
            </p:nvSpPr>
            <p:spPr bwMode="auto">
              <a:xfrm>
                <a:off x="4345" y="2752"/>
                <a:ext cx="294" cy="270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B16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8" name="Freeform 100"/>
              <p:cNvSpPr>
                <a:spLocks noChangeAspect="1"/>
              </p:cNvSpPr>
              <p:nvPr/>
            </p:nvSpPr>
            <p:spPr bwMode="auto">
              <a:xfrm>
                <a:off x="4598" y="2928"/>
                <a:ext cx="41" cy="94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9" name="Freeform 101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0" name="Freeform 102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1" name="Freeform 103"/>
              <p:cNvSpPr>
                <a:spLocks noChangeAspect="1"/>
              </p:cNvSpPr>
              <p:nvPr/>
            </p:nvSpPr>
            <p:spPr bwMode="auto">
              <a:xfrm>
                <a:off x="4124" y="3203"/>
                <a:ext cx="190" cy="85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2" name="Freeform 104"/>
              <p:cNvSpPr>
                <a:spLocks noChangeAspect="1"/>
              </p:cNvSpPr>
              <p:nvPr/>
            </p:nvSpPr>
            <p:spPr bwMode="auto">
              <a:xfrm>
                <a:off x="4274" y="2670"/>
                <a:ext cx="36" cy="46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3" name="Freeform 105"/>
              <p:cNvSpPr>
                <a:spLocks noChangeAspect="1"/>
              </p:cNvSpPr>
              <p:nvPr/>
            </p:nvSpPr>
            <p:spPr bwMode="auto">
              <a:xfrm>
                <a:off x="4051" y="2741"/>
                <a:ext cx="147" cy="75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4" name="Freeform 106"/>
              <p:cNvSpPr>
                <a:spLocks noChangeAspect="1"/>
              </p:cNvSpPr>
              <p:nvPr/>
            </p:nvSpPr>
            <p:spPr bwMode="auto">
              <a:xfrm>
                <a:off x="4629" y="2961"/>
                <a:ext cx="180" cy="244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5" name="Freeform 107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6" name="Freeform 108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7" name="Freeform 109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8" name="Freeform 110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9" name="Freeform 111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0" name="Freeform 112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1" name="Freeform 113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2" name="Freeform 114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3" name="Freeform 115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4" name="Freeform 116"/>
              <p:cNvSpPr>
                <a:spLocks noChangeAspect="1"/>
              </p:cNvSpPr>
              <p:nvPr/>
            </p:nvSpPr>
            <p:spPr bwMode="auto">
              <a:xfrm>
                <a:off x="4345" y="2752"/>
                <a:ext cx="294" cy="270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5" name="Freeform 117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6" name="Freeform 118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7" name="Freeform 119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8" name="Freeform 120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47" name="AutoShape 121"/>
            <p:cNvSpPr>
              <a:spLocks noChangeArrowheads="1"/>
            </p:cNvSpPr>
            <p:nvPr/>
          </p:nvSpPr>
          <p:spPr bwMode="auto">
            <a:xfrm rot="5400000">
              <a:off x="4463" y="2555"/>
              <a:ext cx="297" cy="144"/>
            </a:xfrm>
            <a:prstGeom prst="rightArrow">
              <a:avLst>
                <a:gd name="adj1" fmla="val 50000"/>
                <a:gd name="adj2" fmla="val 5156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8" name="AutoShape 122"/>
            <p:cNvSpPr>
              <a:spLocks noChangeArrowheads="1"/>
            </p:cNvSpPr>
            <p:nvPr/>
          </p:nvSpPr>
          <p:spPr bwMode="auto">
            <a:xfrm rot="3123648">
              <a:off x="4192" y="1690"/>
              <a:ext cx="297" cy="144"/>
            </a:xfrm>
            <a:prstGeom prst="rightArrow">
              <a:avLst>
                <a:gd name="adj1" fmla="val 50000"/>
                <a:gd name="adj2" fmla="val 5156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9" name="AutoShape 123"/>
            <p:cNvSpPr>
              <a:spLocks noChangeArrowheads="1"/>
            </p:cNvSpPr>
            <p:nvPr/>
          </p:nvSpPr>
          <p:spPr bwMode="auto">
            <a:xfrm rot="18476352" flipH="1">
              <a:off x="4665" y="1695"/>
              <a:ext cx="297" cy="144"/>
            </a:xfrm>
            <a:prstGeom prst="rightArrow">
              <a:avLst>
                <a:gd name="adj1" fmla="val 50000"/>
                <a:gd name="adj2" fmla="val 5156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pic>
        <p:nvPicPr>
          <p:cNvPr id="353" name="Picture 125" descr="Atlantoraja_platan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4131" y="4895850"/>
            <a:ext cx="20986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4" name="Group 141"/>
          <p:cNvGrpSpPr>
            <a:grpSpLocks/>
          </p:cNvGrpSpPr>
          <p:nvPr/>
        </p:nvGrpSpPr>
        <p:grpSpPr bwMode="auto">
          <a:xfrm>
            <a:off x="515938" y="4210377"/>
            <a:ext cx="2286000" cy="1714500"/>
            <a:chOff x="3018" y="3240"/>
            <a:chExt cx="1440" cy="1080"/>
          </a:xfrm>
        </p:grpSpPr>
        <p:pic>
          <p:nvPicPr>
            <p:cNvPr id="355" name="Picture 133" descr="Mermaidpurs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8" y="3240"/>
              <a:ext cx="1440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6" name="Text Box 134"/>
            <p:cNvSpPr txBox="1">
              <a:spLocks noChangeArrowheads="1"/>
            </p:cNvSpPr>
            <p:nvPr/>
          </p:nvSpPr>
          <p:spPr bwMode="auto">
            <a:xfrm>
              <a:off x="3294" y="4085"/>
              <a:ext cx="95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Xtylee - Wikimedia Commons</a:t>
              </a:r>
            </a:p>
          </p:txBody>
        </p:sp>
      </p:grpSp>
      <p:grpSp>
        <p:nvGrpSpPr>
          <p:cNvPr id="357" name="Group 139"/>
          <p:cNvGrpSpPr>
            <a:grpSpLocks/>
          </p:cNvGrpSpPr>
          <p:nvPr/>
        </p:nvGrpSpPr>
        <p:grpSpPr bwMode="auto">
          <a:xfrm>
            <a:off x="3436938" y="3135313"/>
            <a:ext cx="2005013" cy="1336675"/>
            <a:chOff x="1627" y="1600"/>
            <a:chExt cx="1263" cy="842"/>
          </a:xfrm>
        </p:grpSpPr>
        <p:pic>
          <p:nvPicPr>
            <p:cNvPr id="358" name="Picture 137" descr="Chthamalus_stellatu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" y="1600"/>
              <a:ext cx="1263" cy="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9" name="Text Box 138"/>
            <p:cNvSpPr txBox="1">
              <a:spLocks noChangeArrowheads="1"/>
            </p:cNvSpPr>
            <p:nvPr/>
          </p:nvSpPr>
          <p:spPr bwMode="auto">
            <a:xfrm>
              <a:off x="1666" y="2247"/>
              <a:ext cx="1189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 Michael Maggs Wikimedia Commons</a:t>
              </a:r>
            </a:p>
          </p:txBody>
        </p:sp>
      </p:grpSp>
      <p:pic>
        <p:nvPicPr>
          <p:cNvPr id="360" name="Picture 140" descr="ddelphis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614488"/>
            <a:ext cx="199707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1" name="Group 126"/>
          <p:cNvGrpSpPr>
            <a:grpSpLocks/>
          </p:cNvGrpSpPr>
          <p:nvPr/>
        </p:nvGrpSpPr>
        <p:grpSpPr bwMode="auto">
          <a:xfrm>
            <a:off x="5649913" y="5351463"/>
            <a:ext cx="1835150" cy="1338262"/>
            <a:chOff x="3559" y="3371"/>
            <a:chExt cx="1156" cy="843"/>
          </a:xfrm>
        </p:grpSpPr>
        <p:pic>
          <p:nvPicPr>
            <p:cNvPr id="362" name="Picture 125" descr="SquidEggCases-MontereryAquarium-April2-07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9" y="3371"/>
              <a:ext cx="1156" cy="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3" name="Text Box 124"/>
            <p:cNvSpPr txBox="1">
              <a:spLocks noChangeArrowheads="1"/>
            </p:cNvSpPr>
            <p:nvPr/>
          </p:nvSpPr>
          <p:spPr bwMode="auto">
            <a:xfrm>
              <a:off x="3740" y="4053"/>
              <a:ext cx="82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800" b="1" i="1">
                  <a:solidFill>
                    <a:schemeClr val="bg1"/>
                  </a:solidFill>
                </a:rPr>
                <a:t>Wikimedia: Captmondo</a:t>
              </a:r>
              <a:endParaRPr lang="en-GB" altLang="en-US" sz="800" i="1">
                <a:solidFill>
                  <a:schemeClr val="bg1"/>
                </a:solidFill>
              </a:endParaRPr>
            </a:p>
          </p:txBody>
        </p:sp>
      </p:grpSp>
      <p:sp>
        <p:nvSpPr>
          <p:cNvPr id="364" name="Rectangle 3"/>
          <p:cNvSpPr txBox="1">
            <a:spLocks noChangeArrowheads="1"/>
          </p:cNvSpPr>
          <p:nvPr/>
        </p:nvSpPr>
        <p:spPr>
          <a:xfrm>
            <a:off x="630238" y="1396341"/>
            <a:ext cx="4343400" cy="221773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smtClean="0">
                <a:ea typeface="SimSun" pitchFamily="2" charset="-122"/>
              </a:rPr>
              <a:t>Sexual reproduction 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Sperm &amp; egg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Live young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Protected eggs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Barnacles et al</a:t>
            </a:r>
          </a:p>
          <a:p>
            <a:endParaRPr lang="en-GB" altLang="zh-CN" dirty="0" smtClean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7863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364" grpId="0" uiExpand="1" build="p" bldLvl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External fertilisation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117" name="Group 8"/>
          <p:cNvGrpSpPr>
            <a:grpSpLocks/>
          </p:cNvGrpSpPr>
          <p:nvPr/>
        </p:nvGrpSpPr>
        <p:grpSpPr bwMode="auto">
          <a:xfrm>
            <a:off x="5672138" y="1617663"/>
            <a:ext cx="3471862" cy="3506787"/>
            <a:chOff x="3491" y="1019"/>
            <a:chExt cx="2187" cy="2209"/>
          </a:xfrm>
        </p:grpSpPr>
        <p:pic>
          <p:nvPicPr>
            <p:cNvPr id="118" name="Picture 9" descr="sperm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" y="1912"/>
              <a:ext cx="481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" name="Picture 10" descr="eg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0" y="1982"/>
              <a:ext cx="34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0" name="Group 11"/>
            <p:cNvGrpSpPr>
              <a:grpSpLocks noChangeAspect="1"/>
            </p:cNvGrpSpPr>
            <p:nvPr/>
          </p:nvGrpSpPr>
          <p:grpSpPr bwMode="auto">
            <a:xfrm>
              <a:off x="3491" y="1024"/>
              <a:ext cx="902" cy="653"/>
              <a:chOff x="2525" y="1246"/>
              <a:chExt cx="1128" cy="817"/>
            </a:xfrm>
          </p:grpSpPr>
          <p:sp>
            <p:nvSpPr>
              <p:cNvPr id="204" name="AutoShape 12"/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2525" y="1246"/>
                <a:ext cx="1128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205" name="Freeform 13"/>
              <p:cNvSpPr>
                <a:spLocks noChangeAspect="1"/>
              </p:cNvSpPr>
              <p:nvPr/>
            </p:nvSpPr>
            <p:spPr bwMode="auto">
              <a:xfrm flipH="1">
                <a:off x="2525" y="1246"/>
                <a:ext cx="1128" cy="817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6" name="Freeform 14"/>
              <p:cNvSpPr>
                <a:spLocks noChangeAspect="1"/>
              </p:cNvSpPr>
              <p:nvPr/>
            </p:nvSpPr>
            <p:spPr bwMode="auto">
              <a:xfrm flipH="1">
                <a:off x="2558" y="1634"/>
                <a:ext cx="229" cy="29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7" name="Freeform 15"/>
              <p:cNvSpPr>
                <a:spLocks noChangeAspect="1"/>
              </p:cNvSpPr>
              <p:nvPr/>
            </p:nvSpPr>
            <p:spPr bwMode="auto">
              <a:xfrm flipH="1">
                <a:off x="3154" y="1620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8" name="Freeform 16"/>
              <p:cNvSpPr>
                <a:spLocks noChangeAspect="1"/>
              </p:cNvSpPr>
              <p:nvPr/>
            </p:nvSpPr>
            <p:spPr bwMode="auto">
              <a:xfrm flipH="1">
                <a:off x="3231" y="1684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9" name="Freeform 17"/>
              <p:cNvSpPr>
                <a:spLocks noChangeAspect="1"/>
              </p:cNvSpPr>
              <p:nvPr/>
            </p:nvSpPr>
            <p:spPr bwMode="auto">
              <a:xfrm flipH="1">
                <a:off x="3462" y="1421"/>
                <a:ext cx="156" cy="281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0" name="Freeform 18"/>
              <p:cNvSpPr>
                <a:spLocks noChangeAspect="1"/>
              </p:cNvSpPr>
              <p:nvPr/>
            </p:nvSpPr>
            <p:spPr bwMode="auto">
              <a:xfrm flipH="1">
                <a:off x="3462" y="1483"/>
                <a:ext cx="152" cy="219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1" name="Freeform 19"/>
              <p:cNvSpPr>
                <a:spLocks noChangeAspect="1"/>
              </p:cNvSpPr>
              <p:nvPr/>
            </p:nvSpPr>
            <p:spPr bwMode="auto">
              <a:xfrm flipH="1">
                <a:off x="3530" y="1426"/>
                <a:ext cx="42" cy="55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2" name="Freeform 20"/>
              <p:cNvSpPr>
                <a:spLocks noChangeAspect="1"/>
              </p:cNvSpPr>
              <p:nvPr/>
            </p:nvSpPr>
            <p:spPr bwMode="auto">
              <a:xfrm flipH="1">
                <a:off x="3124" y="1298"/>
                <a:ext cx="62" cy="4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3" name="Freeform 21"/>
              <p:cNvSpPr>
                <a:spLocks noChangeAspect="1"/>
              </p:cNvSpPr>
              <p:nvPr/>
            </p:nvSpPr>
            <p:spPr bwMode="auto">
              <a:xfrm flipH="1">
                <a:off x="3054" y="1323"/>
                <a:ext cx="63" cy="41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4" name="Freeform 22"/>
              <p:cNvSpPr>
                <a:spLocks noChangeAspect="1"/>
              </p:cNvSpPr>
              <p:nvPr/>
            </p:nvSpPr>
            <p:spPr bwMode="auto">
              <a:xfrm flipH="1">
                <a:off x="2985" y="1333"/>
                <a:ext cx="71" cy="4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5" name="Freeform 23"/>
              <p:cNvSpPr>
                <a:spLocks noChangeAspect="1"/>
              </p:cNvSpPr>
              <p:nvPr/>
            </p:nvSpPr>
            <p:spPr bwMode="auto">
              <a:xfrm flipH="1">
                <a:off x="3133" y="1351"/>
                <a:ext cx="390" cy="314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6" name="Freeform 24"/>
              <p:cNvSpPr>
                <a:spLocks noChangeAspect="1"/>
              </p:cNvSpPr>
              <p:nvPr/>
            </p:nvSpPr>
            <p:spPr bwMode="auto">
              <a:xfrm flipH="1">
                <a:off x="3216" y="1481"/>
                <a:ext cx="208" cy="84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7" name="Freeform 25"/>
              <p:cNvSpPr>
                <a:spLocks noChangeAspect="1"/>
              </p:cNvSpPr>
              <p:nvPr/>
            </p:nvSpPr>
            <p:spPr bwMode="auto">
              <a:xfrm flipH="1">
                <a:off x="3238" y="1497"/>
                <a:ext cx="59" cy="4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8" name="Freeform 26"/>
              <p:cNvSpPr>
                <a:spLocks noChangeAspect="1"/>
              </p:cNvSpPr>
              <p:nvPr/>
            </p:nvSpPr>
            <p:spPr bwMode="auto">
              <a:xfrm flipH="1">
                <a:off x="3315" y="1500"/>
                <a:ext cx="52" cy="47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19" name="Freeform 27"/>
              <p:cNvSpPr>
                <a:spLocks noChangeAspect="1"/>
              </p:cNvSpPr>
              <p:nvPr/>
            </p:nvSpPr>
            <p:spPr bwMode="auto">
              <a:xfrm flipH="1">
                <a:off x="3377" y="1512"/>
                <a:ext cx="23" cy="22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0" name="Freeform 28"/>
              <p:cNvSpPr>
                <a:spLocks noChangeAspect="1"/>
              </p:cNvSpPr>
              <p:nvPr/>
            </p:nvSpPr>
            <p:spPr bwMode="auto">
              <a:xfrm flipH="1">
                <a:off x="2937" y="1353"/>
                <a:ext cx="65" cy="4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1" name="Freeform 29"/>
              <p:cNvSpPr>
                <a:spLocks noChangeAspect="1"/>
              </p:cNvSpPr>
              <p:nvPr/>
            </p:nvSpPr>
            <p:spPr bwMode="auto">
              <a:xfrm flipH="1">
                <a:off x="2765" y="1374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2" name="Freeform 30"/>
              <p:cNvSpPr>
                <a:spLocks noChangeAspect="1"/>
              </p:cNvSpPr>
              <p:nvPr/>
            </p:nvSpPr>
            <p:spPr bwMode="auto">
              <a:xfrm flipH="1">
                <a:off x="2765" y="1594"/>
                <a:ext cx="52" cy="118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3" name="Freeform 31"/>
              <p:cNvSpPr>
                <a:spLocks noChangeAspect="1"/>
              </p:cNvSpPr>
              <p:nvPr/>
            </p:nvSpPr>
            <p:spPr bwMode="auto">
              <a:xfrm flipH="1">
                <a:off x="2773" y="1696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4" name="Freeform 32"/>
              <p:cNvSpPr>
                <a:spLocks noChangeAspect="1"/>
              </p:cNvSpPr>
              <p:nvPr/>
            </p:nvSpPr>
            <p:spPr bwMode="auto">
              <a:xfrm flipH="1">
                <a:off x="2773" y="1744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" name="Freeform 33"/>
              <p:cNvSpPr>
                <a:spLocks noChangeAspect="1"/>
              </p:cNvSpPr>
              <p:nvPr/>
            </p:nvSpPr>
            <p:spPr bwMode="auto">
              <a:xfrm flipH="1">
                <a:off x="3171" y="1938"/>
                <a:ext cx="238" cy="106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" name="Freeform 34"/>
              <p:cNvSpPr>
                <a:spLocks noChangeAspect="1"/>
              </p:cNvSpPr>
              <p:nvPr/>
            </p:nvSpPr>
            <p:spPr bwMode="auto">
              <a:xfrm flipH="1">
                <a:off x="3176" y="1271"/>
                <a:ext cx="45" cy="57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" name="Freeform 35"/>
              <p:cNvSpPr>
                <a:spLocks noChangeAspect="1"/>
              </p:cNvSpPr>
              <p:nvPr/>
            </p:nvSpPr>
            <p:spPr bwMode="auto">
              <a:xfrm flipH="1">
                <a:off x="3317" y="1360"/>
                <a:ext cx="184" cy="94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28" name="Freeform 36"/>
              <p:cNvSpPr>
                <a:spLocks noChangeAspect="1"/>
              </p:cNvSpPr>
              <p:nvPr/>
            </p:nvSpPr>
            <p:spPr bwMode="auto">
              <a:xfrm flipH="1">
                <a:off x="2552" y="1635"/>
                <a:ext cx="225" cy="305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21" name="Group 37"/>
            <p:cNvGrpSpPr>
              <a:grpSpLocks noChangeAspect="1"/>
            </p:cNvGrpSpPr>
            <p:nvPr/>
          </p:nvGrpSpPr>
          <p:grpSpPr bwMode="auto">
            <a:xfrm>
              <a:off x="4776" y="1019"/>
              <a:ext cx="902" cy="653"/>
              <a:chOff x="4134" y="1145"/>
              <a:chExt cx="1128" cy="817"/>
            </a:xfrm>
          </p:grpSpPr>
          <p:sp>
            <p:nvSpPr>
              <p:cNvPr id="165" name="AutoShape 38"/>
              <p:cNvSpPr>
                <a:spLocks noChangeAspect="1" noChangeArrowheads="1" noTextEdit="1"/>
              </p:cNvSpPr>
              <p:nvPr/>
            </p:nvSpPr>
            <p:spPr bwMode="auto">
              <a:xfrm>
                <a:off x="4134" y="1145"/>
                <a:ext cx="1128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166" name="Freeform 39"/>
              <p:cNvSpPr>
                <a:spLocks noChangeAspect="1"/>
              </p:cNvSpPr>
              <p:nvPr/>
            </p:nvSpPr>
            <p:spPr bwMode="auto">
              <a:xfrm>
                <a:off x="4134" y="1145"/>
                <a:ext cx="1128" cy="817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7" name="Freeform 40"/>
              <p:cNvSpPr>
                <a:spLocks noChangeAspect="1"/>
              </p:cNvSpPr>
              <p:nvPr/>
            </p:nvSpPr>
            <p:spPr bwMode="auto">
              <a:xfrm>
                <a:off x="5000" y="1533"/>
                <a:ext cx="229" cy="29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8" name="Freeform 41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9" name="Freeform 42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0" name="Freeform 43"/>
              <p:cNvSpPr>
                <a:spLocks noChangeAspect="1"/>
              </p:cNvSpPr>
              <p:nvPr/>
            </p:nvSpPr>
            <p:spPr bwMode="auto">
              <a:xfrm>
                <a:off x="4169" y="1320"/>
                <a:ext cx="156" cy="281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1" name="Freeform 44"/>
              <p:cNvSpPr>
                <a:spLocks noChangeAspect="1"/>
              </p:cNvSpPr>
              <p:nvPr/>
            </p:nvSpPr>
            <p:spPr bwMode="auto">
              <a:xfrm>
                <a:off x="4173" y="1382"/>
                <a:ext cx="152" cy="219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2" name="Freeform 45"/>
              <p:cNvSpPr>
                <a:spLocks noChangeAspect="1"/>
              </p:cNvSpPr>
              <p:nvPr/>
            </p:nvSpPr>
            <p:spPr bwMode="auto">
              <a:xfrm>
                <a:off x="4215" y="1325"/>
                <a:ext cx="42" cy="55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3" name="Freeform 46"/>
              <p:cNvSpPr>
                <a:spLocks noChangeAspect="1"/>
              </p:cNvSpPr>
              <p:nvPr/>
            </p:nvSpPr>
            <p:spPr bwMode="auto">
              <a:xfrm>
                <a:off x="4601" y="1197"/>
                <a:ext cx="62" cy="4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4" name="Freeform 47"/>
              <p:cNvSpPr>
                <a:spLocks noChangeAspect="1"/>
              </p:cNvSpPr>
              <p:nvPr/>
            </p:nvSpPr>
            <p:spPr bwMode="auto">
              <a:xfrm>
                <a:off x="4670" y="1222"/>
                <a:ext cx="63" cy="41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5" name="Freeform 48"/>
              <p:cNvSpPr>
                <a:spLocks noChangeAspect="1"/>
              </p:cNvSpPr>
              <p:nvPr/>
            </p:nvSpPr>
            <p:spPr bwMode="auto">
              <a:xfrm>
                <a:off x="4731" y="1232"/>
                <a:ext cx="71" cy="4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6" name="Freeform 49"/>
              <p:cNvSpPr>
                <a:spLocks noChangeAspect="1"/>
              </p:cNvSpPr>
              <p:nvPr/>
            </p:nvSpPr>
            <p:spPr bwMode="auto">
              <a:xfrm>
                <a:off x="4270" y="1250"/>
                <a:ext cx="390" cy="314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7" name="Freeform 50"/>
              <p:cNvSpPr>
                <a:spLocks noChangeAspect="1"/>
              </p:cNvSpPr>
              <p:nvPr/>
            </p:nvSpPr>
            <p:spPr bwMode="auto">
              <a:xfrm>
                <a:off x="4363" y="1380"/>
                <a:ext cx="208" cy="84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8" name="Freeform 51"/>
              <p:cNvSpPr>
                <a:spLocks noChangeAspect="1"/>
              </p:cNvSpPr>
              <p:nvPr/>
            </p:nvSpPr>
            <p:spPr bwMode="auto">
              <a:xfrm>
                <a:off x="4490" y="1396"/>
                <a:ext cx="59" cy="4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79" name="Freeform 52"/>
              <p:cNvSpPr>
                <a:spLocks noChangeAspect="1"/>
              </p:cNvSpPr>
              <p:nvPr/>
            </p:nvSpPr>
            <p:spPr bwMode="auto">
              <a:xfrm>
                <a:off x="4420" y="1399"/>
                <a:ext cx="52" cy="47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0" name="Freeform 53"/>
              <p:cNvSpPr>
                <a:spLocks noChangeAspect="1"/>
              </p:cNvSpPr>
              <p:nvPr/>
            </p:nvSpPr>
            <p:spPr bwMode="auto">
              <a:xfrm>
                <a:off x="4387" y="1411"/>
                <a:ext cx="23" cy="22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1" name="Freeform 54"/>
              <p:cNvSpPr>
                <a:spLocks noChangeAspect="1"/>
              </p:cNvSpPr>
              <p:nvPr/>
            </p:nvSpPr>
            <p:spPr bwMode="auto">
              <a:xfrm>
                <a:off x="4785" y="1252"/>
                <a:ext cx="65" cy="4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" name="Freeform 55"/>
              <p:cNvSpPr>
                <a:spLocks noChangeAspect="1"/>
              </p:cNvSpPr>
              <p:nvPr/>
            </p:nvSpPr>
            <p:spPr bwMode="auto">
              <a:xfrm>
                <a:off x="4654" y="1273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B16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3" name="Freeform 56"/>
              <p:cNvSpPr>
                <a:spLocks noChangeAspect="1"/>
              </p:cNvSpPr>
              <p:nvPr/>
            </p:nvSpPr>
            <p:spPr bwMode="auto">
              <a:xfrm>
                <a:off x="4970" y="1493"/>
                <a:ext cx="52" cy="118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4" name="Freeform 57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5" name="Freeform 58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6" name="Freeform 59"/>
              <p:cNvSpPr>
                <a:spLocks noChangeAspect="1"/>
              </p:cNvSpPr>
              <p:nvPr/>
            </p:nvSpPr>
            <p:spPr bwMode="auto">
              <a:xfrm>
                <a:off x="4378" y="1837"/>
                <a:ext cx="238" cy="106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7" name="Freeform 60"/>
              <p:cNvSpPr>
                <a:spLocks noChangeAspect="1"/>
              </p:cNvSpPr>
              <p:nvPr/>
            </p:nvSpPr>
            <p:spPr bwMode="auto">
              <a:xfrm>
                <a:off x="4566" y="1170"/>
                <a:ext cx="45" cy="57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8" name="Freeform 61"/>
              <p:cNvSpPr>
                <a:spLocks noChangeAspect="1"/>
              </p:cNvSpPr>
              <p:nvPr/>
            </p:nvSpPr>
            <p:spPr bwMode="auto">
              <a:xfrm>
                <a:off x="4286" y="1259"/>
                <a:ext cx="184" cy="94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89" name="Freeform 62"/>
              <p:cNvSpPr>
                <a:spLocks noChangeAspect="1"/>
              </p:cNvSpPr>
              <p:nvPr/>
            </p:nvSpPr>
            <p:spPr bwMode="auto">
              <a:xfrm>
                <a:off x="5010" y="1534"/>
                <a:ext cx="225" cy="305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0" name="Freeform 63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1" name="Freeform 64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2" name="Freeform 65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3" name="Freeform 66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4" name="Freeform 67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5" name="Freeform 68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6" name="Freeform 69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7" name="Freeform 70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8" name="Freeform 71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99" name="Freeform 72"/>
              <p:cNvSpPr>
                <a:spLocks noChangeAspect="1"/>
              </p:cNvSpPr>
              <p:nvPr/>
            </p:nvSpPr>
            <p:spPr bwMode="auto">
              <a:xfrm>
                <a:off x="4654" y="1273"/>
                <a:ext cx="368" cy="338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0" name="Freeform 73"/>
              <p:cNvSpPr>
                <a:spLocks noChangeAspect="1"/>
              </p:cNvSpPr>
              <p:nvPr/>
            </p:nvSpPr>
            <p:spPr bwMode="auto">
              <a:xfrm>
                <a:off x="4523" y="1595"/>
                <a:ext cx="491" cy="266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1" name="Freeform 74"/>
              <p:cNvSpPr>
                <a:spLocks noChangeAspect="1"/>
              </p:cNvSpPr>
              <p:nvPr/>
            </p:nvSpPr>
            <p:spPr bwMode="auto">
              <a:xfrm>
                <a:off x="4514" y="1643"/>
                <a:ext cx="500" cy="220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2" name="Freeform 75"/>
              <p:cNvSpPr>
                <a:spLocks noChangeAspect="1"/>
              </p:cNvSpPr>
              <p:nvPr/>
            </p:nvSpPr>
            <p:spPr bwMode="auto">
              <a:xfrm>
                <a:off x="4201" y="1519"/>
                <a:ext cx="432" cy="328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203" name="Freeform 76"/>
              <p:cNvSpPr>
                <a:spLocks noChangeAspect="1"/>
              </p:cNvSpPr>
              <p:nvPr/>
            </p:nvSpPr>
            <p:spPr bwMode="auto">
              <a:xfrm>
                <a:off x="4201" y="1583"/>
                <a:ext cx="355" cy="264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22" name="Group 77"/>
            <p:cNvGrpSpPr>
              <a:grpSpLocks noChangeAspect="1"/>
            </p:cNvGrpSpPr>
            <p:nvPr/>
          </p:nvGrpSpPr>
          <p:grpSpPr bwMode="auto">
            <a:xfrm>
              <a:off x="4444" y="2901"/>
              <a:ext cx="451" cy="327"/>
              <a:chOff x="3929" y="2650"/>
              <a:chExt cx="902" cy="653"/>
            </a:xfrm>
          </p:grpSpPr>
          <p:sp>
            <p:nvSpPr>
              <p:cNvPr id="126" name="AutoShape 78"/>
              <p:cNvSpPr>
                <a:spLocks noChangeAspect="1" noChangeArrowheads="1" noTextEdit="1"/>
              </p:cNvSpPr>
              <p:nvPr/>
            </p:nvSpPr>
            <p:spPr bwMode="auto">
              <a:xfrm>
                <a:off x="3929" y="2650"/>
                <a:ext cx="902" cy="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127" name="Freeform 79"/>
              <p:cNvSpPr>
                <a:spLocks noChangeAspect="1"/>
              </p:cNvSpPr>
              <p:nvPr/>
            </p:nvSpPr>
            <p:spPr bwMode="auto">
              <a:xfrm>
                <a:off x="3929" y="2650"/>
                <a:ext cx="902" cy="653"/>
              </a:xfrm>
              <a:custGeom>
                <a:avLst/>
                <a:gdLst>
                  <a:gd name="T0" fmla="*/ 15805 w 16920"/>
                  <a:gd name="T1" fmla="*/ 7575 h 12255"/>
                  <a:gd name="T2" fmla="*/ 16331 w 16920"/>
                  <a:gd name="T3" fmla="*/ 6922 h 12255"/>
                  <a:gd name="T4" fmla="*/ 16795 w 16920"/>
                  <a:gd name="T5" fmla="*/ 5913 h 12255"/>
                  <a:gd name="T6" fmla="*/ 16465 w 16920"/>
                  <a:gd name="T7" fmla="*/ 5461 h 12255"/>
                  <a:gd name="T8" fmla="*/ 15667 w 16920"/>
                  <a:gd name="T9" fmla="*/ 5428 h 12255"/>
                  <a:gd name="T10" fmla="*/ 14694 w 16920"/>
                  <a:gd name="T11" fmla="*/ 5464 h 12255"/>
                  <a:gd name="T12" fmla="*/ 14185 w 16920"/>
                  <a:gd name="T13" fmla="*/ 5614 h 12255"/>
                  <a:gd name="T14" fmla="*/ 13412 w 16920"/>
                  <a:gd name="T15" fmla="*/ 6097 h 12255"/>
                  <a:gd name="T16" fmla="*/ 13001 w 16920"/>
                  <a:gd name="T17" fmla="*/ 5349 h 12255"/>
                  <a:gd name="T18" fmla="*/ 12373 w 16920"/>
                  <a:gd name="T19" fmla="*/ 4424 h 12255"/>
                  <a:gd name="T20" fmla="*/ 11714 w 16920"/>
                  <a:gd name="T21" fmla="*/ 3679 h 12255"/>
                  <a:gd name="T22" fmla="*/ 10665 w 16920"/>
                  <a:gd name="T23" fmla="*/ 2739 h 12255"/>
                  <a:gd name="T24" fmla="*/ 11090 w 16920"/>
                  <a:gd name="T25" fmla="*/ 1952 h 12255"/>
                  <a:gd name="T26" fmla="*/ 11182 w 16920"/>
                  <a:gd name="T27" fmla="*/ 1776 h 12255"/>
                  <a:gd name="T28" fmla="*/ 10995 w 16920"/>
                  <a:gd name="T29" fmla="*/ 1503 h 12255"/>
                  <a:gd name="T30" fmla="*/ 10485 w 16920"/>
                  <a:gd name="T31" fmla="*/ 1211 h 12255"/>
                  <a:gd name="T32" fmla="*/ 9762 w 16920"/>
                  <a:gd name="T33" fmla="*/ 1044 h 12255"/>
                  <a:gd name="T34" fmla="*/ 8251 w 16920"/>
                  <a:gd name="T35" fmla="*/ 583 h 12255"/>
                  <a:gd name="T36" fmla="*/ 6932 w 16920"/>
                  <a:gd name="T37" fmla="*/ 68 h 12255"/>
                  <a:gd name="T38" fmla="*/ 6012 w 16920"/>
                  <a:gd name="T39" fmla="*/ 15 h 12255"/>
                  <a:gd name="T40" fmla="*/ 6140 w 16920"/>
                  <a:gd name="T41" fmla="*/ 668 h 12255"/>
                  <a:gd name="T42" fmla="*/ 6153 w 16920"/>
                  <a:gd name="T43" fmla="*/ 1164 h 12255"/>
                  <a:gd name="T44" fmla="*/ 5587 w 16920"/>
                  <a:gd name="T45" fmla="*/ 1194 h 12255"/>
                  <a:gd name="T46" fmla="*/ 4174 w 16920"/>
                  <a:gd name="T47" fmla="*/ 1296 h 12255"/>
                  <a:gd name="T48" fmla="*/ 2716 w 16920"/>
                  <a:gd name="T49" fmla="*/ 1742 h 12255"/>
                  <a:gd name="T50" fmla="*/ 1704 w 16920"/>
                  <a:gd name="T51" fmla="*/ 2284 h 12255"/>
                  <a:gd name="T52" fmla="*/ 1233 w 16920"/>
                  <a:gd name="T53" fmla="*/ 2291 h 12255"/>
                  <a:gd name="T54" fmla="*/ 717 w 16920"/>
                  <a:gd name="T55" fmla="*/ 2549 h 12255"/>
                  <a:gd name="T56" fmla="*/ 488 w 16920"/>
                  <a:gd name="T57" fmla="*/ 3049 h 12255"/>
                  <a:gd name="T58" fmla="*/ 628 w 16920"/>
                  <a:gd name="T59" fmla="*/ 3679 h 12255"/>
                  <a:gd name="T60" fmla="*/ 974 w 16920"/>
                  <a:gd name="T61" fmla="*/ 4293 h 12255"/>
                  <a:gd name="T62" fmla="*/ 1373 w 16920"/>
                  <a:gd name="T63" fmla="*/ 4762 h 12255"/>
                  <a:gd name="T64" fmla="*/ 1495 w 16920"/>
                  <a:gd name="T65" fmla="*/ 5068 h 12255"/>
                  <a:gd name="T66" fmla="*/ 1395 w 16920"/>
                  <a:gd name="T67" fmla="*/ 5219 h 12255"/>
                  <a:gd name="T68" fmla="*/ 755 w 16920"/>
                  <a:gd name="T69" fmla="*/ 5614 h 12255"/>
                  <a:gd name="T70" fmla="*/ 184 w 16920"/>
                  <a:gd name="T71" fmla="*/ 6112 h 12255"/>
                  <a:gd name="T72" fmla="*/ 1 w 16920"/>
                  <a:gd name="T73" fmla="*/ 6642 h 12255"/>
                  <a:gd name="T74" fmla="*/ 189 w 16920"/>
                  <a:gd name="T75" fmla="*/ 7028 h 12255"/>
                  <a:gd name="T76" fmla="*/ 572 w 16920"/>
                  <a:gd name="T77" fmla="*/ 7274 h 12255"/>
                  <a:gd name="T78" fmla="*/ 820 w 16920"/>
                  <a:gd name="T79" fmla="*/ 7659 h 12255"/>
                  <a:gd name="T80" fmla="*/ 1202 w 16920"/>
                  <a:gd name="T81" fmla="*/ 8387 h 12255"/>
                  <a:gd name="T82" fmla="*/ 1762 w 16920"/>
                  <a:gd name="T83" fmla="*/ 9134 h 12255"/>
                  <a:gd name="T84" fmla="*/ 2287 w 16920"/>
                  <a:gd name="T85" fmla="*/ 9586 h 12255"/>
                  <a:gd name="T86" fmla="*/ 3269 w 16920"/>
                  <a:gd name="T87" fmla="*/ 10182 h 12255"/>
                  <a:gd name="T88" fmla="*/ 3357 w 16920"/>
                  <a:gd name="T89" fmla="*/ 10658 h 12255"/>
                  <a:gd name="T90" fmla="*/ 3293 w 16920"/>
                  <a:gd name="T91" fmla="*/ 11347 h 12255"/>
                  <a:gd name="T92" fmla="*/ 3742 w 16920"/>
                  <a:gd name="T93" fmla="*/ 11773 h 12255"/>
                  <a:gd name="T94" fmla="*/ 4360 w 16920"/>
                  <a:gd name="T95" fmla="*/ 11934 h 12255"/>
                  <a:gd name="T96" fmla="*/ 5910 w 16920"/>
                  <a:gd name="T97" fmla="*/ 12174 h 12255"/>
                  <a:gd name="T98" fmla="*/ 6929 w 16920"/>
                  <a:gd name="T99" fmla="*/ 12243 h 12255"/>
                  <a:gd name="T100" fmla="*/ 7473 w 16920"/>
                  <a:gd name="T101" fmla="*/ 12079 h 12255"/>
                  <a:gd name="T102" fmla="*/ 7570 w 16920"/>
                  <a:gd name="T103" fmla="*/ 11632 h 12255"/>
                  <a:gd name="T104" fmla="*/ 7930 w 16920"/>
                  <a:gd name="T105" fmla="*/ 11141 h 12255"/>
                  <a:gd name="T106" fmla="*/ 9237 w 16920"/>
                  <a:gd name="T107" fmla="*/ 10990 h 12255"/>
                  <a:gd name="T108" fmla="*/ 10550 w 16920"/>
                  <a:gd name="T109" fmla="*/ 10656 h 12255"/>
                  <a:gd name="T110" fmla="*/ 11345 w 16920"/>
                  <a:gd name="T111" fmla="*/ 10219 h 12255"/>
                  <a:gd name="T112" fmla="*/ 12377 w 16920"/>
                  <a:gd name="T113" fmla="*/ 9540 h 12255"/>
                  <a:gd name="T114" fmla="*/ 12776 w 16920"/>
                  <a:gd name="T115" fmla="*/ 9259 h 12255"/>
                  <a:gd name="T116" fmla="*/ 13057 w 16920"/>
                  <a:gd name="T117" fmla="*/ 10133 h 12255"/>
                  <a:gd name="T118" fmla="*/ 13548 w 16920"/>
                  <a:gd name="T119" fmla="*/ 10676 h 12255"/>
                  <a:gd name="T120" fmla="*/ 14745 w 16920"/>
                  <a:gd name="T121" fmla="*/ 9628 h 12255"/>
                  <a:gd name="T122" fmla="*/ 15241 w 16920"/>
                  <a:gd name="T123" fmla="*/ 8162 h 122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920"/>
                  <a:gd name="T187" fmla="*/ 0 h 12255"/>
                  <a:gd name="T188" fmla="*/ 16920 w 16920"/>
                  <a:gd name="T189" fmla="*/ 12255 h 1225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920" h="12255">
                    <a:moveTo>
                      <a:pt x="15236" y="8055"/>
                    </a:moveTo>
                    <a:lnTo>
                      <a:pt x="15239" y="8057"/>
                    </a:lnTo>
                    <a:lnTo>
                      <a:pt x="15244" y="8054"/>
                    </a:lnTo>
                    <a:lnTo>
                      <a:pt x="15254" y="8048"/>
                    </a:lnTo>
                    <a:lnTo>
                      <a:pt x="15267" y="8039"/>
                    </a:lnTo>
                    <a:lnTo>
                      <a:pt x="15303" y="8011"/>
                    </a:lnTo>
                    <a:lnTo>
                      <a:pt x="15350" y="7974"/>
                    </a:lnTo>
                    <a:lnTo>
                      <a:pt x="15404" y="7928"/>
                    </a:lnTo>
                    <a:lnTo>
                      <a:pt x="15466" y="7876"/>
                    </a:lnTo>
                    <a:lnTo>
                      <a:pt x="15532" y="7818"/>
                    </a:lnTo>
                    <a:lnTo>
                      <a:pt x="15601" y="7757"/>
                    </a:lnTo>
                    <a:lnTo>
                      <a:pt x="15671" y="7696"/>
                    </a:lnTo>
                    <a:lnTo>
                      <a:pt x="15740" y="7635"/>
                    </a:lnTo>
                    <a:lnTo>
                      <a:pt x="15805" y="7575"/>
                    </a:lnTo>
                    <a:lnTo>
                      <a:pt x="15866" y="7520"/>
                    </a:lnTo>
                    <a:lnTo>
                      <a:pt x="15919" y="7472"/>
                    </a:lnTo>
                    <a:lnTo>
                      <a:pt x="15962" y="7430"/>
                    </a:lnTo>
                    <a:lnTo>
                      <a:pt x="15995" y="7398"/>
                    </a:lnTo>
                    <a:lnTo>
                      <a:pt x="16015" y="7378"/>
                    </a:lnTo>
                    <a:lnTo>
                      <a:pt x="16053" y="7332"/>
                    </a:lnTo>
                    <a:lnTo>
                      <a:pt x="16090" y="7286"/>
                    </a:lnTo>
                    <a:lnTo>
                      <a:pt x="16126" y="7237"/>
                    </a:lnTo>
                    <a:lnTo>
                      <a:pt x="16162" y="7187"/>
                    </a:lnTo>
                    <a:lnTo>
                      <a:pt x="16197" y="7137"/>
                    </a:lnTo>
                    <a:lnTo>
                      <a:pt x="16231" y="7085"/>
                    </a:lnTo>
                    <a:lnTo>
                      <a:pt x="16265" y="7032"/>
                    </a:lnTo>
                    <a:lnTo>
                      <a:pt x="16298" y="6978"/>
                    </a:lnTo>
                    <a:lnTo>
                      <a:pt x="16331" y="6922"/>
                    </a:lnTo>
                    <a:lnTo>
                      <a:pt x="16363" y="6866"/>
                    </a:lnTo>
                    <a:lnTo>
                      <a:pt x="16394" y="6810"/>
                    </a:lnTo>
                    <a:lnTo>
                      <a:pt x="16425" y="6752"/>
                    </a:lnTo>
                    <a:lnTo>
                      <a:pt x="16455" y="6694"/>
                    </a:lnTo>
                    <a:lnTo>
                      <a:pt x="16484" y="6634"/>
                    </a:lnTo>
                    <a:lnTo>
                      <a:pt x="16514" y="6575"/>
                    </a:lnTo>
                    <a:lnTo>
                      <a:pt x="16542" y="6516"/>
                    </a:lnTo>
                    <a:lnTo>
                      <a:pt x="16570" y="6456"/>
                    </a:lnTo>
                    <a:lnTo>
                      <a:pt x="16597" y="6396"/>
                    </a:lnTo>
                    <a:lnTo>
                      <a:pt x="16624" y="6334"/>
                    </a:lnTo>
                    <a:lnTo>
                      <a:pt x="16650" y="6274"/>
                    </a:lnTo>
                    <a:lnTo>
                      <a:pt x="16700" y="6152"/>
                    </a:lnTo>
                    <a:lnTo>
                      <a:pt x="16749" y="6032"/>
                    </a:lnTo>
                    <a:lnTo>
                      <a:pt x="16795" y="5913"/>
                    </a:lnTo>
                    <a:lnTo>
                      <a:pt x="16839" y="5795"/>
                    </a:lnTo>
                    <a:lnTo>
                      <a:pt x="16881" y="5681"/>
                    </a:lnTo>
                    <a:lnTo>
                      <a:pt x="16920" y="5569"/>
                    </a:lnTo>
                    <a:lnTo>
                      <a:pt x="16895" y="5558"/>
                    </a:lnTo>
                    <a:lnTo>
                      <a:pt x="16869" y="5548"/>
                    </a:lnTo>
                    <a:lnTo>
                      <a:pt x="16845" y="5539"/>
                    </a:lnTo>
                    <a:lnTo>
                      <a:pt x="16820" y="5531"/>
                    </a:lnTo>
                    <a:lnTo>
                      <a:pt x="16769" y="5515"/>
                    </a:lnTo>
                    <a:lnTo>
                      <a:pt x="16718" y="5502"/>
                    </a:lnTo>
                    <a:lnTo>
                      <a:pt x="16668" y="5490"/>
                    </a:lnTo>
                    <a:lnTo>
                      <a:pt x="16618" y="5481"/>
                    </a:lnTo>
                    <a:lnTo>
                      <a:pt x="16567" y="5474"/>
                    </a:lnTo>
                    <a:lnTo>
                      <a:pt x="16516" y="5466"/>
                    </a:lnTo>
                    <a:lnTo>
                      <a:pt x="16465" y="5461"/>
                    </a:lnTo>
                    <a:lnTo>
                      <a:pt x="16415" y="5457"/>
                    </a:lnTo>
                    <a:lnTo>
                      <a:pt x="16364" y="5452"/>
                    </a:lnTo>
                    <a:lnTo>
                      <a:pt x="16313" y="5448"/>
                    </a:lnTo>
                    <a:lnTo>
                      <a:pt x="16261" y="5445"/>
                    </a:lnTo>
                    <a:lnTo>
                      <a:pt x="16209" y="5441"/>
                    </a:lnTo>
                    <a:lnTo>
                      <a:pt x="16159" y="5437"/>
                    </a:lnTo>
                    <a:lnTo>
                      <a:pt x="16107" y="5432"/>
                    </a:lnTo>
                    <a:lnTo>
                      <a:pt x="16069" y="5429"/>
                    </a:lnTo>
                    <a:lnTo>
                      <a:pt x="16030" y="5427"/>
                    </a:lnTo>
                    <a:lnTo>
                      <a:pt x="15987" y="5426"/>
                    </a:lnTo>
                    <a:lnTo>
                      <a:pt x="15944" y="5425"/>
                    </a:lnTo>
                    <a:lnTo>
                      <a:pt x="15854" y="5425"/>
                    </a:lnTo>
                    <a:lnTo>
                      <a:pt x="15761" y="5426"/>
                    </a:lnTo>
                    <a:lnTo>
                      <a:pt x="15667" y="5428"/>
                    </a:lnTo>
                    <a:lnTo>
                      <a:pt x="15576" y="5430"/>
                    </a:lnTo>
                    <a:lnTo>
                      <a:pt x="15489" y="5431"/>
                    </a:lnTo>
                    <a:lnTo>
                      <a:pt x="15410" y="5431"/>
                    </a:lnTo>
                    <a:lnTo>
                      <a:pt x="15325" y="5430"/>
                    </a:lnTo>
                    <a:lnTo>
                      <a:pt x="15243" y="5429"/>
                    </a:lnTo>
                    <a:lnTo>
                      <a:pt x="15165" y="5429"/>
                    </a:lnTo>
                    <a:lnTo>
                      <a:pt x="15088" y="5430"/>
                    </a:lnTo>
                    <a:lnTo>
                      <a:pt x="15014" y="5432"/>
                    </a:lnTo>
                    <a:lnTo>
                      <a:pt x="14941" y="5436"/>
                    </a:lnTo>
                    <a:lnTo>
                      <a:pt x="14871" y="5441"/>
                    </a:lnTo>
                    <a:lnTo>
                      <a:pt x="14800" y="5448"/>
                    </a:lnTo>
                    <a:lnTo>
                      <a:pt x="14765" y="5452"/>
                    </a:lnTo>
                    <a:lnTo>
                      <a:pt x="14729" y="5458"/>
                    </a:lnTo>
                    <a:lnTo>
                      <a:pt x="14694" y="5464"/>
                    </a:lnTo>
                    <a:lnTo>
                      <a:pt x="14659" y="5469"/>
                    </a:lnTo>
                    <a:lnTo>
                      <a:pt x="14623" y="5477"/>
                    </a:lnTo>
                    <a:lnTo>
                      <a:pt x="14587" y="5484"/>
                    </a:lnTo>
                    <a:lnTo>
                      <a:pt x="14551" y="5493"/>
                    </a:lnTo>
                    <a:lnTo>
                      <a:pt x="14515" y="5502"/>
                    </a:lnTo>
                    <a:lnTo>
                      <a:pt x="14478" y="5512"/>
                    </a:lnTo>
                    <a:lnTo>
                      <a:pt x="14440" y="5522"/>
                    </a:lnTo>
                    <a:lnTo>
                      <a:pt x="14403" y="5534"/>
                    </a:lnTo>
                    <a:lnTo>
                      <a:pt x="14364" y="5547"/>
                    </a:lnTo>
                    <a:lnTo>
                      <a:pt x="14325" y="5559"/>
                    </a:lnTo>
                    <a:lnTo>
                      <a:pt x="14286" y="5574"/>
                    </a:lnTo>
                    <a:lnTo>
                      <a:pt x="14245" y="5589"/>
                    </a:lnTo>
                    <a:lnTo>
                      <a:pt x="14203" y="5605"/>
                    </a:lnTo>
                    <a:lnTo>
                      <a:pt x="14185" y="5614"/>
                    </a:lnTo>
                    <a:lnTo>
                      <a:pt x="14151" y="5633"/>
                    </a:lnTo>
                    <a:lnTo>
                      <a:pt x="14107" y="5660"/>
                    </a:lnTo>
                    <a:lnTo>
                      <a:pt x="14052" y="5692"/>
                    </a:lnTo>
                    <a:lnTo>
                      <a:pt x="13989" y="5730"/>
                    </a:lnTo>
                    <a:lnTo>
                      <a:pt x="13921" y="5772"/>
                    </a:lnTo>
                    <a:lnTo>
                      <a:pt x="13849" y="5816"/>
                    </a:lnTo>
                    <a:lnTo>
                      <a:pt x="13775" y="5862"/>
                    </a:lnTo>
                    <a:lnTo>
                      <a:pt x="13703" y="5908"/>
                    </a:lnTo>
                    <a:lnTo>
                      <a:pt x="13633" y="5951"/>
                    </a:lnTo>
                    <a:lnTo>
                      <a:pt x="13569" y="5993"/>
                    </a:lnTo>
                    <a:lnTo>
                      <a:pt x="13511" y="6031"/>
                    </a:lnTo>
                    <a:lnTo>
                      <a:pt x="13463" y="6062"/>
                    </a:lnTo>
                    <a:lnTo>
                      <a:pt x="13426" y="6088"/>
                    </a:lnTo>
                    <a:lnTo>
                      <a:pt x="13412" y="6097"/>
                    </a:lnTo>
                    <a:lnTo>
                      <a:pt x="13403" y="6105"/>
                    </a:lnTo>
                    <a:lnTo>
                      <a:pt x="13397" y="6110"/>
                    </a:lnTo>
                    <a:lnTo>
                      <a:pt x="13395" y="6112"/>
                    </a:lnTo>
                    <a:lnTo>
                      <a:pt x="13365" y="6043"/>
                    </a:lnTo>
                    <a:lnTo>
                      <a:pt x="13332" y="5974"/>
                    </a:lnTo>
                    <a:lnTo>
                      <a:pt x="13299" y="5904"/>
                    </a:lnTo>
                    <a:lnTo>
                      <a:pt x="13265" y="5834"/>
                    </a:lnTo>
                    <a:lnTo>
                      <a:pt x="13229" y="5764"/>
                    </a:lnTo>
                    <a:lnTo>
                      <a:pt x="13193" y="5695"/>
                    </a:lnTo>
                    <a:lnTo>
                      <a:pt x="13156" y="5625"/>
                    </a:lnTo>
                    <a:lnTo>
                      <a:pt x="13119" y="5556"/>
                    </a:lnTo>
                    <a:lnTo>
                      <a:pt x="13080" y="5486"/>
                    </a:lnTo>
                    <a:lnTo>
                      <a:pt x="13041" y="5418"/>
                    </a:lnTo>
                    <a:lnTo>
                      <a:pt x="13001" y="5349"/>
                    </a:lnTo>
                    <a:lnTo>
                      <a:pt x="12960" y="5280"/>
                    </a:lnTo>
                    <a:lnTo>
                      <a:pt x="12918" y="5211"/>
                    </a:lnTo>
                    <a:lnTo>
                      <a:pt x="12876" y="5144"/>
                    </a:lnTo>
                    <a:lnTo>
                      <a:pt x="12833" y="5076"/>
                    </a:lnTo>
                    <a:lnTo>
                      <a:pt x="12789" y="5008"/>
                    </a:lnTo>
                    <a:lnTo>
                      <a:pt x="12745" y="4942"/>
                    </a:lnTo>
                    <a:lnTo>
                      <a:pt x="12701" y="4875"/>
                    </a:lnTo>
                    <a:lnTo>
                      <a:pt x="12655" y="4810"/>
                    </a:lnTo>
                    <a:lnTo>
                      <a:pt x="12610" y="4743"/>
                    </a:lnTo>
                    <a:lnTo>
                      <a:pt x="12563" y="4678"/>
                    </a:lnTo>
                    <a:lnTo>
                      <a:pt x="12517" y="4614"/>
                    </a:lnTo>
                    <a:lnTo>
                      <a:pt x="12469" y="4550"/>
                    </a:lnTo>
                    <a:lnTo>
                      <a:pt x="12421" y="4486"/>
                    </a:lnTo>
                    <a:lnTo>
                      <a:pt x="12373" y="4424"/>
                    </a:lnTo>
                    <a:lnTo>
                      <a:pt x="12325" y="4361"/>
                    </a:lnTo>
                    <a:lnTo>
                      <a:pt x="12275" y="4300"/>
                    </a:lnTo>
                    <a:lnTo>
                      <a:pt x="12227" y="4239"/>
                    </a:lnTo>
                    <a:lnTo>
                      <a:pt x="12177" y="4178"/>
                    </a:lnTo>
                    <a:lnTo>
                      <a:pt x="12127" y="4119"/>
                    </a:lnTo>
                    <a:lnTo>
                      <a:pt x="12078" y="4061"/>
                    </a:lnTo>
                    <a:lnTo>
                      <a:pt x="12028" y="4003"/>
                    </a:lnTo>
                    <a:lnTo>
                      <a:pt x="11985" y="3954"/>
                    </a:lnTo>
                    <a:lnTo>
                      <a:pt x="11941" y="3907"/>
                    </a:lnTo>
                    <a:lnTo>
                      <a:pt x="11897" y="3860"/>
                    </a:lnTo>
                    <a:lnTo>
                      <a:pt x="11852" y="3814"/>
                    </a:lnTo>
                    <a:lnTo>
                      <a:pt x="11807" y="3768"/>
                    </a:lnTo>
                    <a:lnTo>
                      <a:pt x="11760" y="3724"/>
                    </a:lnTo>
                    <a:lnTo>
                      <a:pt x="11714" y="3679"/>
                    </a:lnTo>
                    <a:lnTo>
                      <a:pt x="11667" y="3635"/>
                    </a:lnTo>
                    <a:lnTo>
                      <a:pt x="11572" y="3548"/>
                    </a:lnTo>
                    <a:lnTo>
                      <a:pt x="11477" y="3464"/>
                    </a:lnTo>
                    <a:lnTo>
                      <a:pt x="11380" y="3379"/>
                    </a:lnTo>
                    <a:lnTo>
                      <a:pt x="11284" y="3296"/>
                    </a:lnTo>
                    <a:lnTo>
                      <a:pt x="11186" y="3212"/>
                    </a:lnTo>
                    <a:lnTo>
                      <a:pt x="11089" y="3129"/>
                    </a:lnTo>
                    <a:lnTo>
                      <a:pt x="10993" y="3045"/>
                    </a:lnTo>
                    <a:lnTo>
                      <a:pt x="10898" y="2959"/>
                    </a:lnTo>
                    <a:lnTo>
                      <a:pt x="10850" y="2916"/>
                    </a:lnTo>
                    <a:lnTo>
                      <a:pt x="10803" y="2873"/>
                    </a:lnTo>
                    <a:lnTo>
                      <a:pt x="10757" y="2828"/>
                    </a:lnTo>
                    <a:lnTo>
                      <a:pt x="10710" y="2784"/>
                    </a:lnTo>
                    <a:lnTo>
                      <a:pt x="10665" y="2739"/>
                    </a:lnTo>
                    <a:lnTo>
                      <a:pt x="10620" y="2694"/>
                    </a:lnTo>
                    <a:lnTo>
                      <a:pt x="10575" y="2647"/>
                    </a:lnTo>
                    <a:lnTo>
                      <a:pt x="10532" y="2600"/>
                    </a:lnTo>
                    <a:lnTo>
                      <a:pt x="10565" y="2565"/>
                    </a:lnTo>
                    <a:lnTo>
                      <a:pt x="10599" y="2529"/>
                    </a:lnTo>
                    <a:lnTo>
                      <a:pt x="10632" y="2493"/>
                    </a:lnTo>
                    <a:lnTo>
                      <a:pt x="10665" y="2456"/>
                    </a:lnTo>
                    <a:lnTo>
                      <a:pt x="10728" y="2383"/>
                    </a:lnTo>
                    <a:lnTo>
                      <a:pt x="10791" y="2308"/>
                    </a:lnTo>
                    <a:lnTo>
                      <a:pt x="10853" y="2234"/>
                    </a:lnTo>
                    <a:lnTo>
                      <a:pt x="10916" y="2158"/>
                    </a:lnTo>
                    <a:lnTo>
                      <a:pt x="10978" y="2083"/>
                    </a:lnTo>
                    <a:lnTo>
                      <a:pt x="11041" y="2007"/>
                    </a:lnTo>
                    <a:lnTo>
                      <a:pt x="11090" y="1952"/>
                    </a:lnTo>
                    <a:lnTo>
                      <a:pt x="11131" y="1908"/>
                    </a:lnTo>
                    <a:lnTo>
                      <a:pt x="11147" y="1890"/>
                    </a:lnTo>
                    <a:lnTo>
                      <a:pt x="11161" y="1872"/>
                    </a:lnTo>
                    <a:lnTo>
                      <a:pt x="11167" y="1865"/>
                    </a:lnTo>
                    <a:lnTo>
                      <a:pt x="11172" y="1857"/>
                    </a:lnTo>
                    <a:lnTo>
                      <a:pt x="11177" y="1848"/>
                    </a:lnTo>
                    <a:lnTo>
                      <a:pt x="11180" y="1840"/>
                    </a:lnTo>
                    <a:lnTo>
                      <a:pt x="11183" y="1832"/>
                    </a:lnTo>
                    <a:lnTo>
                      <a:pt x="11185" y="1824"/>
                    </a:lnTo>
                    <a:lnTo>
                      <a:pt x="11186" y="1814"/>
                    </a:lnTo>
                    <a:lnTo>
                      <a:pt x="11186" y="1806"/>
                    </a:lnTo>
                    <a:lnTo>
                      <a:pt x="11186" y="1796"/>
                    </a:lnTo>
                    <a:lnTo>
                      <a:pt x="11185" y="1786"/>
                    </a:lnTo>
                    <a:lnTo>
                      <a:pt x="11182" y="1776"/>
                    </a:lnTo>
                    <a:lnTo>
                      <a:pt x="11179" y="1765"/>
                    </a:lnTo>
                    <a:lnTo>
                      <a:pt x="11176" y="1753"/>
                    </a:lnTo>
                    <a:lnTo>
                      <a:pt x="11170" y="1740"/>
                    </a:lnTo>
                    <a:lnTo>
                      <a:pt x="11164" y="1727"/>
                    </a:lnTo>
                    <a:lnTo>
                      <a:pt x="11157" y="1713"/>
                    </a:lnTo>
                    <a:lnTo>
                      <a:pt x="11140" y="1680"/>
                    </a:lnTo>
                    <a:lnTo>
                      <a:pt x="11119" y="1644"/>
                    </a:lnTo>
                    <a:lnTo>
                      <a:pt x="11104" y="1622"/>
                    </a:lnTo>
                    <a:lnTo>
                      <a:pt x="11088" y="1601"/>
                    </a:lnTo>
                    <a:lnTo>
                      <a:pt x="11071" y="1580"/>
                    </a:lnTo>
                    <a:lnTo>
                      <a:pt x="11053" y="1559"/>
                    </a:lnTo>
                    <a:lnTo>
                      <a:pt x="11035" y="1540"/>
                    </a:lnTo>
                    <a:lnTo>
                      <a:pt x="11015" y="1521"/>
                    </a:lnTo>
                    <a:lnTo>
                      <a:pt x="10995" y="1503"/>
                    </a:lnTo>
                    <a:lnTo>
                      <a:pt x="10974" y="1485"/>
                    </a:lnTo>
                    <a:lnTo>
                      <a:pt x="10951" y="1468"/>
                    </a:lnTo>
                    <a:lnTo>
                      <a:pt x="10929" y="1452"/>
                    </a:lnTo>
                    <a:lnTo>
                      <a:pt x="10907" y="1435"/>
                    </a:lnTo>
                    <a:lnTo>
                      <a:pt x="10885" y="1420"/>
                    </a:lnTo>
                    <a:lnTo>
                      <a:pt x="10840" y="1390"/>
                    </a:lnTo>
                    <a:lnTo>
                      <a:pt x="10796" y="1362"/>
                    </a:lnTo>
                    <a:lnTo>
                      <a:pt x="10754" y="1336"/>
                    </a:lnTo>
                    <a:lnTo>
                      <a:pt x="10711" y="1313"/>
                    </a:lnTo>
                    <a:lnTo>
                      <a:pt x="10667" y="1290"/>
                    </a:lnTo>
                    <a:lnTo>
                      <a:pt x="10623" y="1269"/>
                    </a:lnTo>
                    <a:lnTo>
                      <a:pt x="10577" y="1248"/>
                    </a:lnTo>
                    <a:lnTo>
                      <a:pt x="10532" y="1229"/>
                    </a:lnTo>
                    <a:lnTo>
                      <a:pt x="10485" y="1211"/>
                    </a:lnTo>
                    <a:lnTo>
                      <a:pt x="10439" y="1193"/>
                    </a:lnTo>
                    <a:lnTo>
                      <a:pt x="10391" y="1177"/>
                    </a:lnTo>
                    <a:lnTo>
                      <a:pt x="10343" y="1162"/>
                    </a:lnTo>
                    <a:lnTo>
                      <a:pt x="10296" y="1149"/>
                    </a:lnTo>
                    <a:lnTo>
                      <a:pt x="10247" y="1137"/>
                    </a:lnTo>
                    <a:lnTo>
                      <a:pt x="10200" y="1125"/>
                    </a:lnTo>
                    <a:lnTo>
                      <a:pt x="10151" y="1115"/>
                    </a:lnTo>
                    <a:lnTo>
                      <a:pt x="10102" y="1106"/>
                    </a:lnTo>
                    <a:lnTo>
                      <a:pt x="10055" y="1099"/>
                    </a:lnTo>
                    <a:lnTo>
                      <a:pt x="10009" y="1091"/>
                    </a:lnTo>
                    <a:lnTo>
                      <a:pt x="9963" y="1084"/>
                    </a:lnTo>
                    <a:lnTo>
                      <a:pt x="9914" y="1075"/>
                    </a:lnTo>
                    <a:lnTo>
                      <a:pt x="9865" y="1066"/>
                    </a:lnTo>
                    <a:lnTo>
                      <a:pt x="9762" y="1044"/>
                    </a:lnTo>
                    <a:lnTo>
                      <a:pt x="9654" y="1019"/>
                    </a:lnTo>
                    <a:lnTo>
                      <a:pt x="9543" y="993"/>
                    </a:lnTo>
                    <a:lnTo>
                      <a:pt x="9430" y="963"/>
                    </a:lnTo>
                    <a:lnTo>
                      <a:pt x="9316" y="933"/>
                    </a:lnTo>
                    <a:lnTo>
                      <a:pt x="9199" y="900"/>
                    </a:lnTo>
                    <a:lnTo>
                      <a:pt x="9084" y="866"/>
                    </a:lnTo>
                    <a:lnTo>
                      <a:pt x="8970" y="832"/>
                    </a:lnTo>
                    <a:lnTo>
                      <a:pt x="8858" y="797"/>
                    </a:lnTo>
                    <a:lnTo>
                      <a:pt x="8749" y="761"/>
                    </a:lnTo>
                    <a:lnTo>
                      <a:pt x="8644" y="726"/>
                    </a:lnTo>
                    <a:lnTo>
                      <a:pt x="8544" y="691"/>
                    </a:lnTo>
                    <a:lnTo>
                      <a:pt x="8448" y="658"/>
                    </a:lnTo>
                    <a:lnTo>
                      <a:pt x="8361" y="625"/>
                    </a:lnTo>
                    <a:lnTo>
                      <a:pt x="8251" y="583"/>
                    </a:lnTo>
                    <a:lnTo>
                      <a:pt x="8146" y="541"/>
                    </a:lnTo>
                    <a:lnTo>
                      <a:pt x="8048" y="502"/>
                    </a:lnTo>
                    <a:lnTo>
                      <a:pt x="7955" y="464"/>
                    </a:lnTo>
                    <a:lnTo>
                      <a:pt x="7781" y="391"/>
                    </a:lnTo>
                    <a:lnTo>
                      <a:pt x="7625" y="326"/>
                    </a:lnTo>
                    <a:lnTo>
                      <a:pt x="7482" y="264"/>
                    </a:lnTo>
                    <a:lnTo>
                      <a:pt x="7350" y="210"/>
                    </a:lnTo>
                    <a:lnTo>
                      <a:pt x="7286" y="185"/>
                    </a:lnTo>
                    <a:lnTo>
                      <a:pt x="7225" y="162"/>
                    </a:lnTo>
                    <a:lnTo>
                      <a:pt x="7166" y="140"/>
                    </a:lnTo>
                    <a:lnTo>
                      <a:pt x="7106" y="119"/>
                    </a:lnTo>
                    <a:lnTo>
                      <a:pt x="7048" y="100"/>
                    </a:lnTo>
                    <a:lnTo>
                      <a:pt x="6990" y="84"/>
                    </a:lnTo>
                    <a:lnTo>
                      <a:pt x="6932" y="68"/>
                    </a:lnTo>
                    <a:lnTo>
                      <a:pt x="6874" y="54"/>
                    </a:lnTo>
                    <a:lnTo>
                      <a:pt x="6815" y="41"/>
                    </a:lnTo>
                    <a:lnTo>
                      <a:pt x="6753" y="31"/>
                    </a:lnTo>
                    <a:lnTo>
                      <a:pt x="6692" y="21"/>
                    </a:lnTo>
                    <a:lnTo>
                      <a:pt x="6627" y="14"/>
                    </a:lnTo>
                    <a:lnTo>
                      <a:pt x="6562" y="7"/>
                    </a:lnTo>
                    <a:lnTo>
                      <a:pt x="6493" y="3"/>
                    </a:lnTo>
                    <a:lnTo>
                      <a:pt x="6422" y="1"/>
                    </a:lnTo>
                    <a:lnTo>
                      <a:pt x="6347" y="0"/>
                    </a:lnTo>
                    <a:lnTo>
                      <a:pt x="6269" y="1"/>
                    </a:lnTo>
                    <a:lnTo>
                      <a:pt x="6186" y="3"/>
                    </a:lnTo>
                    <a:lnTo>
                      <a:pt x="6101" y="7"/>
                    </a:lnTo>
                    <a:lnTo>
                      <a:pt x="6009" y="14"/>
                    </a:lnTo>
                    <a:lnTo>
                      <a:pt x="6012" y="15"/>
                    </a:lnTo>
                    <a:lnTo>
                      <a:pt x="6015" y="17"/>
                    </a:lnTo>
                    <a:lnTo>
                      <a:pt x="6017" y="20"/>
                    </a:lnTo>
                    <a:lnTo>
                      <a:pt x="6020" y="25"/>
                    </a:lnTo>
                    <a:lnTo>
                      <a:pt x="6027" y="39"/>
                    </a:lnTo>
                    <a:lnTo>
                      <a:pt x="6034" y="59"/>
                    </a:lnTo>
                    <a:lnTo>
                      <a:pt x="6041" y="84"/>
                    </a:lnTo>
                    <a:lnTo>
                      <a:pt x="6049" y="112"/>
                    </a:lnTo>
                    <a:lnTo>
                      <a:pt x="6057" y="145"/>
                    </a:lnTo>
                    <a:lnTo>
                      <a:pt x="6065" y="182"/>
                    </a:lnTo>
                    <a:lnTo>
                      <a:pt x="6082" y="264"/>
                    </a:lnTo>
                    <a:lnTo>
                      <a:pt x="6098" y="357"/>
                    </a:lnTo>
                    <a:lnTo>
                      <a:pt x="6113" y="458"/>
                    </a:lnTo>
                    <a:lnTo>
                      <a:pt x="6127" y="562"/>
                    </a:lnTo>
                    <a:lnTo>
                      <a:pt x="6140" y="668"/>
                    </a:lnTo>
                    <a:lnTo>
                      <a:pt x="6153" y="775"/>
                    </a:lnTo>
                    <a:lnTo>
                      <a:pt x="6158" y="828"/>
                    </a:lnTo>
                    <a:lnTo>
                      <a:pt x="6163" y="879"/>
                    </a:lnTo>
                    <a:lnTo>
                      <a:pt x="6166" y="928"/>
                    </a:lnTo>
                    <a:lnTo>
                      <a:pt x="6169" y="976"/>
                    </a:lnTo>
                    <a:lnTo>
                      <a:pt x="6171" y="1019"/>
                    </a:lnTo>
                    <a:lnTo>
                      <a:pt x="6171" y="1059"/>
                    </a:lnTo>
                    <a:lnTo>
                      <a:pt x="6169" y="1078"/>
                    </a:lnTo>
                    <a:lnTo>
                      <a:pt x="6167" y="1096"/>
                    </a:lnTo>
                    <a:lnTo>
                      <a:pt x="6166" y="1112"/>
                    </a:lnTo>
                    <a:lnTo>
                      <a:pt x="6163" y="1127"/>
                    </a:lnTo>
                    <a:lnTo>
                      <a:pt x="6161" y="1141"/>
                    </a:lnTo>
                    <a:lnTo>
                      <a:pt x="6157" y="1153"/>
                    </a:lnTo>
                    <a:lnTo>
                      <a:pt x="6153" y="1164"/>
                    </a:lnTo>
                    <a:lnTo>
                      <a:pt x="6148" y="1174"/>
                    </a:lnTo>
                    <a:lnTo>
                      <a:pt x="6143" y="1181"/>
                    </a:lnTo>
                    <a:lnTo>
                      <a:pt x="6137" y="1187"/>
                    </a:lnTo>
                    <a:lnTo>
                      <a:pt x="6129" y="1192"/>
                    </a:lnTo>
                    <a:lnTo>
                      <a:pt x="6122" y="1194"/>
                    </a:lnTo>
                    <a:lnTo>
                      <a:pt x="6074" y="1200"/>
                    </a:lnTo>
                    <a:lnTo>
                      <a:pt x="6026" y="1205"/>
                    </a:lnTo>
                    <a:lnTo>
                      <a:pt x="5976" y="1207"/>
                    </a:lnTo>
                    <a:lnTo>
                      <a:pt x="5925" y="1208"/>
                    </a:lnTo>
                    <a:lnTo>
                      <a:pt x="5873" y="1208"/>
                    </a:lnTo>
                    <a:lnTo>
                      <a:pt x="5820" y="1206"/>
                    </a:lnTo>
                    <a:lnTo>
                      <a:pt x="5765" y="1204"/>
                    </a:lnTo>
                    <a:lnTo>
                      <a:pt x="5708" y="1201"/>
                    </a:lnTo>
                    <a:lnTo>
                      <a:pt x="5587" y="1194"/>
                    </a:lnTo>
                    <a:lnTo>
                      <a:pt x="5454" y="1186"/>
                    </a:lnTo>
                    <a:lnTo>
                      <a:pt x="5383" y="1183"/>
                    </a:lnTo>
                    <a:lnTo>
                      <a:pt x="5308" y="1182"/>
                    </a:lnTo>
                    <a:lnTo>
                      <a:pt x="5229" y="1181"/>
                    </a:lnTo>
                    <a:lnTo>
                      <a:pt x="5147" y="1182"/>
                    </a:lnTo>
                    <a:lnTo>
                      <a:pt x="5059" y="1184"/>
                    </a:lnTo>
                    <a:lnTo>
                      <a:pt x="4967" y="1189"/>
                    </a:lnTo>
                    <a:lnTo>
                      <a:pt x="4871" y="1196"/>
                    </a:lnTo>
                    <a:lnTo>
                      <a:pt x="4769" y="1204"/>
                    </a:lnTo>
                    <a:lnTo>
                      <a:pt x="4663" y="1217"/>
                    </a:lnTo>
                    <a:lnTo>
                      <a:pt x="4549" y="1232"/>
                    </a:lnTo>
                    <a:lnTo>
                      <a:pt x="4431" y="1250"/>
                    </a:lnTo>
                    <a:lnTo>
                      <a:pt x="4306" y="1271"/>
                    </a:lnTo>
                    <a:lnTo>
                      <a:pt x="4174" y="1296"/>
                    </a:lnTo>
                    <a:lnTo>
                      <a:pt x="4036" y="1326"/>
                    </a:lnTo>
                    <a:lnTo>
                      <a:pt x="3892" y="1360"/>
                    </a:lnTo>
                    <a:lnTo>
                      <a:pt x="3739" y="1398"/>
                    </a:lnTo>
                    <a:lnTo>
                      <a:pt x="3581" y="1441"/>
                    </a:lnTo>
                    <a:lnTo>
                      <a:pt x="3414" y="1489"/>
                    </a:lnTo>
                    <a:lnTo>
                      <a:pt x="3238" y="1543"/>
                    </a:lnTo>
                    <a:lnTo>
                      <a:pt x="3055" y="1601"/>
                    </a:lnTo>
                    <a:lnTo>
                      <a:pt x="3012" y="1617"/>
                    </a:lnTo>
                    <a:lnTo>
                      <a:pt x="2966" y="1634"/>
                    </a:lnTo>
                    <a:lnTo>
                      <a:pt x="2920" y="1651"/>
                    </a:lnTo>
                    <a:lnTo>
                      <a:pt x="2870" y="1673"/>
                    </a:lnTo>
                    <a:lnTo>
                      <a:pt x="2820" y="1695"/>
                    </a:lnTo>
                    <a:lnTo>
                      <a:pt x="2769" y="1718"/>
                    </a:lnTo>
                    <a:lnTo>
                      <a:pt x="2716" y="1742"/>
                    </a:lnTo>
                    <a:lnTo>
                      <a:pt x="2663" y="1769"/>
                    </a:lnTo>
                    <a:lnTo>
                      <a:pt x="2555" y="1823"/>
                    </a:lnTo>
                    <a:lnTo>
                      <a:pt x="2446" y="1879"/>
                    </a:lnTo>
                    <a:lnTo>
                      <a:pt x="2338" y="1937"/>
                    </a:lnTo>
                    <a:lnTo>
                      <a:pt x="2233" y="1994"/>
                    </a:lnTo>
                    <a:lnTo>
                      <a:pt x="2133" y="2049"/>
                    </a:lnTo>
                    <a:lnTo>
                      <a:pt x="2040" y="2102"/>
                    </a:lnTo>
                    <a:lnTo>
                      <a:pt x="1955" y="2149"/>
                    </a:lnTo>
                    <a:lnTo>
                      <a:pt x="1881" y="2193"/>
                    </a:lnTo>
                    <a:lnTo>
                      <a:pt x="1818" y="2228"/>
                    </a:lnTo>
                    <a:lnTo>
                      <a:pt x="1769" y="2255"/>
                    </a:lnTo>
                    <a:lnTo>
                      <a:pt x="1736" y="2274"/>
                    </a:lnTo>
                    <a:lnTo>
                      <a:pt x="1719" y="2281"/>
                    </a:lnTo>
                    <a:lnTo>
                      <a:pt x="1704" y="2284"/>
                    </a:lnTo>
                    <a:lnTo>
                      <a:pt x="1686" y="2286"/>
                    </a:lnTo>
                    <a:lnTo>
                      <a:pt x="1669" y="2287"/>
                    </a:lnTo>
                    <a:lnTo>
                      <a:pt x="1651" y="2287"/>
                    </a:lnTo>
                    <a:lnTo>
                      <a:pt x="1615" y="2287"/>
                    </a:lnTo>
                    <a:lnTo>
                      <a:pt x="1578" y="2285"/>
                    </a:lnTo>
                    <a:lnTo>
                      <a:pt x="1540" y="2282"/>
                    </a:lnTo>
                    <a:lnTo>
                      <a:pt x="1504" y="2278"/>
                    </a:lnTo>
                    <a:lnTo>
                      <a:pt x="1467" y="2275"/>
                    </a:lnTo>
                    <a:lnTo>
                      <a:pt x="1432" y="2273"/>
                    </a:lnTo>
                    <a:lnTo>
                      <a:pt x="1393" y="2273"/>
                    </a:lnTo>
                    <a:lnTo>
                      <a:pt x="1353" y="2275"/>
                    </a:lnTo>
                    <a:lnTo>
                      <a:pt x="1313" y="2278"/>
                    </a:lnTo>
                    <a:lnTo>
                      <a:pt x="1273" y="2284"/>
                    </a:lnTo>
                    <a:lnTo>
                      <a:pt x="1233" y="2291"/>
                    </a:lnTo>
                    <a:lnTo>
                      <a:pt x="1192" y="2300"/>
                    </a:lnTo>
                    <a:lnTo>
                      <a:pt x="1152" y="2310"/>
                    </a:lnTo>
                    <a:lnTo>
                      <a:pt x="1112" y="2322"/>
                    </a:lnTo>
                    <a:lnTo>
                      <a:pt x="1072" y="2336"/>
                    </a:lnTo>
                    <a:lnTo>
                      <a:pt x="1033" y="2350"/>
                    </a:lnTo>
                    <a:lnTo>
                      <a:pt x="994" y="2367"/>
                    </a:lnTo>
                    <a:lnTo>
                      <a:pt x="957" y="2385"/>
                    </a:lnTo>
                    <a:lnTo>
                      <a:pt x="919" y="2404"/>
                    </a:lnTo>
                    <a:lnTo>
                      <a:pt x="883" y="2425"/>
                    </a:lnTo>
                    <a:lnTo>
                      <a:pt x="847" y="2448"/>
                    </a:lnTo>
                    <a:lnTo>
                      <a:pt x="813" y="2471"/>
                    </a:lnTo>
                    <a:lnTo>
                      <a:pt x="779" y="2496"/>
                    </a:lnTo>
                    <a:lnTo>
                      <a:pt x="748" y="2522"/>
                    </a:lnTo>
                    <a:lnTo>
                      <a:pt x="717" y="2549"/>
                    </a:lnTo>
                    <a:lnTo>
                      <a:pt x="687" y="2578"/>
                    </a:lnTo>
                    <a:lnTo>
                      <a:pt x="660" y="2608"/>
                    </a:lnTo>
                    <a:lnTo>
                      <a:pt x="633" y="2639"/>
                    </a:lnTo>
                    <a:lnTo>
                      <a:pt x="609" y="2671"/>
                    </a:lnTo>
                    <a:lnTo>
                      <a:pt x="587" y="2705"/>
                    </a:lnTo>
                    <a:lnTo>
                      <a:pt x="567" y="2738"/>
                    </a:lnTo>
                    <a:lnTo>
                      <a:pt x="549" y="2773"/>
                    </a:lnTo>
                    <a:lnTo>
                      <a:pt x="532" y="2809"/>
                    </a:lnTo>
                    <a:lnTo>
                      <a:pt x="518" y="2846"/>
                    </a:lnTo>
                    <a:lnTo>
                      <a:pt x="508" y="2884"/>
                    </a:lnTo>
                    <a:lnTo>
                      <a:pt x="498" y="2923"/>
                    </a:lnTo>
                    <a:lnTo>
                      <a:pt x="493" y="2964"/>
                    </a:lnTo>
                    <a:lnTo>
                      <a:pt x="489" y="3004"/>
                    </a:lnTo>
                    <a:lnTo>
                      <a:pt x="488" y="3049"/>
                    </a:lnTo>
                    <a:lnTo>
                      <a:pt x="488" y="3094"/>
                    </a:lnTo>
                    <a:lnTo>
                      <a:pt x="490" y="3139"/>
                    </a:lnTo>
                    <a:lnTo>
                      <a:pt x="494" y="3185"/>
                    </a:lnTo>
                    <a:lnTo>
                      <a:pt x="499" y="3230"/>
                    </a:lnTo>
                    <a:lnTo>
                      <a:pt x="507" y="3275"/>
                    </a:lnTo>
                    <a:lnTo>
                      <a:pt x="515" y="3320"/>
                    </a:lnTo>
                    <a:lnTo>
                      <a:pt x="525" y="3365"/>
                    </a:lnTo>
                    <a:lnTo>
                      <a:pt x="536" y="3411"/>
                    </a:lnTo>
                    <a:lnTo>
                      <a:pt x="549" y="3456"/>
                    </a:lnTo>
                    <a:lnTo>
                      <a:pt x="563" y="3502"/>
                    </a:lnTo>
                    <a:lnTo>
                      <a:pt x="577" y="3546"/>
                    </a:lnTo>
                    <a:lnTo>
                      <a:pt x="593" y="3591"/>
                    </a:lnTo>
                    <a:lnTo>
                      <a:pt x="610" y="3635"/>
                    </a:lnTo>
                    <a:lnTo>
                      <a:pt x="628" y="3679"/>
                    </a:lnTo>
                    <a:lnTo>
                      <a:pt x="647" y="3724"/>
                    </a:lnTo>
                    <a:lnTo>
                      <a:pt x="667" y="3767"/>
                    </a:lnTo>
                    <a:lnTo>
                      <a:pt x="687" y="3810"/>
                    </a:lnTo>
                    <a:lnTo>
                      <a:pt x="710" y="3854"/>
                    </a:lnTo>
                    <a:lnTo>
                      <a:pt x="731" y="3896"/>
                    </a:lnTo>
                    <a:lnTo>
                      <a:pt x="754" y="3938"/>
                    </a:lnTo>
                    <a:lnTo>
                      <a:pt x="777" y="3980"/>
                    </a:lnTo>
                    <a:lnTo>
                      <a:pt x="801" y="4021"/>
                    </a:lnTo>
                    <a:lnTo>
                      <a:pt x="825" y="4062"/>
                    </a:lnTo>
                    <a:lnTo>
                      <a:pt x="849" y="4102"/>
                    </a:lnTo>
                    <a:lnTo>
                      <a:pt x="873" y="4141"/>
                    </a:lnTo>
                    <a:lnTo>
                      <a:pt x="899" y="4181"/>
                    </a:lnTo>
                    <a:lnTo>
                      <a:pt x="924" y="4219"/>
                    </a:lnTo>
                    <a:lnTo>
                      <a:pt x="974" y="4293"/>
                    </a:lnTo>
                    <a:lnTo>
                      <a:pt x="1025" y="4364"/>
                    </a:lnTo>
                    <a:lnTo>
                      <a:pt x="1036" y="4380"/>
                    </a:lnTo>
                    <a:lnTo>
                      <a:pt x="1050" y="4397"/>
                    </a:lnTo>
                    <a:lnTo>
                      <a:pt x="1065" y="4414"/>
                    </a:lnTo>
                    <a:lnTo>
                      <a:pt x="1081" y="4432"/>
                    </a:lnTo>
                    <a:lnTo>
                      <a:pt x="1115" y="4471"/>
                    </a:lnTo>
                    <a:lnTo>
                      <a:pt x="1153" y="4511"/>
                    </a:lnTo>
                    <a:lnTo>
                      <a:pt x="1193" y="4555"/>
                    </a:lnTo>
                    <a:lnTo>
                      <a:pt x="1233" y="4598"/>
                    </a:lnTo>
                    <a:lnTo>
                      <a:pt x="1275" y="4645"/>
                    </a:lnTo>
                    <a:lnTo>
                      <a:pt x="1316" y="4691"/>
                    </a:lnTo>
                    <a:lnTo>
                      <a:pt x="1336" y="4714"/>
                    </a:lnTo>
                    <a:lnTo>
                      <a:pt x="1355" y="4738"/>
                    </a:lnTo>
                    <a:lnTo>
                      <a:pt x="1373" y="4762"/>
                    </a:lnTo>
                    <a:lnTo>
                      <a:pt x="1391" y="4785"/>
                    </a:lnTo>
                    <a:lnTo>
                      <a:pt x="1408" y="4810"/>
                    </a:lnTo>
                    <a:lnTo>
                      <a:pt x="1423" y="4833"/>
                    </a:lnTo>
                    <a:lnTo>
                      <a:pt x="1438" y="4856"/>
                    </a:lnTo>
                    <a:lnTo>
                      <a:pt x="1451" y="4879"/>
                    </a:lnTo>
                    <a:lnTo>
                      <a:pt x="1463" y="4903"/>
                    </a:lnTo>
                    <a:lnTo>
                      <a:pt x="1473" y="4926"/>
                    </a:lnTo>
                    <a:lnTo>
                      <a:pt x="1482" y="4949"/>
                    </a:lnTo>
                    <a:lnTo>
                      <a:pt x="1489" y="4971"/>
                    </a:lnTo>
                    <a:lnTo>
                      <a:pt x="1494" y="4994"/>
                    </a:lnTo>
                    <a:lnTo>
                      <a:pt x="1497" y="5015"/>
                    </a:lnTo>
                    <a:lnTo>
                      <a:pt x="1498" y="5036"/>
                    </a:lnTo>
                    <a:lnTo>
                      <a:pt x="1496" y="5056"/>
                    </a:lnTo>
                    <a:lnTo>
                      <a:pt x="1495" y="5068"/>
                    </a:lnTo>
                    <a:lnTo>
                      <a:pt x="1493" y="5078"/>
                    </a:lnTo>
                    <a:lnTo>
                      <a:pt x="1490" y="5087"/>
                    </a:lnTo>
                    <a:lnTo>
                      <a:pt x="1488" y="5095"/>
                    </a:lnTo>
                    <a:lnTo>
                      <a:pt x="1482" y="5109"/>
                    </a:lnTo>
                    <a:lnTo>
                      <a:pt x="1473" y="5120"/>
                    </a:lnTo>
                    <a:lnTo>
                      <a:pt x="1465" y="5131"/>
                    </a:lnTo>
                    <a:lnTo>
                      <a:pt x="1455" y="5144"/>
                    </a:lnTo>
                    <a:lnTo>
                      <a:pt x="1445" y="5157"/>
                    </a:lnTo>
                    <a:lnTo>
                      <a:pt x="1433" y="5174"/>
                    </a:lnTo>
                    <a:lnTo>
                      <a:pt x="1429" y="5183"/>
                    </a:lnTo>
                    <a:lnTo>
                      <a:pt x="1422" y="5190"/>
                    </a:lnTo>
                    <a:lnTo>
                      <a:pt x="1417" y="5198"/>
                    </a:lnTo>
                    <a:lnTo>
                      <a:pt x="1410" y="5204"/>
                    </a:lnTo>
                    <a:lnTo>
                      <a:pt x="1395" y="5219"/>
                    </a:lnTo>
                    <a:lnTo>
                      <a:pt x="1378" y="5233"/>
                    </a:lnTo>
                    <a:lnTo>
                      <a:pt x="1360" y="5245"/>
                    </a:lnTo>
                    <a:lnTo>
                      <a:pt x="1340" y="5258"/>
                    </a:lnTo>
                    <a:lnTo>
                      <a:pt x="1319" y="5270"/>
                    </a:lnTo>
                    <a:lnTo>
                      <a:pt x="1299" y="5281"/>
                    </a:lnTo>
                    <a:lnTo>
                      <a:pt x="1255" y="5303"/>
                    </a:lnTo>
                    <a:lnTo>
                      <a:pt x="1214" y="5324"/>
                    </a:lnTo>
                    <a:lnTo>
                      <a:pt x="1177" y="5344"/>
                    </a:lnTo>
                    <a:lnTo>
                      <a:pt x="1147" y="5360"/>
                    </a:lnTo>
                    <a:lnTo>
                      <a:pt x="1077" y="5406"/>
                    </a:lnTo>
                    <a:lnTo>
                      <a:pt x="1000" y="5453"/>
                    </a:lnTo>
                    <a:lnTo>
                      <a:pt x="921" y="5504"/>
                    </a:lnTo>
                    <a:lnTo>
                      <a:pt x="839" y="5558"/>
                    </a:lnTo>
                    <a:lnTo>
                      <a:pt x="755" y="5614"/>
                    </a:lnTo>
                    <a:lnTo>
                      <a:pt x="670" y="5672"/>
                    </a:lnTo>
                    <a:lnTo>
                      <a:pt x="629" y="5703"/>
                    </a:lnTo>
                    <a:lnTo>
                      <a:pt x="587" y="5734"/>
                    </a:lnTo>
                    <a:lnTo>
                      <a:pt x="546" y="5765"/>
                    </a:lnTo>
                    <a:lnTo>
                      <a:pt x="504" y="5797"/>
                    </a:lnTo>
                    <a:lnTo>
                      <a:pt x="464" y="5830"/>
                    </a:lnTo>
                    <a:lnTo>
                      <a:pt x="425" y="5864"/>
                    </a:lnTo>
                    <a:lnTo>
                      <a:pt x="387" y="5898"/>
                    </a:lnTo>
                    <a:lnTo>
                      <a:pt x="349" y="5931"/>
                    </a:lnTo>
                    <a:lnTo>
                      <a:pt x="313" y="5967"/>
                    </a:lnTo>
                    <a:lnTo>
                      <a:pt x="278" y="6002"/>
                    </a:lnTo>
                    <a:lnTo>
                      <a:pt x="245" y="6038"/>
                    </a:lnTo>
                    <a:lnTo>
                      <a:pt x="214" y="6075"/>
                    </a:lnTo>
                    <a:lnTo>
                      <a:pt x="184" y="6112"/>
                    </a:lnTo>
                    <a:lnTo>
                      <a:pt x="155" y="6149"/>
                    </a:lnTo>
                    <a:lnTo>
                      <a:pt x="130" y="6187"/>
                    </a:lnTo>
                    <a:lnTo>
                      <a:pt x="106" y="6226"/>
                    </a:lnTo>
                    <a:lnTo>
                      <a:pt x="85" y="6264"/>
                    </a:lnTo>
                    <a:lnTo>
                      <a:pt x="66" y="6305"/>
                    </a:lnTo>
                    <a:lnTo>
                      <a:pt x="49" y="6344"/>
                    </a:lnTo>
                    <a:lnTo>
                      <a:pt x="35" y="6384"/>
                    </a:lnTo>
                    <a:lnTo>
                      <a:pt x="24" y="6424"/>
                    </a:lnTo>
                    <a:lnTo>
                      <a:pt x="15" y="6463"/>
                    </a:lnTo>
                    <a:lnTo>
                      <a:pt x="8" y="6501"/>
                    </a:lnTo>
                    <a:lnTo>
                      <a:pt x="3" y="6537"/>
                    </a:lnTo>
                    <a:lnTo>
                      <a:pt x="1" y="6573"/>
                    </a:lnTo>
                    <a:lnTo>
                      <a:pt x="0" y="6608"/>
                    </a:lnTo>
                    <a:lnTo>
                      <a:pt x="1" y="6642"/>
                    </a:lnTo>
                    <a:lnTo>
                      <a:pt x="4" y="6676"/>
                    </a:lnTo>
                    <a:lnTo>
                      <a:pt x="8" y="6707"/>
                    </a:lnTo>
                    <a:lnTo>
                      <a:pt x="16" y="6739"/>
                    </a:lnTo>
                    <a:lnTo>
                      <a:pt x="24" y="6769"/>
                    </a:lnTo>
                    <a:lnTo>
                      <a:pt x="34" y="6798"/>
                    </a:lnTo>
                    <a:lnTo>
                      <a:pt x="45" y="6828"/>
                    </a:lnTo>
                    <a:lnTo>
                      <a:pt x="58" y="6855"/>
                    </a:lnTo>
                    <a:lnTo>
                      <a:pt x="73" y="6882"/>
                    </a:lnTo>
                    <a:lnTo>
                      <a:pt x="89" y="6908"/>
                    </a:lnTo>
                    <a:lnTo>
                      <a:pt x="107" y="6934"/>
                    </a:lnTo>
                    <a:lnTo>
                      <a:pt x="125" y="6959"/>
                    </a:lnTo>
                    <a:lnTo>
                      <a:pt x="145" y="6982"/>
                    </a:lnTo>
                    <a:lnTo>
                      <a:pt x="166" y="7006"/>
                    </a:lnTo>
                    <a:lnTo>
                      <a:pt x="189" y="7028"/>
                    </a:lnTo>
                    <a:lnTo>
                      <a:pt x="213" y="7050"/>
                    </a:lnTo>
                    <a:lnTo>
                      <a:pt x="237" y="7070"/>
                    </a:lnTo>
                    <a:lnTo>
                      <a:pt x="262" y="7090"/>
                    </a:lnTo>
                    <a:lnTo>
                      <a:pt x="289" y="7110"/>
                    </a:lnTo>
                    <a:lnTo>
                      <a:pt x="316" y="7129"/>
                    </a:lnTo>
                    <a:lnTo>
                      <a:pt x="345" y="7147"/>
                    </a:lnTo>
                    <a:lnTo>
                      <a:pt x="373" y="7165"/>
                    </a:lnTo>
                    <a:lnTo>
                      <a:pt x="404" y="7182"/>
                    </a:lnTo>
                    <a:lnTo>
                      <a:pt x="434" y="7198"/>
                    </a:lnTo>
                    <a:lnTo>
                      <a:pt x="465" y="7214"/>
                    </a:lnTo>
                    <a:lnTo>
                      <a:pt x="497" y="7229"/>
                    </a:lnTo>
                    <a:lnTo>
                      <a:pt x="523" y="7242"/>
                    </a:lnTo>
                    <a:lnTo>
                      <a:pt x="549" y="7257"/>
                    </a:lnTo>
                    <a:lnTo>
                      <a:pt x="572" y="7274"/>
                    </a:lnTo>
                    <a:lnTo>
                      <a:pt x="595" y="7292"/>
                    </a:lnTo>
                    <a:lnTo>
                      <a:pt x="617" y="7312"/>
                    </a:lnTo>
                    <a:lnTo>
                      <a:pt x="637" y="7333"/>
                    </a:lnTo>
                    <a:lnTo>
                      <a:pt x="656" y="7356"/>
                    </a:lnTo>
                    <a:lnTo>
                      <a:pt x="675" y="7379"/>
                    </a:lnTo>
                    <a:lnTo>
                      <a:pt x="692" y="7403"/>
                    </a:lnTo>
                    <a:lnTo>
                      <a:pt x="709" y="7428"/>
                    </a:lnTo>
                    <a:lnTo>
                      <a:pt x="724" y="7455"/>
                    </a:lnTo>
                    <a:lnTo>
                      <a:pt x="739" y="7482"/>
                    </a:lnTo>
                    <a:lnTo>
                      <a:pt x="754" y="7510"/>
                    </a:lnTo>
                    <a:lnTo>
                      <a:pt x="768" y="7540"/>
                    </a:lnTo>
                    <a:lnTo>
                      <a:pt x="781" y="7568"/>
                    </a:lnTo>
                    <a:lnTo>
                      <a:pt x="794" y="7598"/>
                    </a:lnTo>
                    <a:lnTo>
                      <a:pt x="820" y="7659"/>
                    </a:lnTo>
                    <a:lnTo>
                      <a:pt x="844" y="7721"/>
                    </a:lnTo>
                    <a:lnTo>
                      <a:pt x="868" y="7784"/>
                    </a:lnTo>
                    <a:lnTo>
                      <a:pt x="893" y="7846"/>
                    </a:lnTo>
                    <a:lnTo>
                      <a:pt x="918" y="7907"/>
                    </a:lnTo>
                    <a:lnTo>
                      <a:pt x="945" y="7968"/>
                    </a:lnTo>
                    <a:lnTo>
                      <a:pt x="959" y="7996"/>
                    </a:lnTo>
                    <a:lnTo>
                      <a:pt x="974" y="8026"/>
                    </a:lnTo>
                    <a:lnTo>
                      <a:pt x="990" y="8053"/>
                    </a:lnTo>
                    <a:lnTo>
                      <a:pt x="1006" y="8081"/>
                    </a:lnTo>
                    <a:lnTo>
                      <a:pt x="1045" y="8142"/>
                    </a:lnTo>
                    <a:lnTo>
                      <a:pt x="1083" y="8205"/>
                    </a:lnTo>
                    <a:lnTo>
                      <a:pt x="1122" y="8266"/>
                    </a:lnTo>
                    <a:lnTo>
                      <a:pt x="1162" y="8326"/>
                    </a:lnTo>
                    <a:lnTo>
                      <a:pt x="1202" y="8387"/>
                    </a:lnTo>
                    <a:lnTo>
                      <a:pt x="1243" y="8448"/>
                    </a:lnTo>
                    <a:lnTo>
                      <a:pt x="1284" y="8508"/>
                    </a:lnTo>
                    <a:lnTo>
                      <a:pt x="1326" y="8567"/>
                    </a:lnTo>
                    <a:lnTo>
                      <a:pt x="1367" y="8626"/>
                    </a:lnTo>
                    <a:lnTo>
                      <a:pt x="1411" y="8686"/>
                    </a:lnTo>
                    <a:lnTo>
                      <a:pt x="1453" y="8745"/>
                    </a:lnTo>
                    <a:lnTo>
                      <a:pt x="1496" y="8803"/>
                    </a:lnTo>
                    <a:lnTo>
                      <a:pt x="1541" y="8861"/>
                    </a:lnTo>
                    <a:lnTo>
                      <a:pt x="1585" y="8918"/>
                    </a:lnTo>
                    <a:lnTo>
                      <a:pt x="1630" y="8976"/>
                    </a:lnTo>
                    <a:lnTo>
                      <a:pt x="1675" y="9032"/>
                    </a:lnTo>
                    <a:lnTo>
                      <a:pt x="1704" y="9067"/>
                    </a:lnTo>
                    <a:lnTo>
                      <a:pt x="1732" y="9100"/>
                    </a:lnTo>
                    <a:lnTo>
                      <a:pt x="1762" y="9134"/>
                    </a:lnTo>
                    <a:lnTo>
                      <a:pt x="1792" y="9167"/>
                    </a:lnTo>
                    <a:lnTo>
                      <a:pt x="1824" y="9198"/>
                    </a:lnTo>
                    <a:lnTo>
                      <a:pt x="1856" y="9231"/>
                    </a:lnTo>
                    <a:lnTo>
                      <a:pt x="1889" y="9263"/>
                    </a:lnTo>
                    <a:lnTo>
                      <a:pt x="1923" y="9295"/>
                    </a:lnTo>
                    <a:lnTo>
                      <a:pt x="1956" y="9325"/>
                    </a:lnTo>
                    <a:lnTo>
                      <a:pt x="1991" y="9356"/>
                    </a:lnTo>
                    <a:lnTo>
                      <a:pt x="2027" y="9387"/>
                    </a:lnTo>
                    <a:lnTo>
                      <a:pt x="2063" y="9416"/>
                    </a:lnTo>
                    <a:lnTo>
                      <a:pt x="2099" y="9446"/>
                    </a:lnTo>
                    <a:lnTo>
                      <a:pt x="2136" y="9474"/>
                    </a:lnTo>
                    <a:lnTo>
                      <a:pt x="2173" y="9503"/>
                    </a:lnTo>
                    <a:lnTo>
                      <a:pt x="2211" y="9531"/>
                    </a:lnTo>
                    <a:lnTo>
                      <a:pt x="2287" y="9586"/>
                    </a:lnTo>
                    <a:lnTo>
                      <a:pt x="2365" y="9640"/>
                    </a:lnTo>
                    <a:lnTo>
                      <a:pt x="2442" y="9692"/>
                    </a:lnTo>
                    <a:lnTo>
                      <a:pt x="2520" y="9742"/>
                    </a:lnTo>
                    <a:lnTo>
                      <a:pt x="2598" y="9790"/>
                    </a:lnTo>
                    <a:lnTo>
                      <a:pt x="2677" y="9836"/>
                    </a:lnTo>
                    <a:lnTo>
                      <a:pt x="2754" y="9880"/>
                    </a:lnTo>
                    <a:lnTo>
                      <a:pt x="2830" y="9923"/>
                    </a:lnTo>
                    <a:lnTo>
                      <a:pt x="2905" y="9965"/>
                    </a:lnTo>
                    <a:lnTo>
                      <a:pt x="2974" y="10004"/>
                    </a:lnTo>
                    <a:lnTo>
                      <a:pt x="3035" y="10042"/>
                    </a:lnTo>
                    <a:lnTo>
                      <a:pt x="3093" y="10077"/>
                    </a:lnTo>
                    <a:lnTo>
                      <a:pt x="3150" y="10113"/>
                    </a:lnTo>
                    <a:lnTo>
                      <a:pt x="3208" y="10147"/>
                    </a:lnTo>
                    <a:lnTo>
                      <a:pt x="3269" y="10182"/>
                    </a:lnTo>
                    <a:lnTo>
                      <a:pt x="3334" y="10218"/>
                    </a:lnTo>
                    <a:lnTo>
                      <a:pt x="3340" y="10223"/>
                    </a:lnTo>
                    <a:lnTo>
                      <a:pt x="3344" y="10230"/>
                    </a:lnTo>
                    <a:lnTo>
                      <a:pt x="3348" y="10242"/>
                    </a:lnTo>
                    <a:lnTo>
                      <a:pt x="3351" y="10256"/>
                    </a:lnTo>
                    <a:lnTo>
                      <a:pt x="3354" y="10272"/>
                    </a:lnTo>
                    <a:lnTo>
                      <a:pt x="3358" y="10291"/>
                    </a:lnTo>
                    <a:lnTo>
                      <a:pt x="3360" y="10313"/>
                    </a:lnTo>
                    <a:lnTo>
                      <a:pt x="3362" y="10336"/>
                    </a:lnTo>
                    <a:lnTo>
                      <a:pt x="3364" y="10390"/>
                    </a:lnTo>
                    <a:lnTo>
                      <a:pt x="3364" y="10450"/>
                    </a:lnTo>
                    <a:lnTo>
                      <a:pt x="3363" y="10516"/>
                    </a:lnTo>
                    <a:lnTo>
                      <a:pt x="3361" y="10586"/>
                    </a:lnTo>
                    <a:lnTo>
                      <a:pt x="3357" y="10658"/>
                    </a:lnTo>
                    <a:lnTo>
                      <a:pt x="3351" y="10733"/>
                    </a:lnTo>
                    <a:lnTo>
                      <a:pt x="3344" y="10807"/>
                    </a:lnTo>
                    <a:lnTo>
                      <a:pt x="3336" y="10878"/>
                    </a:lnTo>
                    <a:lnTo>
                      <a:pt x="3327" y="10948"/>
                    </a:lnTo>
                    <a:lnTo>
                      <a:pt x="3316" y="11013"/>
                    </a:lnTo>
                    <a:lnTo>
                      <a:pt x="3311" y="11043"/>
                    </a:lnTo>
                    <a:lnTo>
                      <a:pt x="3305" y="11073"/>
                    </a:lnTo>
                    <a:lnTo>
                      <a:pt x="3299" y="11099"/>
                    </a:lnTo>
                    <a:lnTo>
                      <a:pt x="3293" y="11125"/>
                    </a:lnTo>
                    <a:lnTo>
                      <a:pt x="3282" y="11172"/>
                    </a:lnTo>
                    <a:lnTo>
                      <a:pt x="3278" y="11218"/>
                    </a:lnTo>
                    <a:lnTo>
                      <a:pt x="3278" y="11262"/>
                    </a:lnTo>
                    <a:lnTo>
                      <a:pt x="3284" y="11306"/>
                    </a:lnTo>
                    <a:lnTo>
                      <a:pt x="3293" y="11347"/>
                    </a:lnTo>
                    <a:lnTo>
                      <a:pt x="3307" y="11386"/>
                    </a:lnTo>
                    <a:lnTo>
                      <a:pt x="3324" y="11425"/>
                    </a:lnTo>
                    <a:lnTo>
                      <a:pt x="3346" y="11462"/>
                    </a:lnTo>
                    <a:lnTo>
                      <a:pt x="3370" y="11497"/>
                    </a:lnTo>
                    <a:lnTo>
                      <a:pt x="3398" y="11531"/>
                    </a:lnTo>
                    <a:lnTo>
                      <a:pt x="3428" y="11564"/>
                    </a:lnTo>
                    <a:lnTo>
                      <a:pt x="3461" y="11595"/>
                    </a:lnTo>
                    <a:lnTo>
                      <a:pt x="3497" y="11625"/>
                    </a:lnTo>
                    <a:lnTo>
                      <a:pt x="3534" y="11653"/>
                    </a:lnTo>
                    <a:lnTo>
                      <a:pt x="3573" y="11680"/>
                    </a:lnTo>
                    <a:lnTo>
                      <a:pt x="3615" y="11705"/>
                    </a:lnTo>
                    <a:lnTo>
                      <a:pt x="3656" y="11730"/>
                    </a:lnTo>
                    <a:lnTo>
                      <a:pt x="3699" y="11752"/>
                    </a:lnTo>
                    <a:lnTo>
                      <a:pt x="3742" y="11773"/>
                    </a:lnTo>
                    <a:lnTo>
                      <a:pt x="3787" y="11793"/>
                    </a:lnTo>
                    <a:lnTo>
                      <a:pt x="3831" y="11811"/>
                    </a:lnTo>
                    <a:lnTo>
                      <a:pt x="3875" y="11828"/>
                    </a:lnTo>
                    <a:lnTo>
                      <a:pt x="3918" y="11844"/>
                    </a:lnTo>
                    <a:lnTo>
                      <a:pt x="3961" y="11857"/>
                    </a:lnTo>
                    <a:lnTo>
                      <a:pt x="4004" y="11870"/>
                    </a:lnTo>
                    <a:lnTo>
                      <a:pt x="4044" y="11882"/>
                    </a:lnTo>
                    <a:lnTo>
                      <a:pt x="4083" y="11892"/>
                    </a:lnTo>
                    <a:lnTo>
                      <a:pt x="4121" y="11901"/>
                    </a:lnTo>
                    <a:lnTo>
                      <a:pt x="4156" y="11908"/>
                    </a:lnTo>
                    <a:lnTo>
                      <a:pt x="4190" y="11915"/>
                    </a:lnTo>
                    <a:lnTo>
                      <a:pt x="4220" y="11919"/>
                    </a:lnTo>
                    <a:lnTo>
                      <a:pt x="4248" y="11922"/>
                    </a:lnTo>
                    <a:lnTo>
                      <a:pt x="4360" y="11934"/>
                    </a:lnTo>
                    <a:lnTo>
                      <a:pt x="4472" y="11946"/>
                    </a:lnTo>
                    <a:lnTo>
                      <a:pt x="4583" y="11960"/>
                    </a:lnTo>
                    <a:lnTo>
                      <a:pt x="4695" y="11974"/>
                    </a:lnTo>
                    <a:lnTo>
                      <a:pt x="4806" y="11990"/>
                    </a:lnTo>
                    <a:lnTo>
                      <a:pt x="4917" y="12005"/>
                    </a:lnTo>
                    <a:lnTo>
                      <a:pt x="5027" y="12022"/>
                    </a:lnTo>
                    <a:lnTo>
                      <a:pt x="5138" y="12039"/>
                    </a:lnTo>
                    <a:lnTo>
                      <a:pt x="5248" y="12057"/>
                    </a:lnTo>
                    <a:lnTo>
                      <a:pt x="5358" y="12076"/>
                    </a:lnTo>
                    <a:lnTo>
                      <a:pt x="5469" y="12095"/>
                    </a:lnTo>
                    <a:lnTo>
                      <a:pt x="5579" y="12114"/>
                    </a:lnTo>
                    <a:lnTo>
                      <a:pt x="5689" y="12134"/>
                    </a:lnTo>
                    <a:lnTo>
                      <a:pt x="5799" y="12154"/>
                    </a:lnTo>
                    <a:lnTo>
                      <a:pt x="5910" y="12174"/>
                    </a:lnTo>
                    <a:lnTo>
                      <a:pt x="6020" y="12195"/>
                    </a:lnTo>
                    <a:lnTo>
                      <a:pt x="6089" y="12206"/>
                    </a:lnTo>
                    <a:lnTo>
                      <a:pt x="6159" y="12217"/>
                    </a:lnTo>
                    <a:lnTo>
                      <a:pt x="6231" y="12226"/>
                    </a:lnTo>
                    <a:lnTo>
                      <a:pt x="6303" y="12235"/>
                    </a:lnTo>
                    <a:lnTo>
                      <a:pt x="6376" y="12242"/>
                    </a:lnTo>
                    <a:lnTo>
                      <a:pt x="6450" y="12248"/>
                    </a:lnTo>
                    <a:lnTo>
                      <a:pt x="6524" y="12252"/>
                    </a:lnTo>
                    <a:lnTo>
                      <a:pt x="6598" y="12254"/>
                    </a:lnTo>
                    <a:lnTo>
                      <a:pt x="6672" y="12255"/>
                    </a:lnTo>
                    <a:lnTo>
                      <a:pt x="6746" y="12254"/>
                    </a:lnTo>
                    <a:lnTo>
                      <a:pt x="6819" y="12251"/>
                    </a:lnTo>
                    <a:lnTo>
                      <a:pt x="6893" y="12247"/>
                    </a:lnTo>
                    <a:lnTo>
                      <a:pt x="6929" y="12243"/>
                    </a:lnTo>
                    <a:lnTo>
                      <a:pt x="6965" y="12239"/>
                    </a:lnTo>
                    <a:lnTo>
                      <a:pt x="7001" y="12236"/>
                    </a:lnTo>
                    <a:lnTo>
                      <a:pt x="7037" y="12231"/>
                    </a:lnTo>
                    <a:lnTo>
                      <a:pt x="7072" y="12225"/>
                    </a:lnTo>
                    <a:lnTo>
                      <a:pt x="7106" y="12220"/>
                    </a:lnTo>
                    <a:lnTo>
                      <a:pt x="7141" y="12214"/>
                    </a:lnTo>
                    <a:lnTo>
                      <a:pt x="7176" y="12206"/>
                    </a:lnTo>
                    <a:lnTo>
                      <a:pt x="7232" y="12193"/>
                    </a:lnTo>
                    <a:lnTo>
                      <a:pt x="7284" y="12178"/>
                    </a:lnTo>
                    <a:lnTo>
                      <a:pt x="7331" y="12162"/>
                    </a:lnTo>
                    <a:lnTo>
                      <a:pt x="7372" y="12143"/>
                    </a:lnTo>
                    <a:lnTo>
                      <a:pt x="7410" y="12124"/>
                    </a:lnTo>
                    <a:lnTo>
                      <a:pt x="7444" y="12103"/>
                    </a:lnTo>
                    <a:lnTo>
                      <a:pt x="7473" y="12079"/>
                    </a:lnTo>
                    <a:lnTo>
                      <a:pt x="7499" y="12055"/>
                    </a:lnTo>
                    <a:lnTo>
                      <a:pt x="7521" y="12030"/>
                    </a:lnTo>
                    <a:lnTo>
                      <a:pt x="7539" y="12003"/>
                    </a:lnTo>
                    <a:lnTo>
                      <a:pt x="7555" y="11975"/>
                    </a:lnTo>
                    <a:lnTo>
                      <a:pt x="7566" y="11945"/>
                    </a:lnTo>
                    <a:lnTo>
                      <a:pt x="7576" y="11915"/>
                    </a:lnTo>
                    <a:lnTo>
                      <a:pt x="7582" y="11883"/>
                    </a:lnTo>
                    <a:lnTo>
                      <a:pt x="7587" y="11850"/>
                    </a:lnTo>
                    <a:lnTo>
                      <a:pt x="7589" y="11816"/>
                    </a:lnTo>
                    <a:lnTo>
                      <a:pt x="7589" y="11781"/>
                    </a:lnTo>
                    <a:lnTo>
                      <a:pt x="7587" y="11745"/>
                    </a:lnTo>
                    <a:lnTo>
                      <a:pt x="7582" y="11708"/>
                    </a:lnTo>
                    <a:lnTo>
                      <a:pt x="7577" y="11670"/>
                    </a:lnTo>
                    <a:lnTo>
                      <a:pt x="7570" y="11632"/>
                    </a:lnTo>
                    <a:lnTo>
                      <a:pt x="7562" y="11593"/>
                    </a:lnTo>
                    <a:lnTo>
                      <a:pt x="7553" y="11553"/>
                    </a:lnTo>
                    <a:lnTo>
                      <a:pt x="7543" y="11512"/>
                    </a:lnTo>
                    <a:lnTo>
                      <a:pt x="7522" y="11428"/>
                    </a:lnTo>
                    <a:lnTo>
                      <a:pt x="7499" y="11343"/>
                    </a:lnTo>
                    <a:lnTo>
                      <a:pt x="7488" y="11299"/>
                    </a:lnTo>
                    <a:lnTo>
                      <a:pt x="7478" y="11255"/>
                    </a:lnTo>
                    <a:lnTo>
                      <a:pt x="7467" y="11210"/>
                    </a:lnTo>
                    <a:lnTo>
                      <a:pt x="7457" y="11166"/>
                    </a:lnTo>
                    <a:lnTo>
                      <a:pt x="7554" y="11161"/>
                    </a:lnTo>
                    <a:lnTo>
                      <a:pt x="7649" y="11155"/>
                    </a:lnTo>
                    <a:lnTo>
                      <a:pt x="7744" y="11150"/>
                    </a:lnTo>
                    <a:lnTo>
                      <a:pt x="7837" y="11146"/>
                    </a:lnTo>
                    <a:lnTo>
                      <a:pt x="7930" y="11141"/>
                    </a:lnTo>
                    <a:lnTo>
                      <a:pt x="8022" y="11136"/>
                    </a:lnTo>
                    <a:lnTo>
                      <a:pt x="8114" y="11130"/>
                    </a:lnTo>
                    <a:lnTo>
                      <a:pt x="8205" y="11125"/>
                    </a:lnTo>
                    <a:lnTo>
                      <a:pt x="8297" y="11118"/>
                    </a:lnTo>
                    <a:lnTo>
                      <a:pt x="8388" y="11111"/>
                    </a:lnTo>
                    <a:lnTo>
                      <a:pt x="8479" y="11103"/>
                    </a:lnTo>
                    <a:lnTo>
                      <a:pt x="8571" y="11094"/>
                    </a:lnTo>
                    <a:lnTo>
                      <a:pt x="8663" y="11084"/>
                    </a:lnTo>
                    <a:lnTo>
                      <a:pt x="8755" y="11071"/>
                    </a:lnTo>
                    <a:lnTo>
                      <a:pt x="8848" y="11058"/>
                    </a:lnTo>
                    <a:lnTo>
                      <a:pt x="8942" y="11042"/>
                    </a:lnTo>
                    <a:lnTo>
                      <a:pt x="9040" y="11025"/>
                    </a:lnTo>
                    <a:lnTo>
                      <a:pt x="9138" y="11008"/>
                    </a:lnTo>
                    <a:lnTo>
                      <a:pt x="9237" y="10990"/>
                    </a:lnTo>
                    <a:lnTo>
                      <a:pt x="9337" y="10971"/>
                    </a:lnTo>
                    <a:lnTo>
                      <a:pt x="9435" y="10952"/>
                    </a:lnTo>
                    <a:lnTo>
                      <a:pt x="9534" y="10932"/>
                    </a:lnTo>
                    <a:lnTo>
                      <a:pt x="9634" y="10911"/>
                    </a:lnTo>
                    <a:lnTo>
                      <a:pt x="9733" y="10889"/>
                    </a:lnTo>
                    <a:lnTo>
                      <a:pt x="9833" y="10866"/>
                    </a:lnTo>
                    <a:lnTo>
                      <a:pt x="9931" y="10842"/>
                    </a:lnTo>
                    <a:lnTo>
                      <a:pt x="10029" y="10817"/>
                    </a:lnTo>
                    <a:lnTo>
                      <a:pt x="10127" y="10791"/>
                    </a:lnTo>
                    <a:lnTo>
                      <a:pt x="10223" y="10763"/>
                    </a:lnTo>
                    <a:lnTo>
                      <a:pt x="10319" y="10734"/>
                    </a:lnTo>
                    <a:lnTo>
                      <a:pt x="10414" y="10703"/>
                    </a:lnTo>
                    <a:lnTo>
                      <a:pt x="10508" y="10671"/>
                    </a:lnTo>
                    <a:lnTo>
                      <a:pt x="10550" y="10656"/>
                    </a:lnTo>
                    <a:lnTo>
                      <a:pt x="10590" y="10642"/>
                    </a:lnTo>
                    <a:lnTo>
                      <a:pt x="10630" y="10625"/>
                    </a:lnTo>
                    <a:lnTo>
                      <a:pt x="10669" y="10608"/>
                    </a:lnTo>
                    <a:lnTo>
                      <a:pt x="10709" y="10591"/>
                    </a:lnTo>
                    <a:lnTo>
                      <a:pt x="10747" y="10572"/>
                    </a:lnTo>
                    <a:lnTo>
                      <a:pt x="10787" y="10553"/>
                    </a:lnTo>
                    <a:lnTo>
                      <a:pt x="10825" y="10534"/>
                    </a:lnTo>
                    <a:lnTo>
                      <a:pt x="10901" y="10493"/>
                    </a:lnTo>
                    <a:lnTo>
                      <a:pt x="10977" y="10450"/>
                    </a:lnTo>
                    <a:lnTo>
                      <a:pt x="11051" y="10406"/>
                    </a:lnTo>
                    <a:lnTo>
                      <a:pt x="11125" y="10360"/>
                    </a:lnTo>
                    <a:lnTo>
                      <a:pt x="11199" y="10314"/>
                    </a:lnTo>
                    <a:lnTo>
                      <a:pt x="11272" y="10266"/>
                    </a:lnTo>
                    <a:lnTo>
                      <a:pt x="11345" y="10219"/>
                    </a:lnTo>
                    <a:lnTo>
                      <a:pt x="11418" y="10171"/>
                    </a:lnTo>
                    <a:lnTo>
                      <a:pt x="11491" y="10124"/>
                    </a:lnTo>
                    <a:lnTo>
                      <a:pt x="11565" y="10077"/>
                    </a:lnTo>
                    <a:lnTo>
                      <a:pt x="11639" y="10032"/>
                    </a:lnTo>
                    <a:lnTo>
                      <a:pt x="11713" y="9986"/>
                    </a:lnTo>
                    <a:lnTo>
                      <a:pt x="11740" y="9969"/>
                    </a:lnTo>
                    <a:lnTo>
                      <a:pt x="11787" y="9941"/>
                    </a:lnTo>
                    <a:lnTo>
                      <a:pt x="11847" y="9900"/>
                    </a:lnTo>
                    <a:lnTo>
                      <a:pt x="11921" y="9852"/>
                    </a:lnTo>
                    <a:lnTo>
                      <a:pt x="12004" y="9797"/>
                    </a:lnTo>
                    <a:lnTo>
                      <a:pt x="12095" y="9737"/>
                    </a:lnTo>
                    <a:lnTo>
                      <a:pt x="12188" y="9672"/>
                    </a:lnTo>
                    <a:lnTo>
                      <a:pt x="12283" y="9605"/>
                    </a:lnTo>
                    <a:lnTo>
                      <a:pt x="12377" y="9540"/>
                    </a:lnTo>
                    <a:lnTo>
                      <a:pt x="12466" y="9474"/>
                    </a:lnTo>
                    <a:lnTo>
                      <a:pt x="12507" y="9444"/>
                    </a:lnTo>
                    <a:lnTo>
                      <a:pt x="12547" y="9413"/>
                    </a:lnTo>
                    <a:lnTo>
                      <a:pt x="12584" y="9384"/>
                    </a:lnTo>
                    <a:lnTo>
                      <a:pt x="12619" y="9357"/>
                    </a:lnTo>
                    <a:lnTo>
                      <a:pt x="12650" y="9331"/>
                    </a:lnTo>
                    <a:lnTo>
                      <a:pt x="12677" y="9307"/>
                    </a:lnTo>
                    <a:lnTo>
                      <a:pt x="12702" y="9285"/>
                    </a:lnTo>
                    <a:lnTo>
                      <a:pt x="12721" y="9266"/>
                    </a:lnTo>
                    <a:lnTo>
                      <a:pt x="12735" y="9249"/>
                    </a:lnTo>
                    <a:lnTo>
                      <a:pt x="12745" y="9235"/>
                    </a:lnTo>
                    <a:lnTo>
                      <a:pt x="12749" y="9224"/>
                    </a:lnTo>
                    <a:lnTo>
                      <a:pt x="12748" y="9215"/>
                    </a:lnTo>
                    <a:lnTo>
                      <a:pt x="12776" y="9259"/>
                    </a:lnTo>
                    <a:lnTo>
                      <a:pt x="12802" y="9302"/>
                    </a:lnTo>
                    <a:lnTo>
                      <a:pt x="12826" y="9349"/>
                    </a:lnTo>
                    <a:lnTo>
                      <a:pt x="12850" y="9395"/>
                    </a:lnTo>
                    <a:lnTo>
                      <a:pt x="12872" y="9444"/>
                    </a:lnTo>
                    <a:lnTo>
                      <a:pt x="12891" y="9493"/>
                    </a:lnTo>
                    <a:lnTo>
                      <a:pt x="12910" y="9544"/>
                    </a:lnTo>
                    <a:lnTo>
                      <a:pt x="12928" y="9595"/>
                    </a:lnTo>
                    <a:lnTo>
                      <a:pt x="12944" y="9648"/>
                    </a:lnTo>
                    <a:lnTo>
                      <a:pt x="12960" y="9701"/>
                    </a:lnTo>
                    <a:lnTo>
                      <a:pt x="12973" y="9753"/>
                    </a:lnTo>
                    <a:lnTo>
                      <a:pt x="12987" y="9807"/>
                    </a:lnTo>
                    <a:lnTo>
                      <a:pt x="13013" y="9916"/>
                    </a:lnTo>
                    <a:lnTo>
                      <a:pt x="13036" y="10025"/>
                    </a:lnTo>
                    <a:lnTo>
                      <a:pt x="13057" y="10133"/>
                    </a:lnTo>
                    <a:lnTo>
                      <a:pt x="13079" y="10240"/>
                    </a:lnTo>
                    <a:lnTo>
                      <a:pt x="13101" y="10344"/>
                    </a:lnTo>
                    <a:lnTo>
                      <a:pt x="13124" y="10445"/>
                    </a:lnTo>
                    <a:lnTo>
                      <a:pt x="13136" y="10495"/>
                    </a:lnTo>
                    <a:lnTo>
                      <a:pt x="13149" y="10542"/>
                    </a:lnTo>
                    <a:lnTo>
                      <a:pt x="13163" y="10588"/>
                    </a:lnTo>
                    <a:lnTo>
                      <a:pt x="13178" y="10633"/>
                    </a:lnTo>
                    <a:lnTo>
                      <a:pt x="13192" y="10676"/>
                    </a:lnTo>
                    <a:lnTo>
                      <a:pt x="13209" y="10718"/>
                    </a:lnTo>
                    <a:lnTo>
                      <a:pt x="13227" y="10757"/>
                    </a:lnTo>
                    <a:lnTo>
                      <a:pt x="13245" y="10795"/>
                    </a:lnTo>
                    <a:lnTo>
                      <a:pt x="13347" y="10761"/>
                    </a:lnTo>
                    <a:lnTo>
                      <a:pt x="13447" y="10721"/>
                    </a:lnTo>
                    <a:lnTo>
                      <a:pt x="13548" y="10676"/>
                    </a:lnTo>
                    <a:lnTo>
                      <a:pt x="13646" y="10627"/>
                    </a:lnTo>
                    <a:lnTo>
                      <a:pt x="13743" y="10573"/>
                    </a:lnTo>
                    <a:lnTo>
                      <a:pt x="13838" y="10514"/>
                    </a:lnTo>
                    <a:lnTo>
                      <a:pt x="13933" y="10451"/>
                    </a:lnTo>
                    <a:lnTo>
                      <a:pt x="14026" y="10384"/>
                    </a:lnTo>
                    <a:lnTo>
                      <a:pt x="14116" y="10313"/>
                    </a:lnTo>
                    <a:lnTo>
                      <a:pt x="14203" y="10238"/>
                    </a:lnTo>
                    <a:lnTo>
                      <a:pt x="14289" y="10159"/>
                    </a:lnTo>
                    <a:lnTo>
                      <a:pt x="14372" y="10078"/>
                    </a:lnTo>
                    <a:lnTo>
                      <a:pt x="14453" y="9993"/>
                    </a:lnTo>
                    <a:lnTo>
                      <a:pt x="14531" y="9906"/>
                    </a:lnTo>
                    <a:lnTo>
                      <a:pt x="14605" y="9816"/>
                    </a:lnTo>
                    <a:lnTo>
                      <a:pt x="14677" y="9723"/>
                    </a:lnTo>
                    <a:lnTo>
                      <a:pt x="14745" y="9628"/>
                    </a:lnTo>
                    <a:lnTo>
                      <a:pt x="14809" y="9530"/>
                    </a:lnTo>
                    <a:lnTo>
                      <a:pt x="14870" y="9431"/>
                    </a:lnTo>
                    <a:lnTo>
                      <a:pt x="14927" y="9329"/>
                    </a:lnTo>
                    <a:lnTo>
                      <a:pt x="14978" y="9227"/>
                    </a:lnTo>
                    <a:lnTo>
                      <a:pt x="15027" y="9123"/>
                    </a:lnTo>
                    <a:lnTo>
                      <a:pt x="15070" y="9019"/>
                    </a:lnTo>
                    <a:lnTo>
                      <a:pt x="15111" y="8913"/>
                    </a:lnTo>
                    <a:lnTo>
                      <a:pt x="15144" y="8806"/>
                    </a:lnTo>
                    <a:lnTo>
                      <a:pt x="15174" y="8699"/>
                    </a:lnTo>
                    <a:lnTo>
                      <a:pt x="15198" y="8592"/>
                    </a:lnTo>
                    <a:lnTo>
                      <a:pt x="15217" y="8484"/>
                    </a:lnTo>
                    <a:lnTo>
                      <a:pt x="15230" y="8376"/>
                    </a:lnTo>
                    <a:lnTo>
                      <a:pt x="15239" y="8269"/>
                    </a:lnTo>
                    <a:lnTo>
                      <a:pt x="15241" y="8162"/>
                    </a:lnTo>
                    <a:lnTo>
                      <a:pt x="15236" y="8055"/>
                    </a:lnTo>
                    <a:close/>
                  </a:path>
                </a:pathLst>
              </a:cu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8" name="Freeform 80"/>
              <p:cNvSpPr>
                <a:spLocks noChangeAspect="1"/>
              </p:cNvSpPr>
              <p:nvPr/>
            </p:nvSpPr>
            <p:spPr bwMode="auto">
              <a:xfrm>
                <a:off x="4621" y="2960"/>
                <a:ext cx="184" cy="237"/>
              </a:xfrm>
              <a:custGeom>
                <a:avLst/>
                <a:gdLst>
                  <a:gd name="T0" fmla="*/ 801 w 3435"/>
                  <a:gd name="T1" fmla="*/ 387 h 4446"/>
                  <a:gd name="T2" fmla="*/ 660 w 3435"/>
                  <a:gd name="T3" fmla="*/ 499 h 4446"/>
                  <a:gd name="T4" fmla="*/ 577 w 3435"/>
                  <a:gd name="T5" fmla="*/ 559 h 4446"/>
                  <a:gd name="T6" fmla="*/ 485 w 3435"/>
                  <a:gd name="T7" fmla="*/ 613 h 4446"/>
                  <a:gd name="T8" fmla="*/ 466 w 3435"/>
                  <a:gd name="T9" fmla="*/ 639 h 4446"/>
                  <a:gd name="T10" fmla="*/ 473 w 3435"/>
                  <a:gd name="T11" fmla="*/ 692 h 4446"/>
                  <a:gd name="T12" fmla="*/ 502 w 3435"/>
                  <a:gd name="T13" fmla="*/ 774 h 4446"/>
                  <a:gd name="T14" fmla="*/ 510 w 3435"/>
                  <a:gd name="T15" fmla="*/ 842 h 4446"/>
                  <a:gd name="T16" fmla="*/ 530 w 3435"/>
                  <a:gd name="T17" fmla="*/ 1015 h 4446"/>
                  <a:gd name="T18" fmla="*/ 544 w 3435"/>
                  <a:gd name="T19" fmla="*/ 1172 h 4446"/>
                  <a:gd name="T20" fmla="*/ 538 w 3435"/>
                  <a:gd name="T21" fmla="*/ 1313 h 4446"/>
                  <a:gd name="T22" fmla="*/ 491 w 3435"/>
                  <a:gd name="T23" fmla="*/ 1594 h 4446"/>
                  <a:gd name="T24" fmla="*/ 423 w 3435"/>
                  <a:gd name="T25" fmla="*/ 1912 h 4446"/>
                  <a:gd name="T26" fmla="*/ 367 w 3435"/>
                  <a:gd name="T27" fmla="*/ 2107 h 4446"/>
                  <a:gd name="T28" fmla="*/ 312 w 3435"/>
                  <a:gd name="T29" fmla="*/ 2259 h 4446"/>
                  <a:gd name="T30" fmla="*/ 246 w 3435"/>
                  <a:gd name="T31" fmla="*/ 2408 h 4446"/>
                  <a:gd name="T32" fmla="*/ 166 w 3435"/>
                  <a:gd name="T33" fmla="*/ 2554 h 4446"/>
                  <a:gd name="T34" fmla="*/ 79 w 3435"/>
                  <a:gd name="T35" fmla="*/ 2711 h 4446"/>
                  <a:gd name="T36" fmla="*/ 24 w 3435"/>
                  <a:gd name="T37" fmla="*/ 2863 h 4446"/>
                  <a:gd name="T38" fmla="*/ 1 w 3435"/>
                  <a:gd name="T39" fmla="*/ 3009 h 4446"/>
                  <a:gd name="T40" fmla="*/ 7 w 3435"/>
                  <a:gd name="T41" fmla="*/ 3152 h 4446"/>
                  <a:gd name="T42" fmla="*/ 33 w 3435"/>
                  <a:gd name="T43" fmla="*/ 3296 h 4446"/>
                  <a:gd name="T44" fmla="*/ 75 w 3435"/>
                  <a:gd name="T45" fmla="*/ 3444 h 4446"/>
                  <a:gd name="T46" fmla="*/ 167 w 3435"/>
                  <a:gd name="T47" fmla="*/ 3723 h 4446"/>
                  <a:gd name="T48" fmla="*/ 269 w 3435"/>
                  <a:gd name="T49" fmla="*/ 4045 h 4446"/>
                  <a:gd name="T50" fmla="*/ 379 w 3435"/>
                  <a:gd name="T51" fmla="*/ 4356 h 4446"/>
                  <a:gd name="T52" fmla="*/ 434 w 3435"/>
                  <a:gd name="T53" fmla="*/ 4446 h 4446"/>
                  <a:gd name="T54" fmla="*/ 507 w 3435"/>
                  <a:gd name="T55" fmla="*/ 4425 h 4446"/>
                  <a:gd name="T56" fmla="*/ 613 w 3435"/>
                  <a:gd name="T57" fmla="*/ 4372 h 4446"/>
                  <a:gd name="T58" fmla="*/ 829 w 3435"/>
                  <a:gd name="T59" fmla="*/ 4234 h 4446"/>
                  <a:gd name="T60" fmla="*/ 1046 w 3435"/>
                  <a:gd name="T61" fmla="*/ 4080 h 4446"/>
                  <a:gd name="T62" fmla="*/ 1173 w 3435"/>
                  <a:gd name="T63" fmla="*/ 3970 h 4446"/>
                  <a:gd name="T64" fmla="*/ 1365 w 3435"/>
                  <a:gd name="T65" fmla="*/ 3745 h 4446"/>
                  <a:gd name="T66" fmla="*/ 1526 w 3435"/>
                  <a:gd name="T67" fmla="*/ 3499 h 4446"/>
                  <a:gd name="T68" fmla="*/ 1660 w 3435"/>
                  <a:gd name="T69" fmla="*/ 3238 h 4446"/>
                  <a:gd name="T70" fmla="*/ 1767 w 3435"/>
                  <a:gd name="T71" fmla="*/ 2963 h 4446"/>
                  <a:gd name="T72" fmla="*/ 1852 w 3435"/>
                  <a:gd name="T73" fmla="*/ 2680 h 4446"/>
                  <a:gd name="T74" fmla="*/ 1917 w 3435"/>
                  <a:gd name="T75" fmla="*/ 2390 h 4446"/>
                  <a:gd name="T76" fmla="*/ 1962 w 3435"/>
                  <a:gd name="T77" fmla="*/ 2099 h 4446"/>
                  <a:gd name="T78" fmla="*/ 2014 w 3435"/>
                  <a:gd name="T79" fmla="*/ 1875 h 4446"/>
                  <a:gd name="T80" fmla="*/ 2130 w 3435"/>
                  <a:gd name="T81" fmla="*/ 1827 h 4446"/>
                  <a:gd name="T82" fmla="*/ 2252 w 3435"/>
                  <a:gd name="T83" fmla="*/ 1743 h 4446"/>
                  <a:gd name="T84" fmla="*/ 2377 w 3435"/>
                  <a:gd name="T85" fmla="*/ 1634 h 4446"/>
                  <a:gd name="T86" fmla="*/ 2528 w 3435"/>
                  <a:gd name="T87" fmla="*/ 1480 h 4446"/>
                  <a:gd name="T88" fmla="*/ 2744 w 3435"/>
                  <a:gd name="T89" fmla="*/ 1228 h 4446"/>
                  <a:gd name="T90" fmla="*/ 2910 w 3435"/>
                  <a:gd name="T91" fmla="*/ 1023 h 4446"/>
                  <a:gd name="T92" fmla="*/ 3077 w 3435"/>
                  <a:gd name="T93" fmla="*/ 796 h 4446"/>
                  <a:gd name="T94" fmla="*/ 3225 w 3435"/>
                  <a:gd name="T95" fmla="*/ 555 h 4446"/>
                  <a:gd name="T96" fmla="*/ 3348 w 3435"/>
                  <a:gd name="T97" fmla="*/ 301 h 4446"/>
                  <a:gd name="T98" fmla="*/ 3427 w 3435"/>
                  <a:gd name="T99" fmla="*/ 91 h 4446"/>
                  <a:gd name="T100" fmla="*/ 3434 w 3435"/>
                  <a:gd name="T101" fmla="*/ 26 h 4446"/>
                  <a:gd name="T102" fmla="*/ 3353 w 3435"/>
                  <a:gd name="T103" fmla="*/ 0 h 4446"/>
                  <a:gd name="T104" fmla="*/ 3191 w 3435"/>
                  <a:gd name="T105" fmla="*/ 0 h 4446"/>
                  <a:gd name="T106" fmla="*/ 3018 w 3435"/>
                  <a:gd name="T107" fmla="*/ 0 h 4446"/>
                  <a:gd name="T108" fmla="*/ 2893 w 3435"/>
                  <a:gd name="T109" fmla="*/ 0 h 4446"/>
                  <a:gd name="T110" fmla="*/ 2517 w 3435"/>
                  <a:gd name="T111" fmla="*/ 2 h 4446"/>
                  <a:gd name="T112" fmla="*/ 2206 w 3435"/>
                  <a:gd name="T113" fmla="*/ 13 h 4446"/>
                  <a:gd name="T114" fmla="*/ 1948 w 3435"/>
                  <a:gd name="T115" fmla="*/ 33 h 4446"/>
                  <a:gd name="T116" fmla="*/ 1690 w 3435"/>
                  <a:gd name="T117" fmla="*/ 67 h 4446"/>
                  <a:gd name="T118" fmla="*/ 1438 w 3435"/>
                  <a:gd name="T119" fmla="*/ 118 h 4446"/>
                  <a:gd name="T120" fmla="*/ 1195 w 3435"/>
                  <a:gd name="T121" fmla="*/ 190 h 4446"/>
                  <a:gd name="T122" fmla="*/ 970 w 3435"/>
                  <a:gd name="T123" fmla="*/ 285 h 44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435"/>
                  <a:gd name="T187" fmla="*/ 0 h 4446"/>
                  <a:gd name="T188" fmla="*/ 3435 w 3435"/>
                  <a:gd name="T189" fmla="*/ 4446 h 44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435" h="4446">
                    <a:moveTo>
                      <a:pt x="917" y="314"/>
                    </a:moveTo>
                    <a:lnTo>
                      <a:pt x="877" y="337"/>
                    </a:lnTo>
                    <a:lnTo>
                      <a:pt x="838" y="361"/>
                    </a:lnTo>
                    <a:lnTo>
                      <a:pt x="801" y="387"/>
                    </a:lnTo>
                    <a:lnTo>
                      <a:pt x="764" y="413"/>
                    </a:lnTo>
                    <a:lnTo>
                      <a:pt x="728" y="441"/>
                    </a:lnTo>
                    <a:lnTo>
                      <a:pt x="694" y="469"/>
                    </a:lnTo>
                    <a:lnTo>
                      <a:pt x="660" y="499"/>
                    </a:lnTo>
                    <a:lnTo>
                      <a:pt x="629" y="530"/>
                    </a:lnTo>
                    <a:lnTo>
                      <a:pt x="619" y="536"/>
                    </a:lnTo>
                    <a:lnTo>
                      <a:pt x="601" y="546"/>
                    </a:lnTo>
                    <a:lnTo>
                      <a:pt x="577" y="559"/>
                    </a:lnTo>
                    <a:lnTo>
                      <a:pt x="548" y="574"/>
                    </a:lnTo>
                    <a:lnTo>
                      <a:pt x="521" y="590"/>
                    </a:lnTo>
                    <a:lnTo>
                      <a:pt x="495" y="605"/>
                    </a:lnTo>
                    <a:lnTo>
                      <a:pt x="485" y="613"/>
                    </a:lnTo>
                    <a:lnTo>
                      <a:pt x="477" y="619"/>
                    </a:lnTo>
                    <a:lnTo>
                      <a:pt x="471" y="626"/>
                    </a:lnTo>
                    <a:lnTo>
                      <a:pt x="468" y="631"/>
                    </a:lnTo>
                    <a:lnTo>
                      <a:pt x="466" y="639"/>
                    </a:lnTo>
                    <a:lnTo>
                      <a:pt x="466" y="649"/>
                    </a:lnTo>
                    <a:lnTo>
                      <a:pt x="467" y="659"/>
                    </a:lnTo>
                    <a:lnTo>
                      <a:pt x="468" y="670"/>
                    </a:lnTo>
                    <a:lnTo>
                      <a:pt x="473" y="692"/>
                    </a:lnTo>
                    <a:lnTo>
                      <a:pt x="482" y="715"/>
                    </a:lnTo>
                    <a:lnTo>
                      <a:pt x="490" y="740"/>
                    </a:lnTo>
                    <a:lnTo>
                      <a:pt x="497" y="763"/>
                    </a:lnTo>
                    <a:lnTo>
                      <a:pt x="502" y="774"/>
                    </a:lnTo>
                    <a:lnTo>
                      <a:pt x="504" y="784"/>
                    </a:lnTo>
                    <a:lnTo>
                      <a:pt x="506" y="794"/>
                    </a:lnTo>
                    <a:lnTo>
                      <a:pt x="507" y="803"/>
                    </a:lnTo>
                    <a:lnTo>
                      <a:pt x="510" y="842"/>
                    </a:lnTo>
                    <a:lnTo>
                      <a:pt x="514" y="879"/>
                    </a:lnTo>
                    <a:lnTo>
                      <a:pt x="518" y="915"/>
                    </a:lnTo>
                    <a:lnTo>
                      <a:pt x="522" y="949"/>
                    </a:lnTo>
                    <a:lnTo>
                      <a:pt x="530" y="1015"/>
                    </a:lnTo>
                    <a:lnTo>
                      <a:pt x="538" y="1077"/>
                    </a:lnTo>
                    <a:lnTo>
                      <a:pt x="541" y="1109"/>
                    </a:lnTo>
                    <a:lnTo>
                      <a:pt x="543" y="1140"/>
                    </a:lnTo>
                    <a:lnTo>
                      <a:pt x="544" y="1172"/>
                    </a:lnTo>
                    <a:lnTo>
                      <a:pt x="544" y="1206"/>
                    </a:lnTo>
                    <a:lnTo>
                      <a:pt x="543" y="1240"/>
                    </a:lnTo>
                    <a:lnTo>
                      <a:pt x="541" y="1276"/>
                    </a:lnTo>
                    <a:lnTo>
                      <a:pt x="538" y="1313"/>
                    </a:lnTo>
                    <a:lnTo>
                      <a:pt x="532" y="1352"/>
                    </a:lnTo>
                    <a:lnTo>
                      <a:pt x="519" y="1432"/>
                    </a:lnTo>
                    <a:lnTo>
                      <a:pt x="505" y="1514"/>
                    </a:lnTo>
                    <a:lnTo>
                      <a:pt x="491" y="1594"/>
                    </a:lnTo>
                    <a:lnTo>
                      <a:pt x="476" y="1674"/>
                    </a:lnTo>
                    <a:lnTo>
                      <a:pt x="460" y="1754"/>
                    </a:lnTo>
                    <a:lnTo>
                      <a:pt x="442" y="1833"/>
                    </a:lnTo>
                    <a:lnTo>
                      <a:pt x="423" y="1912"/>
                    </a:lnTo>
                    <a:lnTo>
                      <a:pt x="402" y="1991"/>
                    </a:lnTo>
                    <a:lnTo>
                      <a:pt x="392" y="2030"/>
                    </a:lnTo>
                    <a:lnTo>
                      <a:pt x="380" y="2068"/>
                    </a:lnTo>
                    <a:lnTo>
                      <a:pt x="367" y="2107"/>
                    </a:lnTo>
                    <a:lnTo>
                      <a:pt x="355" y="2145"/>
                    </a:lnTo>
                    <a:lnTo>
                      <a:pt x="341" y="2183"/>
                    </a:lnTo>
                    <a:lnTo>
                      <a:pt x="327" y="2221"/>
                    </a:lnTo>
                    <a:lnTo>
                      <a:pt x="312" y="2259"/>
                    </a:lnTo>
                    <a:lnTo>
                      <a:pt x="298" y="2296"/>
                    </a:lnTo>
                    <a:lnTo>
                      <a:pt x="281" y="2334"/>
                    </a:lnTo>
                    <a:lnTo>
                      <a:pt x="264" y="2371"/>
                    </a:lnTo>
                    <a:lnTo>
                      <a:pt x="246" y="2408"/>
                    </a:lnTo>
                    <a:lnTo>
                      <a:pt x="228" y="2445"/>
                    </a:lnTo>
                    <a:lnTo>
                      <a:pt x="209" y="2481"/>
                    </a:lnTo>
                    <a:lnTo>
                      <a:pt x="188" y="2518"/>
                    </a:lnTo>
                    <a:lnTo>
                      <a:pt x="166" y="2554"/>
                    </a:lnTo>
                    <a:lnTo>
                      <a:pt x="145" y="2590"/>
                    </a:lnTo>
                    <a:lnTo>
                      <a:pt x="120" y="2630"/>
                    </a:lnTo>
                    <a:lnTo>
                      <a:pt x="98" y="2670"/>
                    </a:lnTo>
                    <a:lnTo>
                      <a:pt x="79" y="2711"/>
                    </a:lnTo>
                    <a:lnTo>
                      <a:pt x="61" y="2749"/>
                    </a:lnTo>
                    <a:lnTo>
                      <a:pt x="46" y="2788"/>
                    </a:lnTo>
                    <a:lnTo>
                      <a:pt x="33" y="2826"/>
                    </a:lnTo>
                    <a:lnTo>
                      <a:pt x="24" y="2863"/>
                    </a:lnTo>
                    <a:lnTo>
                      <a:pt x="15" y="2900"/>
                    </a:lnTo>
                    <a:lnTo>
                      <a:pt x="9" y="2937"/>
                    </a:lnTo>
                    <a:lnTo>
                      <a:pt x="5" y="2973"/>
                    </a:lnTo>
                    <a:lnTo>
                      <a:pt x="1" y="3009"/>
                    </a:lnTo>
                    <a:lnTo>
                      <a:pt x="0" y="3045"/>
                    </a:lnTo>
                    <a:lnTo>
                      <a:pt x="1" y="3081"/>
                    </a:lnTo>
                    <a:lnTo>
                      <a:pt x="4" y="3117"/>
                    </a:lnTo>
                    <a:lnTo>
                      <a:pt x="7" y="3152"/>
                    </a:lnTo>
                    <a:lnTo>
                      <a:pt x="12" y="3188"/>
                    </a:lnTo>
                    <a:lnTo>
                      <a:pt x="18" y="3224"/>
                    </a:lnTo>
                    <a:lnTo>
                      <a:pt x="26" y="3260"/>
                    </a:lnTo>
                    <a:lnTo>
                      <a:pt x="33" y="3296"/>
                    </a:lnTo>
                    <a:lnTo>
                      <a:pt x="43" y="3333"/>
                    </a:lnTo>
                    <a:lnTo>
                      <a:pt x="53" y="3370"/>
                    </a:lnTo>
                    <a:lnTo>
                      <a:pt x="64" y="3407"/>
                    </a:lnTo>
                    <a:lnTo>
                      <a:pt x="75" y="3444"/>
                    </a:lnTo>
                    <a:lnTo>
                      <a:pt x="88" y="3482"/>
                    </a:lnTo>
                    <a:lnTo>
                      <a:pt x="114" y="3561"/>
                    </a:lnTo>
                    <a:lnTo>
                      <a:pt x="140" y="3641"/>
                    </a:lnTo>
                    <a:lnTo>
                      <a:pt x="167" y="3723"/>
                    </a:lnTo>
                    <a:lnTo>
                      <a:pt x="195" y="3810"/>
                    </a:lnTo>
                    <a:lnTo>
                      <a:pt x="219" y="3888"/>
                    </a:lnTo>
                    <a:lnTo>
                      <a:pt x="244" y="3967"/>
                    </a:lnTo>
                    <a:lnTo>
                      <a:pt x="269" y="4045"/>
                    </a:lnTo>
                    <a:lnTo>
                      <a:pt x="295" y="4123"/>
                    </a:lnTo>
                    <a:lnTo>
                      <a:pt x="322" y="4201"/>
                    </a:lnTo>
                    <a:lnTo>
                      <a:pt x="350" y="4278"/>
                    </a:lnTo>
                    <a:lnTo>
                      <a:pt x="379" y="4356"/>
                    </a:lnTo>
                    <a:lnTo>
                      <a:pt x="408" y="4433"/>
                    </a:lnTo>
                    <a:lnTo>
                      <a:pt x="413" y="4440"/>
                    </a:lnTo>
                    <a:lnTo>
                      <a:pt x="422" y="4444"/>
                    </a:lnTo>
                    <a:lnTo>
                      <a:pt x="434" y="4446"/>
                    </a:lnTo>
                    <a:lnTo>
                      <a:pt x="449" y="4444"/>
                    </a:lnTo>
                    <a:lnTo>
                      <a:pt x="466" y="4440"/>
                    </a:lnTo>
                    <a:lnTo>
                      <a:pt x="485" y="4434"/>
                    </a:lnTo>
                    <a:lnTo>
                      <a:pt x="507" y="4425"/>
                    </a:lnTo>
                    <a:lnTo>
                      <a:pt x="531" y="4414"/>
                    </a:lnTo>
                    <a:lnTo>
                      <a:pt x="557" y="4401"/>
                    </a:lnTo>
                    <a:lnTo>
                      <a:pt x="584" y="4387"/>
                    </a:lnTo>
                    <a:lnTo>
                      <a:pt x="613" y="4372"/>
                    </a:lnTo>
                    <a:lnTo>
                      <a:pt x="642" y="4354"/>
                    </a:lnTo>
                    <a:lnTo>
                      <a:pt x="704" y="4317"/>
                    </a:lnTo>
                    <a:lnTo>
                      <a:pt x="767" y="4275"/>
                    </a:lnTo>
                    <a:lnTo>
                      <a:pt x="829" y="4234"/>
                    </a:lnTo>
                    <a:lnTo>
                      <a:pt x="891" y="4192"/>
                    </a:lnTo>
                    <a:lnTo>
                      <a:pt x="949" y="4151"/>
                    </a:lnTo>
                    <a:lnTo>
                      <a:pt x="1001" y="4114"/>
                    </a:lnTo>
                    <a:lnTo>
                      <a:pt x="1046" y="4080"/>
                    </a:lnTo>
                    <a:lnTo>
                      <a:pt x="1082" y="4053"/>
                    </a:lnTo>
                    <a:lnTo>
                      <a:pt x="1108" y="4033"/>
                    </a:lnTo>
                    <a:lnTo>
                      <a:pt x="1120" y="4023"/>
                    </a:lnTo>
                    <a:lnTo>
                      <a:pt x="1173" y="3970"/>
                    </a:lnTo>
                    <a:lnTo>
                      <a:pt x="1224" y="3916"/>
                    </a:lnTo>
                    <a:lnTo>
                      <a:pt x="1273" y="3860"/>
                    </a:lnTo>
                    <a:lnTo>
                      <a:pt x="1320" y="3803"/>
                    </a:lnTo>
                    <a:lnTo>
                      <a:pt x="1365" y="3745"/>
                    </a:lnTo>
                    <a:lnTo>
                      <a:pt x="1408" y="3685"/>
                    </a:lnTo>
                    <a:lnTo>
                      <a:pt x="1449" y="3624"/>
                    </a:lnTo>
                    <a:lnTo>
                      <a:pt x="1488" y="3563"/>
                    </a:lnTo>
                    <a:lnTo>
                      <a:pt x="1526" y="3499"/>
                    </a:lnTo>
                    <a:lnTo>
                      <a:pt x="1562" y="3436"/>
                    </a:lnTo>
                    <a:lnTo>
                      <a:pt x="1596" y="3370"/>
                    </a:lnTo>
                    <a:lnTo>
                      <a:pt x="1629" y="3305"/>
                    </a:lnTo>
                    <a:lnTo>
                      <a:pt x="1660" y="3238"/>
                    </a:lnTo>
                    <a:lnTo>
                      <a:pt x="1689" y="3170"/>
                    </a:lnTo>
                    <a:lnTo>
                      <a:pt x="1717" y="3102"/>
                    </a:lnTo>
                    <a:lnTo>
                      <a:pt x="1743" y="3033"/>
                    </a:lnTo>
                    <a:lnTo>
                      <a:pt x="1767" y="2963"/>
                    </a:lnTo>
                    <a:lnTo>
                      <a:pt x="1791" y="2893"/>
                    </a:lnTo>
                    <a:lnTo>
                      <a:pt x="1813" y="2823"/>
                    </a:lnTo>
                    <a:lnTo>
                      <a:pt x="1833" y="2751"/>
                    </a:lnTo>
                    <a:lnTo>
                      <a:pt x="1852" y="2680"/>
                    </a:lnTo>
                    <a:lnTo>
                      <a:pt x="1870" y="2608"/>
                    </a:lnTo>
                    <a:lnTo>
                      <a:pt x="1887" y="2535"/>
                    </a:lnTo>
                    <a:lnTo>
                      <a:pt x="1902" y="2463"/>
                    </a:lnTo>
                    <a:lnTo>
                      <a:pt x="1917" y="2390"/>
                    </a:lnTo>
                    <a:lnTo>
                      <a:pt x="1929" y="2317"/>
                    </a:lnTo>
                    <a:lnTo>
                      <a:pt x="1941" y="2245"/>
                    </a:lnTo>
                    <a:lnTo>
                      <a:pt x="1953" y="2172"/>
                    </a:lnTo>
                    <a:lnTo>
                      <a:pt x="1962" y="2099"/>
                    </a:lnTo>
                    <a:lnTo>
                      <a:pt x="1971" y="2026"/>
                    </a:lnTo>
                    <a:lnTo>
                      <a:pt x="1979" y="1954"/>
                    </a:lnTo>
                    <a:lnTo>
                      <a:pt x="1986" y="1882"/>
                    </a:lnTo>
                    <a:lnTo>
                      <a:pt x="2014" y="1875"/>
                    </a:lnTo>
                    <a:lnTo>
                      <a:pt x="2041" y="1867"/>
                    </a:lnTo>
                    <a:lnTo>
                      <a:pt x="2071" y="1856"/>
                    </a:lnTo>
                    <a:lnTo>
                      <a:pt x="2101" y="1842"/>
                    </a:lnTo>
                    <a:lnTo>
                      <a:pt x="2130" y="1827"/>
                    </a:lnTo>
                    <a:lnTo>
                      <a:pt x="2160" y="1809"/>
                    </a:lnTo>
                    <a:lnTo>
                      <a:pt x="2190" y="1789"/>
                    </a:lnTo>
                    <a:lnTo>
                      <a:pt x="2221" y="1766"/>
                    </a:lnTo>
                    <a:lnTo>
                      <a:pt x="2252" y="1743"/>
                    </a:lnTo>
                    <a:lnTo>
                      <a:pt x="2284" y="1718"/>
                    </a:lnTo>
                    <a:lnTo>
                      <a:pt x="2314" y="1691"/>
                    </a:lnTo>
                    <a:lnTo>
                      <a:pt x="2345" y="1664"/>
                    </a:lnTo>
                    <a:lnTo>
                      <a:pt x="2377" y="1634"/>
                    </a:lnTo>
                    <a:lnTo>
                      <a:pt x="2407" y="1605"/>
                    </a:lnTo>
                    <a:lnTo>
                      <a:pt x="2438" y="1574"/>
                    </a:lnTo>
                    <a:lnTo>
                      <a:pt x="2469" y="1543"/>
                    </a:lnTo>
                    <a:lnTo>
                      <a:pt x="2528" y="1480"/>
                    </a:lnTo>
                    <a:lnTo>
                      <a:pt x="2586" y="1415"/>
                    </a:lnTo>
                    <a:lnTo>
                      <a:pt x="2641" y="1351"/>
                    </a:lnTo>
                    <a:lnTo>
                      <a:pt x="2694" y="1288"/>
                    </a:lnTo>
                    <a:lnTo>
                      <a:pt x="2744" y="1228"/>
                    </a:lnTo>
                    <a:lnTo>
                      <a:pt x="2789" y="1172"/>
                    </a:lnTo>
                    <a:lnTo>
                      <a:pt x="2829" y="1121"/>
                    </a:lnTo>
                    <a:lnTo>
                      <a:pt x="2866" y="1077"/>
                    </a:lnTo>
                    <a:lnTo>
                      <a:pt x="2910" y="1023"/>
                    </a:lnTo>
                    <a:lnTo>
                      <a:pt x="2953" y="967"/>
                    </a:lnTo>
                    <a:lnTo>
                      <a:pt x="2995" y="911"/>
                    </a:lnTo>
                    <a:lnTo>
                      <a:pt x="3036" y="854"/>
                    </a:lnTo>
                    <a:lnTo>
                      <a:pt x="3077" y="796"/>
                    </a:lnTo>
                    <a:lnTo>
                      <a:pt x="3116" y="737"/>
                    </a:lnTo>
                    <a:lnTo>
                      <a:pt x="3153" y="676"/>
                    </a:lnTo>
                    <a:lnTo>
                      <a:pt x="3190" y="616"/>
                    </a:lnTo>
                    <a:lnTo>
                      <a:pt x="3225" y="555"/>
                    </a:lnTo>
                    <a:lnTo>
                      <a:pt x="3257" y="492"/>
                    </a:lnTo>
                    <a:lnTo>
                      <a:pt x="3289" y="429"/>
                    </a:lnTo>
                    <a:lnTo>
                      <a:pt x="3320" y="365"/>
                    </a:lnTo>
                    <a:lnTo>
                      <a:pt x="3348" y="301"/>
                    </a:lnTo>
                    <a:lnTo>
                      <a:pt x="3375" y="235"/>
                    </a:lnTo>
                    <a:lnTo>
                      <a:pt x="3400" y="170"/>
                    </a:lnTo>
                    <a:lnTo>
                      <a:pt x="3424" y="103"/>
                    </a:lnTo>
                    <a:lnTo>
                      <a:pt x="3427" y="91"/>
                    </a:lnTo>
                    <a:lnTo>
                      <a:pt x="3430" y="78"/>
                    </a:lnTo>
                    <a:lnTo>
                      <a:pt x="3432" y="64"/>
                    </a:lnTo>
                    <a:lnTo>
                      <a:pt x="3433" y="51"/>
                    </a:lnTo>
                    <a:lnTo>
                      <a:pt x="3434" y="26"/>
                    </a:lnTo>
                    <a:lnTo>
                      <a:pt x="3435" y="0"/>
                    </a:lnTo>
                    <a:lnTo>
                      <a:pt x="3409" y="0"/>
                    </a:lnTo>
                    <a:lnTo>
                      <a:pt x="3381" y="0"/>
                    </a:lnTo>
                    <a:lnTo>
                      <a:pt x="3353" y="0"/>
                    </a:lnTo>
                    <a:lnTo>
                      <a:pt x="3320" y="0"/>
                    </a:lnTo>
                    <a:lnTo>
                      <a:pt x="3277" y="0"/>
                    </a:lnTo>
                    <a:lnTo>
                      <a:pt x="3233" y="0"/>
                    </a:lnTo>
                    <a:lnTo>
                      <a:pt x="3191" y="0"/>
                    </a:lnTo>
                    <a:lnTo>
                      <a:pt x="3148" y="0"/>
                    </a:lnTo>
                    <a:lnTo>
                      <a:pt x="3104" y="0"/>
                    </a:lnTo>
                    <a:lnTo>
                      <a:pt x="3061" y="0"/>
                    </a:lnTo>
                    <a:lnTo>
                      <a:pt x="3018" y="0"/>
                    </a:lnTo>
                    <a:lnTo>
                      <a:pt x="2975" y="0"/>
                    </a:lnTo>
                    <a:lnTo>
                      <a:pt x="2949" y="0"/>
                    </a:lnTo>
                    <a:lnTo>
                      <a:pt x="2922" y="0"/>
                    </a:lnTo>
                    <a:lnTo>
                      <a:pt x="2893" y="0"/>
                    </a:lnTo>
                    <a:lnTo>
                      <a:pt x="2860" y="0"/>
                    </a:lnTo>
                    <a:lnTo>
                      <a:pt x="2751" y="0"/>
                    </a:lnTo>
                    <a:lnTo>
                      <a:pt x="2637" y="1"/>
                    </a:lnTo>
                    <a:lnTo>
                      <a:pt x="2517" y="2"/>
                    </a:lnTo>
                    <a:lnTo>
                      <a:pt x="2396" y="5"/>
                    </a:lnTo>
                    <a:lnTo>
                      <a:pt x="2333" y="7"/>
                    </a:lnTo>
                    <a:lnTo>
                      <a:pt x="2270" y="10"/>
                    </a:lnTo>
                    <a:lnTo>
                      <a:pt x="2206" y="13"/>
                    </a:lnTo>
                    <a:lnTo>
                      <a:pt x="2142" y="18"/>
                    </a:lnTo>
                    <a:lnTo>
                      <a:pt x="2078" y="22"/>
                    </a:lnTo>
                    <a:lnTo>
                      <a:pt x="2014" y="27"/>
                    </a:lnTo>
                    <a:lnTo>
                      <a:pt x="1948" y="33"/>
                    </a:lnTo>
                    <a:lnTo>
                      <a:pt x="1884" y="40"/>
                    </a:lnTo>
                    <a:lnTo>
                      <a:pt x="1819" y="48"/>
                    </a:lnTo>
                    <a:lnTo>
                      <a:pt x="1755" y="57"/>
                    </a:lnTo>
                    <a:lnTo>
                      <a:pt x="1690" y="67"/>
                    </a:lnTo>
                    <a:lnTo>
                      <a:pt x="1627" y="78"/>
                    </a:lnTo>
                    <a:lnTo>
                      <a:pt x="1562" y="90"/>
                    </a:lnTo>
                    <a:lnTo>
                      <a:pt x="1500" y="103"/>
                    </a:lnTo>
                    <a:lnTo>
                      <a:pt x="1438" y="118"/>
                    </a:lnTo>
                    <a:lnTo>
                      <a:pt x="1375" y="134"/>
                    </a:lnTo>
                    <a:lnTo>
                      <a:pt x="1314" y="151"/>
                    </a:lnTo>
                    <a:lnTo>
                      <a:pt x="1255" y="170"/>
                    </a:lnTo>
                    <a:lnTo>
                      <a:pt x="1195" y="190"/>
                    </a:lnTo>
                    <a:lnTo>
                      <a:pt x="1137" y="211"/>
                    </a:lnTo>
                    <a:lnTo>
                      <a:pt x="1080" y="234"/>
                    </a:lnTo>
                    <a:lnTo>
                      <a:pt x="1024" y="259"/>
                    </a:lnTo>
                    <a:lnTo>
                      <a:pt x="970" y="285"/>
                    </a:lnTo>
                    <a:lnTo>
                      <a:pt x="917" y="314"/>
                    </a:lnTo>
                    <a:close/>
                  </a:path>
                </a:pathLst>
              </a:custGeom>
              <a:solidFill>
                <a:srgbClr val="D1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9" name="Freeform 81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0" name="Freeform 82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1" name="Freeform 83"/>
              <p:cNvSpPr>
                <a:spLocks noChangeAspect="1"/>
              </p:cNvSpPr>
              <p:nvPr/>
            </p:nvSpPr>
            <p:spPr bwMode="auto">
              <a:xfrm>
                <a:off x="3957" y="2790"/>
                <a:ext cx="125" cy="224"/>
              </a:xfrm>
              <a:custGeom>
                <a:avLst/>
                <a:gdLst>
                  <a:gd name="T0" fmla="*/ 394 w 2333"/>
                  <a:gd name="T1" fmla="*/ 142 h 4213"/>
                  <a:gd name="T2" fmla="*/ 346 w 2333"/>
                  <a:gd name="T3" fmla="*/ 210 h 4213"/>
                  <a:gd name="T4" fmla="*/ 319 w 2333"/>
                  <a:gd name="T5" fmla="*/ 289 h 4213"/>
                  <a:gd name="T6" fmla="*/ 306 w 2333"/>
                  <a:gd name="T7" fmla="*/ 374 h 4213"/>
                  <a:gd name="T8" fmla="*/ 313 w 2333"/>
                  <a:gd name="T9" fmla="*/ 541 h 4213"/>
                  <a:gd name="T10" fmla="*/ 342 w 2333"/>
                  <a:gd name="T11" fmla="*/ 709 h 4213"/>
                  <a:gd name="T12" fmla="*/ 395 w 2333"/>
                  <a:gd name="T13" fmla="*/ 849 h 4213"/>
                  <a:gd name="T14" fmla="*/ 468 w 2333"/>
                  <a:gd name="T15" fmla="*/ 975 h 4213"/>
                  <a:gd name="T16" fmla="*/ 593 w 2333"/>
                  <a:gd name="T17" fmla="*/ 1139 h 4213"/>
                  <a:gd name="T18" fmla="*/ 781 w 2333"/>
                  <a:gd name="T19" fmla="*/ 1370 h 4213"/>
                  <a:gd name="T20" fmla="*/ 942 w 2333"/>
                  <a:gd name="T21" fmla="*/ 1607 h 4213"/>
                  <a:gd name="T22" fmla="*/ 1094 w 2333"/>
                  <a:gd name="T23" fmla="*/ 1847 h 4213"/>
                  <a:gd name="T24" fmla="*/ 1248 w 2333"/>
                  <a:gd name="T25" fmla="*/ 2084 h 4213"/>
                  <a:gd name="T26" fmla="*/ 1385 w 2333"/>
                  <a:gd name="T27" fmla="*/ 2283 h 4213"/>
                  <a:gd name="T28" fmla="*/ 1430 w 2333"/>
                  <a:gd name="T29" fmla="*/ 2376 h 4213"/>
                  <a:gd name="T30" fmla="*/ 1444 w 2333"/>
                  <a:gd name="T31" fmla="*/ 2449 h 4213"/>
                  <a:gd name="T32" fmla="*/ 1428 w 2333"/>
                  <a:gd name="T33" fmla="*/ 2525 h 4213"/>
                  <a:gd name="T34" fmla="*/ 1381 w 2333"/>
                  <a:gd name="T35" fmla="*/ 2606 h 4213"/>
                  <a:gd name="T36" fmla="*/ 1296 w 2333"/>
                  <a:gd name="T37" fmla="*/ 2699 h 4213"/>
                  <a:gd name="T38" fmla="*/ 1082 w 2333"/>
                  <a:gd name="T39" fmla="*/ 2889 h 4213"/>
                  <a:gd name="T40" fmla="*/ 858 w 2333"/>
                  <a:gd name="T41" fmla="*/ 3060 h 4213"/>
                  <a:gd name="T42" fmla="*/ 620 w 2333"/>
                  <a:gd name="T43" fmla="*/ 3215 h 4213"/>
                  <a:gd name="T44" fmla="*/ 380 w 2333"/>
                  <a:gd name="T45" fmla="*/ 3363 h 4213"/>
                  <a:gd name="T46" fmla="*/ 218 w 2333"/>
                  <a:gd name="T47" fmla="*/ 3487 h 4213"/>
                  <a:gd name="T48" fmla="*/ 120 w 2333"/>
                  <a:gd name="T49" fmla="*/ 3589 h 4213"/>
                  <a:gd name="T50" fmla="*/ 46 w 2333"/>
                  <a:gd name="T51" fmla="*/ 3708 h 4213"/>
                  <a:gd name="T52" fmla="*/ 5 w 2333"/>
                  <a:gd name="T53" fmla="*/ 3841 h 4213"/>
                  <a:gd name="T54" fmla="*/ 13 w 2333"/>
                  <a:gd name="T55" fmla="*/ 4039 h 4213"/>
                  <a:gd name="T56" fmla="*/ 110 w 2333"/>
                  <a:gd name="T57" fmla="*/ 4175 h 4213"/>
                  <a:gd name="T58" fmla="*/ 272 w 2333"/>
                  <a:gd name="T59" fmla="*/ 4213 h 4213"/>
                  <a:gd name="T60" fmla="*/ 472 w 2333"/>
                  <a:gd name="T61" fmla="*/ 4184 h 4213"/>
                  <a:gd name="T62" fmla="*/ 680 w 2333"/>
                  <a:gd name="T63" fmla="*/ 4113 h 4213"/>
                  <a:gd name="T64" fmla="*/ 985 w 2333"/>
                  <a:gd name="T65" fmla="*/ 3974 h 4213"/>
                  <a:gd name="T66" fmla="*/ 1203 w 2333"/>
                  <a:gd name="T67" fmla="*/ 3861 h 4213"/>
                  <a:gd name="T68" fmla="*/ 1443 w 2333"/>
                  <a:gd name="T69" fmla="*/ 3716 h 4213"/>
                  <a:gd name="T70" fmla="*/ 1686 w 2333"/>
                  <a:gd name="T71" fmla="*/ 3544 h 4213"/>
                  <a:gd name="T72" fmla="*/ 1914 w 2333"/>
                  <a:gd name="T73" fmla="*/ 3353 h 4213"/>
                  <a:gd name="T74" fmla="*/ 2108 w 2333"/>
                  <a:gd name="T75" fmla="*/ 3148 h 4213"/>
                  <a:gd name="T76" fmla="*/ 2250 w 2333"/>
                  <a:gd name="T77" fmla="*/ 2935 h 4213"/>
                  <a:gd name="T78" fmla="*/ 2330 w 2333"/>
                  <a:gd name="T79" fmla="*/ 2670 h 4213"/>
                  <a:gd name="T80" fmla="*/ 2308 w 2333"/>
                  <a:gd name="T81" fmla="*/ 2348 h 4213"/>
                  <a:gd name="T82" fmla="*/ 2201 w 2333"/>
                  <a:gd name="T83" fmla="*/ 2013 h 4213"/>
                  <a:gd name="T84" fmla="*/ 2037 w 2333"/>
                  <a:gd name="T85" fmla="*/ 1678 h 4213"/>
                  <a:gd name="T86" fmla="*/ 1848 w 2333"/>
                  <a:gd name="T87" fmla="*/ 1358 h 4213"/>
                  <a:gd name="T88" fmla="*/ 1599 w 2333"/>
                  <a:gd name="T89" fmla="*/ 963 h 4213"/>
                  <a:gd name="T90" fmla="*/ 1492 w 2333"/>
                  <a:gd name="T91" fmla="*/ 777 h 4213"/>
                  <a:gd name="T92" fmla="*/ 1348 w 2333"/>
                  <a:gd name="T93" fmla="*/ 480 h 4213"/>
                  <a:gd name="T94" fmla="*/ 1256 w 2333"/>
                  <a:gd name="T95" fmla="*/ 319 h 4213"/>
                  <a:gd name="T96" fmla="*/ 1146 w 2333"/>
                  <a:gd name="T97" fmla="*/ 179 h 4213"/>
                  <a:gd name="T98" fmla="*/ 1008 w 2333"/>
                  <a:gd name="T99" fmla="*/ 70 h 4213"/>
                  <a:gd name="T100" fmla="*/ 835 w 2333"/>
                  <a:gd name="T101" fmla="*/ 7 h 4213"/>
                  <a:gd name="T102" fmla="*/ 705 w 2333"/>
                  <a:gd name="T103" fmla="*/ 2 h 4213"/>
                  <a:gd name="T104" fmla="*/ 582 w 2333"/>
                  <a:gd name="T105" fmla="*/ 28 h 4213"/>
                  <a:gd name="T106" fmla="*/ 470 w 2333"/>
                  <a:gd name="T107" fmla="*/ 81 h 421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33"/>
                  <a:gd name="T163" fmla="*/ 0 h 4213"/>
                  <a:gd name="T164" fmla="*/ 2333 w 2333"/>
                  <a:gd name="T165" fmla="*/ 4213 h 421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33" h="4213">
                    <a:moveTo>
                      <a:pt x="449" y="95"/>
                    </a:moveTo>
                    <a:lnTo>
                      <a:pt x="434" y="106"/>
                    </a:lnTo>
                    <a:lnTo>
                      <a:pt x="419" y="117"/>
                    </a:lnTo>
                    <a:lnTo>
                      <a:pt x="407" y="129"/>
                    </a:lnTo>
                    <a:lnTo>
                      <a:pt x="394" y="142"/>
                    </a:lnTo>
                    <a:lnTo>
                      <a:pt x="383" y="154"/>
                    </a:lnTo>
                    <a:lnTo>
                      <a:pt x="373" y="168"/>
                    </a:lnTo>
                    <a:lnTo>
                      <a:pt x="363" y="182"/>
                    </a:lnTo>
                    <a:lnTo>
                      <a:pt x="355" y="197"/>
                    </a:lnTo>
                    <a:lnTo>
                      <a:pt x="346" y="210"/>
                    </a:lnTo>
                    <a:lnTo>
                      <a:pt x="340" y="226"/>
                    </a:lnTo>
                    <a:lnTo>
                      <a:pt x="334" y="241"/>
                    </a:lnTo>
                    <a:lnTo>
                      <a:pt x="327" y="257"/>
                    </a:lnTo>
                    <a:lnTo>
                      <a:pt x="323" y="273"/>
                    </a:lnTo>
                    <a:lnTo>
                      <a:pt x="319" y="289"/>
                    </a:lnTo>
                    <a:lnTo>
                      <a:pt x="315" y="306"/>
                    </a:lnTo>
                    <a:lnTo>
                      <a:pt x="313" y="322"/>
                    </a:lnTo>
                    <a:lnTo>
                      <a:pt x="309" y="339"/>
                    </a:lnTo>
                    <a:lnTo>
                      <a:pt x="307" y="357"/>
                    </a:lnTo>
                    <a:lnTo>
                      <a:pt x="306" y="374"/>
                    </a:lnTo>
                    <a:lnTo>
                      <a:pt x="305" y="392"/>
                    </a:lnTo>
                    <a:lnTo>
                      <a:pt x="305" y="429"/>
                    </a:lnTo>
                    <a:lnTo>
                      <a:pt x="306" y="466"/>
                    </a:lnTo>
                    <a:lnTo>
                      <a:pt x="308" y="503"/>
                    </a:lnTo>
                    <a:lnTo>
                      <a:pt x="313" y="541"/>
                    </a:lnTo>
                    <a:lnTo>
                      <a:pt x="317" y="579"/>
                    </a:lnTo>
                    <a:lnTo>
                      <a:pt x="322" y="619"/>
                    </a:lnTo>
                    <a:lnTo>
                      <a:pt x="327" y="649"/>
                    </a:lnTo>
                    <a:lnTo>
                      <a:pt x="334" y="680"/>
                    </a:lnTo>
                    <a:lnTo>
                      <a:pt x="342" y="709"/>
                    </a:lnTo>
                    <a:lnTo>
                      <a:pt x="351" y="739"/>
                    </a:lnTo>
                    <a:lnTo>
                      <a:pt x="360" y="768"/>
                    </a:lnTo>
                    <a:lnTo>
                      <a:pt x="371" y="795"/>
                    </a:lnTo>
                    <a:lnTo>
                      <a:pt x="382" y="823"/>
                    </a:lnTo>
                    <a:lnTo>
                      <a:pt x="395" y="849"/>
                    </a:lnTo>
                    <a:lnTo>
                      <a:pt x="408" y="875"/>
                    </a:lnTo>
                    <a:lnTo>
                      <a:pt x="423" y="901"/>
                    </a:lnTo>
                    <a:lnTo>
                      <a:pt x="436" y="926"/>
                    </a:lnTo>
                    <a:lnTo>
                      <a:pt x="452" y="951"/>
                    </a:lnTo>
                    <a:lnTo>
                      <a:pt x="468" y="975"/>
                    </a:lnTo>
                    <a:lnTo>
                      <a:pt x="485" y="999"/>
                    </a:lnTo>
                    <a:lnTo>
                      <a:pt x="502" y="1023"/>
                    </a:lnTo>
                    <a:lnTo>
                      <a:pt x="520" y="1047"/>
                    </a:lnTo>
                    <a:lnTo>
                      <a:pt x="556" y="1093"/>
                    </a:lnTo>
                    <a:lnTo>
                      <a:pt x="593" y="1139"/>
                    </a:lnTo>
                    <a:lnTo>
                      <a:pt x="631" y="1184"/>
                    </a:lnTo>
                    <a:lnTo>
                      <a:pt x="669" y="1230"/>
                    </a:lnTo>
                    <a:lnTo>
                      <a:pt x="707" y="1276"/>
                    </a:lnTo>
                    <a:lnTo>
                      <a:pt x="745" y="1323"/>
                    </a:lnTo>
                    <a:lnTo>
                      <a:pt x="781" y="1370"/>
                    </a:lnTo>
                    <a:lnTo>
                      <a:pt x="816" y="1418"/>
                    </a:lnTo>
                    <a:lnTo>
                      <a:pt x="849" y="1465"/>
                    </a:lnTo>
                    <a:lnTo>
                      <a:pt x="880" y="1512"/>
                    </a:lnTo>
                    <a:lnTo>
                      <a:pt x="911" y="1560"/>
                    </a:lnTo>
                    <a:lnTo>
                      <a:pt x="942" y="1607"/>
                    </a:lnTo>
                    <a:lnTo>
                      <a:pt x="972" y="1655"/>
                    </a:lnTo>
                    <a:lnTo>
                      <a:pt x="1003" y="1703"/>
                    </a:lnTo>
                    <a:lnTo>
                      <a:pt x="1034" y="1751"/>
                    </a:lnTo>
                    <a:lnTo>
                      <a:pt x="1063" y="1798"/>
                    </a:lnTo>
                    <a:lnTo>
                      <a:pt x="1094" y="1847"/>
                    </a:lnTo>
                    <a:lnTo>
                      <a:pt x="1125" y="1895"/>
                    </a:lnTo>
                    <a:lnTo>
                      <a:pt x="1154" y="1942"/>
                    </a:lnTo>
                    <a:lnTo>
                      <a:pt x="1185" y="1990"/>
                    </a:lnTo>
                    <a:lnTo>
                      <a:pt x="1217" y="2037"/>
                    </a:lnTo>
                    <a:lnTo>
                      <a:pt x="1248" y="2084"/>
                    </a:lnTo>
                    <a:lnTo>
                      <a:pt x="1280" y="2130"/>
                    </a:lnTo>
                    <a:lnTo>
                      <a:pt x="1313" y="2176"/>
                    </a:lnTo>
                    <a:lnTo>
                      <a:pt x="1339" y="2214"/>
                    </a:lnTo>
                    <a:lnTo>
                      <a:pt x="1363" y="2249"/>
                    </a:lnTo>
                    <a:lnTo>
                      <a:pt x="1385" y="2283"/>
                    </a:lnTo>
                    <a:lnTo>
                      <a:pt x="1403" y="2314"/>
                    </a:lnTo>
                    <a:lnTo>
                      <a:pt x="1411" y="2330"/>
                    </a:lnTo>
                    <a:lnTo>
                      <a:pt x="1419" y="2345"/>
                    </a:lnTo>
                    <a:lnTo>
                      <a:pt x="1425" y="2360"/>
                    </a:lnTo>
                    <a:lnTo>
                      <a:pt x="1430" y="2376"/>
                    </a:lnTo>
                    <a:lnTo>
                      <a:pt x="1436" y="2391"/>
                    </a:lnTo>
                    <a:lnTo>
                      <a:pt x="1439" y="2405"/>
                    </a:lnTo>
                    <a:lnTo>
                      <a:pt x="1442" y="2420"/>
                    </a:lnTo>
                    <a:lnTo>
                      <a:pt x="1443" y="2434"/>
                    </a:lnTo>
                    <a:lnTo>
                      <a:pt x="1444" y="2449"/>
                    </a:lnTo>
                    <a:lnTo>
                      <a:pt x="1443" y="2463"/>
                    </a:lnTo>
                    <a:lnTo>
                      <a:pt x="1441" y="2478"/>
                    </a:lnTo>
                    <a:lnTo>
                      <a:pt x="1438" y="2494"/>
                    </a:lnTo>
                    <a:lnTo>
                      <a:pt x="1434" y="2509"/>
                    </a:lnTo>
                    <a:lnTo>
                      <a:pt x="1428" y="2525"/>
                    </a:lnTo>
                    <a:lnTo>
                      <a:pt x="1422" y="2541"/>
                    </a:lnTo>
                    <a:lnTo>
                      <a:pt x="1413" y="2557"/>
                    </a:lnTo>
                    <a:lnTo>
                      <a:pt x="1404" y="2572"/>
                    </a:lnTo>
                    <a:lnTo>
                      <a:pt x="1393" y="2589"/>
                    </a:lnTo>
                    <a:lnTo>
                      <a:pt x="1381" y="2606"/>
                    </a:lnTo>
                    <a:lnTo>
                      <a:pt x="1367" y="2623"/>
                    </a:lnTo>
                    <a:lnTo>
                      <a:pt x="1351" y="2642"/>
                    </a:lnTo>
                    <a:lnTo>
                      <a:pt x="1334" y="2660"/>
                    </a:lnTo>
                    <a:lnTo>
                      <a:pt x="1316" y="2679"/>
                    </a:lnTo>
                    <a:lnTo>
                      <a:pt x="1296" y="2699"/>
                    </a:lnTo>
                    <a:lnTo>
                      <a:pt x="1254" y="2738"/>
                    </a:lnTo>
                    <a:lnTo>
                      <a:pt x="1211" y="2776"/>
                    </a:lnTo>
                    <a:lnTo>
                      <a:pt x="1168" y="2815"/>
                    </a:lnTo>
                    <a:lnTo>
                      <a:pt x="1126" y="2852"/>
                    </a:lnTo>
                    <a:lnTo>
                      <a:pt x="1082" y="2889"/>
                    </a:lnTo>
                    <a:lnTo>
                      <a:pt x="1038" y="2923"/>
                    </a:lnTo>
                    <a:lnTo>
                      <a:pt x="994" y="2958"/>
                    </a:lnTo>
                    <a:lnTo>
                      <a:pt x="949" y="2993"/>
                    </a:lnTo>
                    <a:lnTo>
                      <a:pt x="904" y="3027"/>
                    </a:lnTo>
                    <a:lnTo>
                      <a:pt x="858" y="3060"/>
                    </a:lnTo>
                    <a:lnTo>
                      <a:pt x="812" y="3093"/>
                    </a:lnTo>
                    <a:lnTo>
                      <a:pt x="765" y="3124"/>
                    </a:lnTo>
                    <a:lnTo>
                      <a:pt x="718" y="3155"/>
                    </a:lnTo>
                    <a:lnTo>
                      <a:pt x="669" y="3186"/>
                    </a:lnTo>
                    <a:lnTo>
                      <a:pt x="620" y="3215"/>
                    </a:lnTo>
                    <a:lnTo>
                      <a:pt x="571" y="3245"/>
                    </a:lnTo>
                    <a:lnTo>
                      <a:pt x="524" y="3272"/>
                    </a:lnTo>
                    <a:lnTo>
                      <a:pt x="477" y="3301"/>
                    </a:lnTo>
                    <a:lnTo>
                      <a:pt x="428" y="3332"/>
                    </a:lnTo>
                    <a:lnTo>
                      <a:pt x="380" y="3363"/>
                    </a:lnTo>
                    <a:lnTo>
                      <a:pt x="333" y="3396"/>
                    </a:lnTo>
                    <a:lnTo>
                      <a:pt x="285" y="3431"/>
                    </a:lnTo>
                    <a:lnTo>
                      <a:pt x="263" y="3449"/>
                    </a:lnTo>
                    <a:lnTo>
                      <a:pt x="241" y="3468"/>
                    </a:lnTo>
                    <a:lnTo>
                      <a:pt x="218" y="3487"/>
                    </a:lnTo>
                    <a:lnTo>
                      <a:pt x="197" y="3506"/>
                    </a:lnTo>
                    <a:lnTo>
                      <a:pt x="177" y="3526"/>
                    </a:lnTo>
                    <a:lnTo>
                      <a:pt x="157" y="3547"/>
                    </a:lnTo>
                    <a:lnTo>
                      <a:pt x="138" y="3568"/>
                    </a:lnTo>
                    <a:lnTo>
                      <a:pt x="120" y="3589"/>
                    </a:lnTo>
                    <a:lnTo>
                      <a:pt x="103" y="3612"/>
                    </a:lnTo>
                    <a:lnTo>
                      <a:pt x="87" y="3635"/>
                    </a:lnTo>
                    <a:lnTo>
                      <a:pt x="73" y="3658"/>
                    </a:lnTo>
                    <a:lnTo>
                      <a:pt x="59" y="3683"/>
                    </a:lnTo>
                    <a:lnTo>
                      <a:pt x="46" y="3708"/>
                    </a:lnTo>
                    <a:lnTo>
                      <a:pt x="34" y="3732"/>
                    </a:lnTo>
                    <a:lnTo>
                      <a:pt x="25" y="3759"/>
                    </a:lnTo>
                    <a:lnTo>
                      <a:pt x="16" y="3785"/>
                    </a:lnTo>
                    <a:lnTo>
                      <a:pt x="10" y="3813"/>
                    </a:lnTo>
                    <a:lnTo>
                      <a:pt x="5" y="3841"/>
                    </a:lnTo>
                    <a:lnTo>
                      <a:pt x="2" y="3870"/>
                    </a:lnTo>
                    <a:lnTo>
                      <a:pt x="0" y="3899"/>
                    </a:lnTo>
                    <a:lnTo>
                      <a:pt x="1" y="3951"/>
                    </a:lnTo>
                    <a:lnTo>
                      <a:pt x="5" y="3998"/>
                    </a:lnTo>
                    <a:lnTo>
                      <a:pt x="13" y="4039"/>
                    </a:lnTo>
                    <a:lnTo>
                      <a:pt x="26" y="4076"/>
                    </a:lnTo>
                    <a:lnTo>
                      <a:pt x="43" y="4107"/>
                    </a:lnTo>
                    <a:lnTo>
                      <a:pt x="62" y="4134"/>
                    </a:lnTo>
                    <a:lnTo>
                      <a:pt x="84" y="4156"/>
                    </a:lnTo>
                    <a:lnTo>
                      <a:pt x="110" y="4175"/>
                    </a:lnTo>
                    <a:lnTo>
                      <a:pt x="138" y="4190"/>
                    </a:lnTo>
                    <a:lnTo>
                      <a:pt x="169" y="4201"/>
                    </a:lnTo>
                    <a:lnTo>
                      <a:pt x="202" y="4208"/>
                    </a:lnTo>
                    <a:lnTo>
                      <a:pt x="235" y="4212"/>
                    </a:lnTo>
                    <a:lnTo>
                      <a:pt x="272" y="4213"/>
                    </a:lnTo>
                    <a:lnTo>
                      <a:pt x="310" y="4212"/>
                    </a:lnTo>
                    <a:lnTo>
                      <a:pt x="350" y="4208"/>
                    </a:lnTo>
                    <a:lnTo>
                      <a:pt x="390" y="4202"/>
                    </a:lnTo>
                    <a:lnTo>
                      <a:pt x="430" y="4193"/>
                    </a:lnTo>
                    <a:lnTo>
                      <a:pt x="472" y="4184"/>
                    </a:lnTo>
                    <a:lnTo>
                      <a:pt x="514" y="4172"/>
                    </a:lnTo>
                    <a:lnTo>
                      <a:pt x="556" y="4158"/>
                    </a:lnTo>
                    <a:lnTo>
                      <a:pt x="597" y="4144"/>
                    </a:lnTo>
                    <a:lnTo>
                      <a:pt x="639" y="4129"/>
                    </a:lnTo>
                    <a:lnTo>
                      <a:pt x="680" y="4113"/>
                    </a:lnTo>
                    <a:lnTo>
                      <a:pt x="720" y="4096"/>
                    </a:lnTo>
                    <a:lnTo>
                      <a:pt x="797" y="4063"/>
                    </a:lnTo>
                    <a:lnTo>
                      <a:pt x="869" y="4030"/>
                    </a:lnTo>
                    <a:lnTo>
                      <a:pt x="932" y="4000"/>
                    </a:lnTo>
                    <a:lnTo>
                      <a:pt x="985" y="3974"/>
                    </a:lnTo>
                    <a:lnTo>
                      <a:pt x="1026" y="3954"/>
                    </a:lnTo>
                    <a:lnTo>
                      <a:pt x="1069" y="3933"/>
                    </a:lnTo>
                    <a:lnTo>
                      <a:pt x="1113" y="3911"/>
                    </a:lnTo>
                    <a:lnTo>
                      <a:pt x="1158" y="3887"/>
                    </a:lnTo>
                    <a:lnTo>
                      <a:pt x="1203" y="3861"/>
                    </a:lnTo>
                    <a:lnTo>
                      <a:pt x="1251" y="3835"/>
                    </a:lnTo>
                    <a:lnTo>
                      <a:pt x="1297" y="3806"/>
                    </a:lnTo>
                    <a:lnTo>
                      <a:pt x="1346" y="3778"/>
                    </a:lnTo>
                    <a:lnTo>
                      <a:pt x="1394" y="3747"/>
                    </a:lnTo>
                    <a:lnTo>
                      <a:pt x="1443" y="3716"/>
                    </a:lnTo>
                    <a:lnTo>
                      <a:pt x="1492" y="3684"/>
                    </a:lnTo>
                    <a:lnTo>
                      <a:pt x="1540" y="3650"/>
                    </a:lnTo>
                    <a:lnTo>
                      <a:pt x="1589" y="3616"/>
                    </a:lnTo>
                    <a:lnTo>
                      <a:pt x="1638" y="3581"/>
                    </a:lnTo>
                    <a:lnTo>
                      <a:pt x="1686" y="3544"/>
                    </a:lnTo>
                    <a:lnTo>
                      <a:pt x="1733" y="3507"/>
                    </a:lnTo>
                    <a:lnTo>
                      <a:pt x="1779" y="3470"/>
                    </a:lnTo>
                    <a:lnTo>
                      <a:pt x="1826" y="3432"/>
                    </a:lnTo>
                    <a:lnTo>
                      <a:pt x="1870" y="3393"/>
                    </a:lnTo>
                    <a:lnTo>
                      <a:pt x="1914" y="3353"/>
                    </a:lnTo>
                    <a:lnTo>
                      <a:pt x="1956" y="3312"/>
                    </a:lnTo>
                    <a:lnTo>
                      <a:pt x="1996" y="3272"/>
                    </a:lnTo>
                    <a:lnTo>
                      <a:pt x="2035" y="3231"/>
                    </a:lnTo>
                    <a:lnTo>
                      <a:pt x="2072" y="3190"/>
                    </a:lnTo>
                    <a:lnTo>
                      <a:pt x="2108" y="3148"/>
                    </a:lnTo>
                    <a:lnTo>
                      <a:pt x="2141" y="3105"/>
                    </a:lnTo>
                    <a:lnTo>
                      <a:pt x="2172" y="3063"/>
                    </a:lnTo>
                    <a:lnTo>
                      <a:pt x="2201" y="3021"/>
                    </a:lnTo>
                    <a:lnTo>
                      <a:pt x="2227" y="2977"/>
                    </a:lnTo>
                    <a:lnTo>
                      <a:pt x="2250" y="2935"/>
                    </a:lnTo>
                    <a:lnTo>
                      <a:pt x="2271" y="2892"/>
                    </a:lnTo>
                    <a:lnTo>
                      <a:pt x="2289" y="2848"/>
                    </a:lnTo>
                    <a:lnTo>
                      <a:pt x="2307" y="2790"/>
                    </a:lnTo>
                    <a:lnTo>
                      <a:pt x="2321" y="2730"/>
                    </a:lnTo>
                    <a:lnTo>
                      <a:pt x="2330" y="2670"/>
                    </a:lnTo>
                    <a:lnTo>
                      <a:pt x="2333" y="2607"/>
                    </a:lnTo>
                    <a:lnTo>
                      <a:pt x="2333" y="2544"/>
                    </a:lnTo>
                    <a:lnTo>
                      <a:pt x="2329" y="2479"/>
                    </a:lnTo>
                    <a:lnTo>
                      <a:pt x="2321" y="2415"/>
                    </a:lnTo>
                    <a:lnTo>
                      <a:pt x="2308" y="2348"/>
                    </a:lnTo>
                    <a:lnTo>
                      <a:pt x="2293" y="2283"/>
                    </a:lnTo>
                    <a:lnTo>
                      <a:pt x="2274" y="2215"/>
                    </a:lnTo>
                    <a:lnTo>
                      <a:pt x="2252" y="2148"/>
                    </a:lnTo>
                    <a:lnTo>
                      <a:pt x="2228" y="2081"/>
                    </a:lnTo>
                    <a:lnTo>
                      <a:pt x="2201" y="2013"/>
                    </a:lnTo>
                    <a:lnTo>
                      <a:pt x="2172" y="1945"/>
                    </a:lnTo>
                    <a:lnTo>
                      <a:pt x="2141" y="1878"/>
                    </a:lnTo>
                    <a:lnTo>
                      <a:pt x="2108" y="1811"/>
                    </a:lnTo>
                    <a:lnTo>
                      <a:pt x="2073" y="1745"/>
                    </a:lnTo>
                    <a:lnTo>
                      <a:pt x="2037" y="1678"/>
                    </a:lnTo>
                    <a:lnTo>
                      <a:pt x="2001" y="1612"/>
                    </a:lnTo>
                    <a:lnTo>
                      <a:pt x="1963" y="1547"/>
                    </a:lnTo>
                    <a:lnTo>
                      <a:pt x="1925" y="1483"/>
                    </a:lnTo>
                    <a:lnTo>
                      <a:pt x="1887" y="1420"/>
                    </a:lnTo>
                    <a:lnTo>
                      <a:pt x="1848" y="1358"/>
                    </a:lnTo>
                    <a:lnTo>
                      <a:pt x="1810" y="1297"/>
                    </a:lnTo>
                    <a:lnTo>
                      <a:pt x="1736" y="1179"/>
                    </a:lnTo>
                    <a:lnTo>
                      <a:pt x="1664" y="1068"/>
                    </a:lnTo>
                    <a:lnTo>
                      <a:pt x="1630" y="1015"/>
                    </a:lnTo>
                    <a:lnTo>
                      <a:pt x="1599" y="963"/>
                    </a:lnTo>
                    <a:lnTo>
                      <a:pt x="1569" y="915"/>
                    </a:lnTo>
                    <a:lnTo>
                      <a:pt x="1540" y="868"/>
                    </a:lnTo>
                    <a:lnTo>
                      <a:pt x="1524" y="838"/>
                    </a:lnTo>
                    <a:lnTo>
                      <a:pt x="1508" y="808"/>
                    </a:lnTo>
                    <a:lnTo>
                      <a:pt x="1492" y="777"/>
                    </a:lnTo>
                    <a:lnTo>
                      <a:pt x="1476" y="745"/>
                    </a:lnTo>
                    <a:lnTo>
                      <a:pt x="1444" y="681"/>
                    </a:lnTo>
                    <a:lnTo>
                      <a:pt x="1412" y="614"/>
                    </a:lnTo>
                    <a:lnTo>
                      <a:pt x="1381" y="548"/>
                    </a:lnTo>
                    <a:lnTo>
                      <a:pt x="1348" y="480"/>
                    </a:lnTo>
                    <a:lnTo>
                      <a:pt x="1330" y="447"/>
                    </a:lnTo>
                    <a:lnTo>
                      <a:pt x="1313" y="414"/>
                    </a:lnTo>
                    <a:lnTo>
                      <a:pt x="1294" y="383"/>
                    </a:lnTo>
                    <a:lnTo>
                      <a:pt x="1276" y="350"/>
                    </a:lnTo>
                    <a:lnTo>
                      <a:pt x="1256" y="319"/>
                    </a:lnTo>
                    <a:lnTo>
                      <a:pt x="1236" y="290"/>
                    </a:lnTo>
                    <a:lnTo>
                      <a:pt x="1215" y="260"/>
                    </a:lnTo>
                    <a:lnTo>
                      <a:pt x="1192" y="232"/>
                    </a:lnTo>
                    <a:lnTo>
                      <a:pt x="1169" y="204"/>
                    </a:lnTo>
                    <a:lnTo>
                      <a:pt x="1146" y="179"/>
                    </a:lnTo>
                    <a:lnTo>
                      <a:pt x="1121" y="153"/>
                    </a:lnTo>
                    <a:lnTo>
                      <a:pt x="1094" y="130"/>
                    </a:lnTo>
                    <a:lnTo>
                      <a:pt x="1067" y="109"/>
                    </a:lnTo>
                    <a:lnTo>
                      <a:pt x="1038" y="89"/>
                    </a:lnTo>
                    <a:lnTo>
                      <a:pt x="1008" y="70"/>
                    </a:lnTo>
                    <a:lnTo>
                      <a:pt x="977" y="54"/>
                    </a:lnTo>
                    <a:lnTo>
                      <a:pt x="944" y="39"/>
                    </a:lnTo>
                    <a:lnTo>
                      <a:pt x="909" y="26"/>
                    </a:lnTo>
                    <a:lnTo>
                      <a:pt x="873" y="16"/>
                    </a:lnTo>
                    <a:lnTo>
                      <a:pt x="835" y="7"/>
                    </a:lnTo>
                    <a:lnTo>
                      <a:pt x="809" y="4"/>
                    </a:lnTo>
                    <a:lnTo>
                      <a:pt x="783" y="1"/>
                    </a:lnTo>
                    <a:lnTo>
                      <a:pt x="757" y="0"/>
                    </a:lnTo>
                    <a:lnTo>
                      <a:pt x="730" y="0"/>
                    </a:lnTo>
                    <a:lnTo>
                      <a:pt x="705" y="2"/>
                    </a:lnTo>
                    <a:lnTo>
                      <a:pt x="680" y="4"/>
                    </a:lnTo>
                    <a:lnTo>
                      <a:pt x="655" y="8"/>
                    </a:lnTo>
                    <a:lnTo>
                      <a:pt x="630" y="14"/>
                    </a:lnTo>
                    <a:lnTo>
                      <a:pt x="606" y="20"/>
                    </a:lnTo>
                    <a:lnTo>
                      <a:pt x="582" y="28"/>
                    </a:lnTo>
                    <a:lnTo>
                      <a:pt x="558" y="36"/>
                    </a:lnTo>
                    <a:lnTo>
                      <a:pt x="536" y="47"/>
                    </a:lnTo>
                    <a:lnTo>
                      <a:pt x="512" y="57"/>
                    </a:lnTo>
                    <a:lnTo>
                      <a:pt x="491" y="69"/>
                    </a:lnTo>
                    <a:lnTo>
                      <a:pt x="470" y="81"/>
                    </a:lnTo>
                    <a:lnTo>
                      <a:pt x="449" y="95"/>
                    </a:lnTo>
                    <a:close/>
                  </a:path>
                </a:pathLst>
              </a:custGeom>
              <a:solidFill>
                <a:srgbClr val="F9E0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2" name="Freeform 84"/>
              <p:cNvSpPr>
                <a:spLocks noChangeAspect="1"/>
              </p:cNvSpPr>
              <p:nvPr/>
            </p:nvSpPr>
            <p:spPr bwMode="auto">
              <a:xfrm>
                <a:off x="3960" y="2839"/>
                <a:ext cx="122" cy="175"/>
              </a:xfrm>
              <a:custGeom>
                <a:avLst/>
                <a:gdLst>
                  <a:gd name="T0" fmla="*/ 1588 w 2280"/>
                  <a:gd name="T1" fmla="*/ 118 h 3272"/>
                  <a:gd name="T2" fmla="*/ 1673 w 2280"/>
                  <a:gd name="T3" fmla="*/ 305 h 3272"/>
                  <a:gd name="T4" fmla="*/ 1752 w 2280"/>
                  <a:gd name="T5" fmla="*/ 500 h 3272"/>
                  <a:gd name="T6" fmla="*/ 1824 w 2280"/>
                  <a:gd name="T7" fmla="*/ 698 h 3272"/>
                  <a:gd name="T8" fmla="*/ 1885 w 2280"/>
                  <a:gd name="T9" fmla="*/ 895 h 3272"/>
                  <a:gd name="T10" fmla="*/ 1934 w 2280"/>
                  <a:gd name="T11" fmla="*/ 1087 h 3272"/>
                  <a:gd name="T12" fmla="*/ 1969 w 2280"/>
                  <a:gd name="T13" fmla="*/ 1268 h 3272"/>
                  <a:gd name="T14" fmla="*/ 1987 w 2280"/>
                  <a:gd name="T15" fmla="*/ 1436 h 3272"/>
                  <a:gd name="T16" fmla="*/ 1984 w 2280"/>
                  <a:gd name="T17" fmla="*/ 1585 h 3272"/>
                  <a:gd name="T18" fmla="*/ 1962 w 2280"/>
                  <a:gd name="T19" fmla="*/ 1711 h 3272"/>
                  <a:gd name="T20" fmla="*/ 1917 w 2280"/>
                  <a:gd name="T21" fmla="*/ 1809 h 3272"/>
                  <a:gd name="T22" fmla="*/ 1786 w 2280"/>
                  <a:gd name="T23" fmla="*/ 1981 h 3272"/>
                  <a:gd name="T24" fmla="*/ 1642 w 2280"/>
                  <a:gd name="T25" fmla="*/ 2144 h 3272"/>
                  <a:gd name="T26" fmla="*/ 1486 w 2280"/>
                  <a:gd name="T27" fmla="*/ 2298 h 3272"/>
                  <a:gd name="T28" fmla="*/ 1320 w 2280"/>
                  <a:gd name="T29" fmla="*/ 2442 h 3272"/>
                  <a:gd name="T30" fmla="*/ 1144 w 2280"/>
                  <a:gd name="T31" fmla="*/ 2579 h 3272"/>
                  <a:gd name="T32" fmla="*/ 959 w 2280"/>
                  <a:gd name="T33" fmla="*/ 2704 h 3272"/>
                  <a:gd name="T34" fmla="*/ 765 w 2280"/>
                  <a:gd name="T35" fmla="*/ 2823 h 3272"/>
                  <a:gd name="T36" fmla="*/ 564 w 2280"/>
                  <a:gd name="T37" fmla="*/ 2932 h 3272"/>
                  <a:gd name="T38" fmla="*/ 357 w 2280"/>
                  <a:gd name="T39" fmla="*/ 3032 h 3272"/>
                  <a:gd name="T40" fmla="*/ 144 w 2280"/>
                  <a:gd name="T41" fmla="*/ 3124 h 3272"/>
                  <a:gd name="T42" fmla="*/ 16 w 2280"/>
                  <a:gd name="T43" fmla="*/ 3202 h 3272"/>
                  <a:gd name="T44" fmla="*/ 81 w 2280"/>
                  <a:gd name="T45" fmla="*/ 3247 h 3272"/>
                  <a:gd name="T46" fmla="*/ 159 w 2280"/>
                  <a:gd name="T47" fmla="*/ 3269 h 3272"/>
                  <a:gd name="T48" fmla="*/ 249 w 2280"/>
                  <a:gd name="T49" fmla="*/ 3271 h 3272"/>
                  <a:gd name="T50" fmla="*/ 347 w 2280"/>
                  <a:gd name="T51" fmla="*/ 3258 h 3272"/>
                  <a:gd name="T52" fmla="*/ 450 w 2280"/>
                  <a:gd name="T53" fmla="*/ 3233 h 3272"/>
                  <a:gd name="T54" fmla="*/ 554 w 2280"/>
                  <a:gd name="T55" fmla="*/ 3199 h 3272"/>
                  <a:gd name="T56" fmla="*/ 720 w 2280"/>
                  <a:gd name="T57" fmla="*/ 3133 h 3272"/>
                  <a:gd name="T58" fmla="*/ 887 w 2280"/>
                  <a:gd name="T59" fmla="*/ 3054 h 3272"/>
                  <a:gd name="T60" fmla="*/ 1014 w 2280"/>
                  <a:gd name="T61" fmla="*/ 2993 h 3272"/>
                  <a:gd name="T62" fmla="*/ 1148 w 2280"/>
                  <a:gd name="T63" fmla="*/ 2921 h 3272"/>
                  <a:gd name="T64" fmla="*/ 1291 w 2280"/>
                  <a:gd name="T65" fmla="*/ 2838 h 3272"/>
                  <a:gd name="T66" fmla="*/ 1437 w 2280"/>
                  <a:gd name="T67" fmla="*/ 2744 h 3272"/>
                  <a:gd name="T68" fmla="*/ 1583 w 2280"/>
                  <a:gd name="T69" fmla="*/ 2641 h 3272"/>
                  <a:gd name="T70" fmla="*/ 1724 w 2280"/>
                  <a:gd name="T71" fmla="*/ 2530 h 3272"/>
                  <a:gd name="T72" fmla="*/ 1859 w 2280"/>
                  <a:gd name="T73" fmla="*/ 2413 h 3272"/>
                  <a:gd name="T74" fmla="*/ 1980 w 2280"/>
                  <a:gd name="T75" fmla="*/ 2291 h 3272"/>
                  <a:gd name="T76" fmla="*/ 2086 w 2280"/>
                  <a:gd name="T77" fmla="*/ 2165 h 3272"/>
                  <a:gd name="T78" fmla="*/ 2172 w 2280"/>
                  <a:gd name="T79" fmla="*/ 2037 h 3272"/>
                  <a:gd name="T80" fmla="*/ 2234 w 2280"/>
                  <a:gd name="T81" fmla="*/ 1908 h 3272"/>
                  <a:gd name="T82" fmla="*/ 2274 w 2280"/>
                  <a:gd name="T83" fmla="*/ 1738 h 3272"/>
                  <a:gd name="T84" fmla="*/ 2275 w 2280"/>
                  <a:gd name="T85" fmla="*/ 1557 h 3272"/>
                  <a:gd name="T86" fmla="*/ 2245 w 2280"/>
                  <a:gd name="T87" fmla="*/ 1370 h 3272"/>
                  <a:gd name="T88" fmla="*/ 2188 w 2280"/>
                  <a:gd name="T89" fmla="*/ 1179 h 3272"/>
                  <a:gd name="T90" fmla="*/ 2108 w 2280"/>
                  <a:gd name="T91" fmla="*/ 986 h 3272"/>
                  <a:gd name="T92" fmla="*/ 2013 w 2280"/>
                  <a:gd name="T93" fmla="*/ 794 h 3272"/>
                  <a:gd name="T94" fmla="*/ 1908 w 2280"/>
                  <a:gd name="T95" fmla="*/ 607 h 3272"/>
                  <a:gd name="T96" fmla="*/ 1799 w 2280"/>
                  <a:gd name="T97" fmla="*/ 426 h 3272"/>
                  <a:gd name="T98" fmla="*/ 1590 w 2280"/>
                  <a:gd name="T99" fmla="*/ 97 h 32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280"/>
                  <a:gd name="T151" fmla="*/ 0 h 3272"/>
                  <a:gd name="T152" fmla="*/ 2280 w 2280"/>
                  <a:gd name="T153" fmla="*/ 3272 h 32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280" h="3272">
                    <a:moveTo>
                      <a:pt x="1529" y="0"/>
                    </a:moveTo>
                    <a:lnTo>
                      <a:pt x="1558" y="58"/>
                    </a:lnTo>
                    <a:lnTo>
                      <a:pt x="1588" y="118"/>
                    </a:lnTo>
                    <a:lnTo>
                      <a:pt x="1616" y="180"/>
                    </a:lnTo>
                    <a:lnTo>
                      <a:pt x="1645" y="242"/>
                    </a:lnTo>
                    <a:lnTo>
                      <a:pt x="1673" y="305"/>
                    </a:lnTo>
                    <a:lnTo>
                      <a:pt x="1700" y="370"/>
                    </a:lnTo>
                    <a:lnTo>
                      <a:pt x="1726" y="434"/>
                    </a:lnTo>
                    <a:lnTo>
                      <a:pt x="1752" y="500"/>
                    </a:lnTo>
                    <a:lnTo>
                      <a:pt x="1776" y="566"/>
                    </a:lnTo>
                    <a:lnTo>
                      <a:pt x="1800" y="632"/>
                    </a:lnTo>
                    <a:lnTo>
                      <a:pt x="1824" y="698"/>
                    </a:lnTo>
                    <a:lnTo>
                      <a:pt x="1845" y="764"/>
                    </a:lnTo>
                    <a:lnTo>
                      <a:pt x="1866" y="830"/>
                    </a:lnTo>
                    <a:lnTo>
                      <a:pt x="1885" y="895"/>
                    </a:lnTo>
                    <a:lnTo>
                      <a:pt x="1903" y="960"/>
                    </a:lnTo>
                    <a:lnTo>
                      <a:pt x="1919" y="1023"/>
                    </a:lnTo>
                    <a:lnTo>
                      <a:pt x="1934" y="1087"/>
                    </a:lnTo>
                    <a:lnTo>
                      <a:pt x="1947" y="1148"/>
                    </a:lnTo>
                    <a:lnTo>
                      <a:pt x="1959" y="1209"/>
                    </a:lnTo>
                    <a:lnTo>
                      <a:pt x="1969" y="1268"/>
                    </a:lnTo>
                    <a:lnTo>
                      <a:pt x="1976" y="1326"/>
                    </a:lnTo>
                    <a:lnTo>
                      <a:pt x="1982" y="1382"/>
                    </a:lnTo>
                    <a:lnTo>
                      <a:pt x="1987" y="1436"/>
                    </a:lnTo>
                    <a:lnTo>
                      <a:pt x="1988" y="1488"/>
                    </a:lnTo>
                    <a:lnTo>
                      <a:pt x="1988" y="1537"/>
                    </a:lnTo>
                    <a:lnTo>
                      <a:pt x="1984" y="1585"/>
                    </a:lnTo>
                    <a:lnTo>
                      <a:pt x="1980" y="1629"/>
                    </a:lnTo>
                    <a:lnTo>
                      <a:pt x="1973" y="1672"/>
                    </a:lnTo>
                    <a:lnTo>
                      <a:pt x="1962" y="1711"/>
                    </a:lnTo>
                    <a:lnTo>
                      <a:pt x="1950" y="1747"/>
                    </a:lnTo>
                    <a:lnTo>
                      <a:pt x="1935" y="1779"/>
                    </a:lnTo>
                    <a:lnTo>
                      <a:pt x="1917" y="1809"/>
                    </a:lnTo>
                    <a:lnTo>
                      <a:pt x="1875" y="1867"/>
                    </a:lnTo>
                    <a:lnTo>
                      <a:pt x="1831" y="1925"/>
                    </a:lnTo>
                    <a:lnTo>
                      <a:pt x="1786" y="1981"/>
                    </a:lnTo>
                    <a:lnTo>
                      <a:pt x="1739" y="2037"/>
                    </a:lnTo>
                    <a:lnTo>
                      <a:pt x="1692" y="2091"/>
                    </a:lnTo>
                    <a:lnTo>
                      <a:pt x="1642" y="2144"/>
                    </a:lnTo>
                    <a:lnTo>
                      <a:pt x="1592" y="2197"/>
                    </a:lnTo>
                    <a:lnTo>
                      <a:pt x="1540" y="2248"/>
                    </a:lnTo>
                    <a:lnTo>
                      <a:pt x="1486" y="2298"/>
                    </a:lnTo>
                    <a:lnTo>
                      <a:pt x="1432" y="2347"/>
                    </a:lnTo>
                    <a:lnTo>
                      <a:pt x="1377" y="2396"/>
                    </a:lnTo>
                    <a:lnTo>
                      <a:pt x="1320" y="2442"/>
                    </a:lnTo>
                    <a:lnTo>
                      <a:pt x="1263" y="2489"/>
                    </a:lnTo>
                    <a:lnTo>
                      <a:pt x="1204" y="2534"/>
                    </a:lnTo>
                    <a:lnTo>
                      <a:pt x="1144" y="2579"/>
                    </a:lnTo>
                    <a:lnTo>
                      <a:pt x="1084" y="2621"/>
                    </a:lnTo>
                    <a:lnTo>
                      <a:pt x="1021" y="2663"/>
                    </a:lnTo>
                    <a:lnTo>
                      <a:pt x="959" y="2704"/>
                    </a:lnTo>
                    <a:lnTo>
                      <a:pt x="895" y="2746"/>
                    </a:lnTo>
                    <a:lnTo>
                      <a:pt x="831" y="2785"/>
                    </a:lnTo>
                    <a:lnTo>
                      <a:pt x="765" y="2823"/>
                    </a:lnTo>
                    <a:lnTo>
                      <a:pt x="699" y="2860"/>
                    </a:lnTo>
                    <a:lnTo>
                      <a:pt x="632" y="2897"/>
                    </a:lnTo>
                    <a:lnTo>
                      <a:pt x="564" y="2932"/>
                    </a:lnTo>
                    <a:lnTo>
                      <a:pt x="496" y="2967"/>
                    </a:lnTo>
                    <a:lnTo>
                      <a:pt x="427" y="2999"/>
                    </a:lnTo>
                    <a:lnTo>
                      <a:pt x="357" y="3032"/>
                    </a:lnTo>
                    <a:lnTo>
                      <a:pt x="286" y="3064"/>
                    </a:lnTo>
                    <a:lnTo>
                      <a:pt x="215" y="3095"/>
                    </a:lnTo>
                    <a:lnTo>
                      <a:pt x="144" y="3124"/>
                    </a:lnTo>
                    <a:lnTo>
                      <a:pt x="71" y="3154"/>
                    </a:lnTo>
                    <a:lnTo>
                      <a:pt x="0" y="3181"/>
                    </a:lnTo>
                    <a:lnTo>
                      <a:pt x="16" y="3202"/>
                    </a:lnTo>
                    <a:lnTo>
                      <a:pt x="37" y="3219"/>
                    </a:lnTo>
                    <a:lnTo>
                      <a:pt x="58" y="3234"/>
                    </a:lnTo>
                    <a:lnTo>
                      <a:pt x="81" y="3247"/>
                    </a:lnTo>
                    <a:lnTo>
                      <a:pt x="105" y="3256"/>
                    </a:lnTo>
                    <a:lnTo>
                      <a:pt x="132" y="3264"/>
                    </a:lnTo>
                    <a:lnTo>
                      <a:pt x="159" y="3269"/>
                    </a:lnTo>
                    <a:lnTo>
                      <a:pt x="188" y="3271"/>
                    </a:lnTo>
                    <a:lnTo>
                      <a:pt x="218" y="3272"/>
                    </a:lnTo>
                    <a:lnTo>
                      <a:pt x="249" y="3271"/>
                    </a:lnTo>
                    <a:lnTo>
                      <a:pt x="282" y="3269"/>
                    </a:lnTo>
                    <a:lnTo>
                      <a:pt x="315" y="3265"/>
                    </a:lnTo>
                    <a:lnTo>
                      <a:pt x="347" y="3258"/>
                    </a:lnTo>
                    <a:lnTo>
                      <a:pt x="381" y="3251"/>
                    </a:lnTo>
                    <a:lnTo>
                      <a:pt x="416" y="3243"/>
                    </a:lnTo>
                    <a:lnTo>
                      <a:pt x="450" y="3233"/>
                    </a:lnTo>
                    <a:lnTo>
                      <a:pt x="485" y="3223"/>
                    </a:lnTo>
                    <a:lnTo>
                      <a:pt x="520" y="3212"/>
                    </a:lnTo>
                    <a:lnTo>
                      <a:pt x="554" y="3199"/>
                    </a:lnTo>
                    <a:lnTo>
                      <a:pt x="589" y="3187"/>
                    </a:lnTo>
                    <a:lnTo>
                      <a:pt x="655" y="3160"/>
                    </a:lnTo>
                    <a:lnTo>
                      <a:pt x="720" y="3133"/>
                    </a:lnTo>
                    <a:lnTo>
                      <a:pt x="780" y="3105"/>
                    </a:lnTo>
                    <a:lnTo>
                      <a:pt x="837" y="3079"/>
                    </a:lnTo>
                    <a:lnTo>
                      <a:pt x="887" y="3054"/>
                    </a:lnTo>
                    <a:lnTo>
                      <a:pt x="930" y="3034"/>
                    </a:lnTo>
                    <a:lnTo>
                      <a:pt x="971" y="3014"/>
                    </a:lnTo>
                    <a:lnTo>
                      <a:pt x="1014" y="2993"/>
                    </a:lnTo>
                    <a:lnTo>
                      <a:pt x="1058" y="2971"/>
                    </a:lnTo>
                    <a:lnTo>
                      <a:pt x="1103" y="2947"/>
                    </a:lnTo>
                    <a:lnTo>
                      <a:pt x="1148" y="2921"/>
                    </a:lnTo>
                    <a:lnTo>
                      <a:pt x="1196" y="2895"/>
                    </a:lnTo>
                    <a:lnTo>
                      <a:pt x="1242" y="2866"/>
                    </a:lnTo>
                    <a:lnTo>
                      <a:pt x="1291" y="2838"/>
                    </a:lnTo>
                    <a:lnTo>
                      <a:pt x="1339" y="2807"/>
                    </a:lnTo>
                    <a:lnTo>
                      <a:pt x="1388" y="2776"/>
                    </a:lnTo>
                    <a:lnTo>
                      <a:pt x="1437" y="2744"/>
                    </a:lnTo>
                    <a:lnTo>
                      <a:pt x="1485" y="2710"/>
                    </a:lnTo>
                    <a:lnTo>
                      <a:pt x="1534" y="2676"/>
                    </a:lnTo>
                    <a:lnTo>
                      <a:pt x="1583" y="2641"/>
                    </a:lnTo>
                    <a:lnTo>
                      <a:pt x="1631" y="2604"/>
                    </a:lnTo>
                    <a:lnTo>
                      <a:pt x="1678" y="2567"/>
                    </a:lnTo>
                    <a:lnTo>
                      <a:pt x="1724" y="2530"/>
                    </a:lnTo>
                    <a:lnTo>
                      <a:pt x="1771" y="2492"/>
                    </a:lnTo>
                    <a:lnTo>
                      <a:pt x="1815" y="2453"/>
                    </a:lnTo>
                    <a:lnTo>
                      <a:pt x="1859" y="2413"/>
                    </a:lnTo>
                    <a:lnTo>
                      <a:pt x="1901" y="2372"/>
                    </a:lnTo>
                    <a:lnTo>
                      <a:pt x="1941" y="2332"/>
                    </a:lnTo>
                    <a:lnTo>
                      <a:pt x="1980" y="2291"/>
                    </a:lnTo>
                    <a:lnTo>
                      <a:pt x="2017" y="2250"/>
                    </a:lnTo>
                    <a:lnTo>
                      <a:pt x="2053" y="2208"/>
                    </a:lnTo>
                    <a:lnTo>
                      <a:pt x="2086" y="2165"/>
                    </a:lnTo>
                    <a:lnTo>
                      <a:pt x="2117" y="2123"/>
                    </a:lnTo>
                    <a:lnTo>
                      <a:pt x="2146" y="2081"/>
                    </a:lnTo>
                    <a:lnTo>
                      <a:pt x="2172" y="2037"/>
                    </a:lnTo>
                    <a:lnTo>
                      <a:pt x="2195" y="1995"/>
                    </a:lnTo>
                    <a:lnTo>
                      <a:pt x="2216" y="1952"/>
                    </a:lnTo>
                    <a:lnTo>
                      <a:pt x="2234" y="1908"/>
                    </a:lnTo>
                    <a:lnTo>
                      <a:pt x="2252" y="1853"/>
                    </a:lnTo>
                    <a:lnTo>
                      <a:pt x="2265" y="1796"/>
                    </a:lnTo>
                    <a:lnTo>
                      <a:pt x="2274" y="1738"/>
                    </a:lnTo>
                    <a:lnTo>
                      <a:pt x="2278" y="1679"/>
                    </a:lnTo>
                    <a:lnTo>
                      <a:pt x="2280" y="1619"/>
                    </a:lnTo>
                    <a:lnTo>
                      <a:pt x="2275" y="1557"/>
                    </a:lnTo>
                    <a:lnTo>
                      <a:pt x="2269" y="1496"/>
                    </a:lnTo>
                    <a:lnTo>
                      <a:pt x="2258" y="1434"/>
                    </a:lnTo>
                    <a:lnTo>
                      <a:pt x="2245" y="1370"/>
                    </a:lnTo>
                    <a:lnTo>
                      <a:pt x="2229" y="1307"/>
                    </a:lnTo>
                    <a:lnTo>
                      <a:pt x="2209" y="1243"/>
                    </a:lnTo>
                    <a:lnTo>
                      <a:pt x="2188" y="1179"/>
                    </a:lnTo>
                    <a:lnTo>
                      <a:pt x="2163" y="1114"/>
                    </a:lnTo>
                    <a:lnTo>
                      <a:pt x="2137" y="1050"/>
                    </a:lnTo>
                    <a:lnTo>
                      <a:pt x="2108" y="986"/>
                    </a:lnTo>
                    <a:lnTo>
                      <a:pt x="2078" y="922"/>
                    </a:lnTo>
                    <a:lnTo>
                      <a:pt x="2046" y="857"/>
                    </a:lnTo>
                    <a:lnTo>
                      <a:pt x="2013" y="794"/>
                    </a:lnTo>
                    <a:lnTo>
                      <a:pt x="1979" y="732"/>
                    </a:lnTo>
                    <a:lnTo>
                      <a:pt x="1944" y="668"/>
                    </a:lnTo>
                    <a:lnTo>
                      <a:pt x="1908" y="607"/>
                    </a:lnTo>
                    <a:lnTo>
                      <a:pt x="1872" y="545"/>
                    </a:lnTo>
                    <a:lnTo>
                      <a:pt x="1835" y="485"/>
                    </a:lnTo>
                    <a:lnTo>
                      <a:pt x="1799" y="426"/>
                    </a:lnTo>
                    <a:lnTo>
                      <a:pt x="1726" y="311"/>
                    </a:lnTo>
                    <a:lnTo>
                      <a:pt x="1657" y="201"/>
                    </a:lnTo>
                    <a:lnTo>
                      <a:pt x="1590" y="97"/>
                    </a:lnTo>
                    <a:lnTo>
                      <a:pt x="1529" y="0"/>
                    </a:lnTo>
                    <a:close/>
                  </a:path>
                </a:pathLst>
              </a:custGeom>
              <a:solidFill>
                <a:srgbClr val="DBB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3" name="Freeform 85"/>
              <p:cNvSpPr>
                <a:spLocks noChangeAspect="1"/>
              </p:cNvSpPr>
              <p:nvPr/>
            </p:nvSpPr>
            <p:spPr bwMode="auto">
              <a:xfrm>
                <a:off x="3994" y="2794"/>
                <a:ext cx="33" cy="44"/>
              </a:xfrm>
              <a:custGeom>
                <a:avLst/>
                <a:gdLst>
                  <a:gd name="T0" fmla="*/ 594 w 635"/>
                  <a:gd name="T1" fmla="*/ 784 h 826"/>
                  <a:gd name="T2" fmla="*/ 556 w 635"/>
                  <a:gd name="T3" fmla="*/ 816 h 826"/>
                  <a:gd name="T4" fmla="*/ 511 w 635"/>
                  <a:gd name="T5" fmla="*/ 826 h 826"/>
                  <a:gd name="T6" fmla="*/ 460 w 635"/>
                  <a:gd name="T7" fmla="*/ 814 h 826"/>
                  <a:gd name="T8" fmla="*/ 405 w 635"/>
                  <a:gd name="T9" fmla="*/ 786 h 826"/>
                  <a:gd name="T10" fmla="*/ 348 w 635"/>
                  <a:gd name="T11" fmla="*/ 741 h 826"/>
                  <a:gd name="T12" fmla="*/ 290 w 635"/>
                  <a:gd name="T13" fmla="*/ 684 h 826"/>
                  <a:gd name="T14" fmla="*/ 234 w 635"/>
                  <a:gd name="T15" fmla="*/ 618 h 826"/>
                  <a:gd name="T16" fmla="*/ 179 w 635"/>
                  <a:gd name="T17" fmla="*/ 545 h 826"/>
                  <a:gd name="T18" fmla="*/ 129 w 635"/>
                  <a:gd name="T19" fmla="*/ 466 h 826"/>
                  <a:gd name="T20" fmla="*/ 86 w 635"/>
                  <a:gd name="T21" fmla="*/ 386 h 826"/>
                  <a:gd name="T22" fmla="*/ 49 w 635"/>
                  <a:gd name="T23" fmla="*/ 308 h 826"/>
                  <a:gd name="T24" fmla="*/ 21 w 635"/>
                  <a:gd name="T25" fmla="*/ 232 h 826"/>
                  <a:gd name="T26" fmla="*/ 4 w 635"/>
                  <a:gd name="T27" fmla="*/ 163 h 826"/>
                  <a:gd name="T28" fmla="*/ 0 w 635"/>
                  <a:gd name="T29" fmla="*/ 103 h 826"/>
                  <a:gd name="T30" fmla="*/ 10 w 635"/>
                  <a:gd name="T31" fmla="*/ 54 h 826"/>
                  <a:gd name="T32" fmla="*/ 35 w 635"/>
                  <a:gd name="T33" fmla="*/ 19 h 826"/>
                  <a:gd name="T34" fmla="*/ 70 w 635"/>
                  <a:gd name="T35" fmla="*/ 2 h 826"/>
                  <a:gd name="T36" fmla="*/ 114 w 635"/>
                  <a:gd name="T37" fmla="*/ 1 h 826"/>
                  <a:gd name="T38" fmla="*/ 165 w 635"/>
                  <a:gd name="T39" fmla="*/ 15 h 826"/>
                  <a:gd name="T40" fmla="*/ 220 w 635"/>
                  <a:gd name="T41" fmla="*/ 40 h 826"/>
                  <a:gd name="T42" fmla="*/ 278 w 635"/>
                  <a:gd name="T43" fmla="*/ 78 h 826"/>
                  <a:gd name="T44" fmla="*/ 338 w 635"/>
                  <a:gd name="T45" fmla="*/ 125 h 826"/>
                  <a:gd name="T46" fmla="*/ 396 w 635"/>
                  <a:gd name="T47" fmla="*/ 180 h 826"/>
                  <a:gd name="T48" fmla="*/ 453 w 635"/>
                  <a:gd name="T49" fmla="*/ 242 h 826"/>
                  <a:gd name="T50" fmla="*/ 504 w 635"/>
                  <a:gd name="T51" fmla="*/ 309 h 826"/>
                  <a:gd name="T52" fmla="*/ 551 w 635"/>
                  <a:gd name="T53" fmla="*/ 380 h 826"/>
                  <a:gd name="T54" fmla="*/ 589 w 635"/>
                  <a:gd name="T55" fmla="*/ 452 h 826"/>
                  <a:gd name="T56" fmla="*/ 616 w 635"/>
                  <a:gd name="T57" fmla="*/ 523 h 826"/>
                  <a:gd name="T58" fmla="*/ 632 w 635"/>
                  <a:gd name="T59" fmla="*/ 595 h 826"/>
                  <a:gd name="T60" fmla="*/ 635 w 635"/>
                  <a:gd name="T61" fmla="*/ 664 h 826"/>
                  <a:gd name="T62" fmla="*/ 623 w 635"/>
                  <a:gd name="T63" fmla="*/ 727 h 8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35"/>
                  <a:gd name="T97" fmla="*/ 0 h 826"/>
                  <a:gd name="T98" fmla="*/ 635 w 635"/>
                  <a:gd name="T99" fmla="*/ 826 h 8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35" h="826">
                    <a:moveTo>
                      <a:pt x="611" y="758"/>
                    </a:moveTo>
                    <a:lnTo>
                      <a:pt x="594" y="784"/>
                    </a:lnTo>
                    <a:lnTo>
                      <a:pt x="576" y="803"/>
                    </a:lnTo>
                    <a:lnTo>
                      <a:pt x="556" y="816"/>
                    </a:lnTo>
                    <a:lnTo>
                      <a:pt x="534" y="824"/>
                    </a:lnTo>
                    <a:lnTo>
                      <a:pt x="511" y="826"/>
                    </a:lnTo>
                    <a:lnTo>
                      <a:pt x="486" y="823"/>
                    </a:lnTo>
                    <a:lnTo>
                      <a:pt x="460" y="814"/>
                    </a:lnTo>
                    <a:lnTo>
                      <a:pt x="432" y="802"/>
                    </a:lnTo>
                    <a:lnTo>
                      <a:pt x="405" y="786"/>
                    </a:lnTo>
                    <a:lnTo>
                      <a:pt x="376" y="764"/>
                    </a:lnTo>
                    <a:lnTo>
                      <a:pt x="348" y="741"/>
                    </a:lnTo>
                    <a:lnTo>
                      <a:pt x="319" y="714"/>
                    </a:lnTo>
                    <a:lnTo>
                      <a:pt x="290" y="684"/>
                    </a:lnTo>
                    <a:lnTo>
                      <a:pt x="261" y="652"/>
                    </a:lnTo>
                    <a:lnTo>
                      <a:pt x="234" y="618"/>
                    </a:lnTo>
                    <a:lnTo>
                      <a:pt x="206" y="582"/>
                    </a:lnTo>
                    <a:lnTo>
                      <a:pt x="179" y="545"/>
                    </a:lnTo>
                    <a:lnTo>
                      <a:pt x="153" y="505"/>
                    </a:lnTo>
                    <a:lnTo>
                      <a:pt x="129" y="466"/>
                    </a:lnTo>
                    <a:lnTo>
                      <a:pt x="107" y="426"/>
                    </a:lnTo>
                    <a:lnTo>
                      <a:pt x="86" y="386"/>
                    </a:lnTo>
                    <a:lnTo>
                      <a:pt x="65" y="347"/>
                    </a:lnTo>
                    <a:lnTo>
                      <a:pt x="49" y="308"/>
                    </a:lnTo>
                    <a:lnTo>
                      <a:pt x="34" y="269"/>
                    </a:lnTo>
                    <a:lnTo>
                      <a:pt x="21" y="232"/>
                    </a:lnTo>
                    <a:lnTo>
                      <a:pt x="12" y="197"/>
                    </a:lnTo>
                    <a:lnTo>
                      <a:pt x="4" y="163"/>
                    </a:lnTo>
                    <a:lnTo>
                      <a:pt x="1" y="131"/>
                    </a:lnTo>
                    <a:lnTo>
                      <a:pt x="0" y="103"/>
                    </a:lnTo>
                    <a:lnTo>
                      <a:pt x="3" y="76"/>
                    </a:lnTo>
                    <a:lnTo>
                      <a:pt x="10" y="54"/>
                    </a:lnTo>
                    <a:lnTo>
                      <a:pt x="21" y="34"/>
                    </a:lnTo>
                    <a:lnTo>
                      <a:pt x="35" y="19"/>
                    </a:lnTo>
                    <a:lnTo>
                      <a:pt x="51" y="9"/>
                    </a:lnTo>
                    <a:lnTo>
                      <a:pt x="70" y="2"/>
                    </a:lnTo>
                    <a:lnTo>
                      <a:pt x="91" y="0"/>
                    </a:lnTo>
                    <a:lnTo>
                      <a:pt x="114" y="1"/>
                    </a:lnTo>
                    <a:lnTo>
                      <a:pt x="138" y="6"/>
                    </a:lnTo>
                    <a:lnTo>
                      <a:pt x="165" y="15"/>
                    </a:lnTo>
                    <a:lnTo>
                      <a:pt x="192" y="25"/>
                    </a:lnTo>
                    <a:lnTo>
                      <a:pt x="220" y="40"/>
                    </a:lnTo>
                    <a:lnTo>
                      <a:pt x="248" y="58"/>
                    </a:lnTo>
                    <a:lnTo>
                      <a:pt x="278" y="78"/>
                    </a:lnTo>
                    <a:lnTo>
                      <a:pt x="308" y="101"/>
                    </a:lnTo>
                    <a:lnTo>
                      <a:pt x="338" y="125"/>
                    </a:lnTo>
                    <a:lnTo>
                      <a:pt x="368" y="151"/>
                    </a:lnTo>
                    <a:lnTo>
                      <a:pt x="396" y="180"/>
                    </a:lnTo>
                    <a:lnTo>
                      <a:pt x="425" y="210"/>
                    </a:lnTo>
                    <a:lnTo>
                      <a:pt x="453" y="242"/>
                    </a:lnTo>
                    <a:lnTo>
                      <a:pt x="480" y="275"/>
                    </a:lnTo>
                    <a:lnTo>
                      <a:pt x="504" y="309"/>
                    </a:lnTo>
                    <a:lnTo>
                      <a:pt x="529" y="344"/>
                    </a:lnTo>
                    <a:lnTo>
                      <a:pt x="551" y="380"/>
                    </a:lnTo>
                    <a:lnTo>
                      <a:pt x="571" y="415"/>
                    </a:lnTo>
                    <a:lnTo>
                      <a:pt x="589" y="452"/>
                    </a:lnTo>
                    <a:lnTo>
                      <a:pt x="604" y="487"/>
                    </a:lnTo>
                    <a:lnTo>
                      <a:pt x="616" y="523"/>
                    </a:lnTo>
                    <a:lnTo>
                      <a:pt x="626" y="559"/>
                    </a:lnTo>
                    <a:lnTo>
                      <a:pt x="632" y="595"/>
                    </a:lnTo>
                    <a:lnTo>
                      <a:pt x="635" y="630"/>
                    </a:lnTo>
                    <a:lnTo>
                      <a:pt x="635" y="664"/>
                    </a:lnTo>
                    <a:lnTo>
                      <a:pt x="631" y="697"/>
                    </a:lnTo>
                    <a:lnTo>
                      <a:pt x="623" y="727"/>
                    </a:lnTo>
                    <a:lnTo>
                      <a:pt x="611" y="7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4" name="Freeform 86"/>
              <p:cNvSpPr>
                <a:spLocks noChangeAspect="1"/>
              </p:cNvSpPr>
              <p:nvPr/>
            </p:nvSpPr>
            <p:spPr bwMode="auto">
              <a:xfrm>
                <a:off x="4302" y="2692"/>
                <a:ext cx="50" cy="36"/>
              </a:xfrm>
              <a:custGeom>
                <a:avLst/>
                <a:gdLst>
                  <a:gd name="T0" fmla="*/ 32 w 931"/>
                  <a:gd name="T1" fmla="*/ 580 h 691"/>
                  <a:gd name="T2" fmla="*/ 99 w 931"/>
                  <a:gd name="T3" fmla="*/ 610 h 691"/>
                  <a:gd name="T4" fmla="*/ 168 w 931"/>
                  <a:gd name="T5" fmla="*/ 636 h 691"/>
                  <a:gd name="T6" fmla="*/ 239 w 931"/>
                  <a:gd name="T7" fmla="*/ 657 h 691"/>
                  <a:gd name="T8" fmla="*/ 311 w 931"/>
                  <a:gd name="T9" fmla="*/ 673 h 691"/>
                  <a:gd name="T10" fmla="*/ 385 w 931"/>
                  <a:gd name="T11" fmla="*/ 684 h 691"/>
                  <a:gd name="T12" fmla="*/ 460 w 931"/>
                  <a:gd name="T13" fmla="*/ 690 h 691"/>
                  <a:gd name="T14" fmla="*/ 536 w 931"/>
                  <a:gd name="T15" fmla="*/ 691 h 691"/>
                  <a:gd name="T16" fmla="*/ 618 w 931"/>
                  <a:gd name="T17" fmla="*/ 689 h 691"/>
                  <a:gd name="T18" fmla="*/ 679 w 931"/>
                  <a:gd name="T19" fmla="*/ 683 h 691"/>
                  <a:gd name="T20" fmla="*/ 715 w 931"/>
                  <a:gd name="T21" fmla="*/ 678 h 691"/>
                  <a:gd name="T22" fmla="*/ 748 w 931"/>
                  <a:gd name="T23" fmla="*/ 671 h 691"/>
                  <a:gd name="T24" fmla="*/ 779 w 931"/>
                  <a:gd name="T25" fmla="*/ 661 h 691"/>
                  <a:gd name="T26" fmla="*/ 807 w 931"/>
                  <a:gd name="T27" fmla="*/ 650 h 691"/>
                  <a:gd name="T28" fmla="*/ 832 w 931"/>
                  <a:gd name="T29" fmla="*/ 637 h 691"/>
                  <a:gd name="T30" fmla="*/ 854 w 931"/>
                  <a:gd name="T31" fmla="*/ 621 h 691"/>
                  <a:gd name="T32" fmla="*/ 873 w 931"/>
                  <a:gd name="T33" fmla="*/ 604 h 691"/>
                  <a:gd name="T34" fmla="*/ 889 w 931"/>
                  <a:gd name="T35" fmla="*/ 586 h 691"/>
                  <a:gd name="T36" fmla="*/ 903 w 931"/>
                  <a:gd name="T37" fmla="*/ 565 h 691"/>
                  <a:gd name="T38" fmla="*/ 914 w 931"/>
                  <a:gd name="T39" fmla="*/ 543 h 691"/>
                  <a:gd name="T40" fmla="*/ 922 w 931"/>
                  <a:gd name="T41" fmla="*/ 518 h 691"/>
                  <a:gd name="T42" fmla="*/ 928 w 931"/>
                  <a:gd name="T43" fmla="*/ 492 h 691"/>
                  <a:gd name="T44" fmla="*/ 930 w 931"/>
                  <a:gd name="T45" fmla="*/ 463 h 691"/>
                  <a:gd name="T46" fmla="*/ 928 w 931"/>
                  <a:gd name="T47" fmla="*/ 392 h 691"/>
                  <a:gd name="T48" fmla="*/ 917 w 931"/>
                  <a:gd name="T49" fmla="*/ 288 h 691"/>
                  <a:gd name="T50" fmla="*/ 900 w 931"/>
                  <a:gd name="T51" fmla="*/ 201 h 691"/>
                  <a:gd name="T52" fmla="*/ 875 w 931"/>
                  <a:gd name="T53" fmla="*/ 129 h 691"/>
                  <a:gd name="T54" fmla="*/ 845 w 931"/>
                  <a:gd name="T55" fmla="*/ 73 h 691"/>
                  <a:gd name="T56" fmla="*/ 808 w 931"/>
                  <a:gd name="T57" fmla="*/ 33 h 691"/>
                  <a:gd name="T58" fmla="*/ 764 w 931"/>
                  <a:gd name="T59" fmla="*/ 9 h 691"/>
                  <a:gd name="T60" fmla="*/ 713 w 931"/>
                  <a:gd name="T61" fmla="*/ 0 h 691"/>
                  <a:gd name="T62" fmla="*/ 655 w 931"/>
                  <a:gd name="T63" fmla="*/ 7 h 691"/>
                  <a:gd name="T64" fmla="*/ 591 w 931"/>
                  <a:gd name="T65" fmla="*/ 30 h 691"/>
                  <a:gd name="T66" fmla="*/ 519 w 931"/>
                  <a:gd name="T67" fmla="*/ 68 h 691"/>
                  <a:gd name="T68" fmla="*/ 441 w 931"/>
                  <a:gd name="T69" fmla="*/ 123 h 691"/>
                  <a:gd name="T70" fmla="*/ 355 w 931"/>
                  <a:gd name="T71" fmla="*/ 193 h 691"/>
                  <a:gd name="T72" fmla="*/ 263 w 931"/>
                  <a:gd name="T73" fmla="*/ 278 h 691"/>
                  <a:gd name="T74" fmla="*/ 163 w 931"/>
                  <a:gd name="T75" fmla="*/ 381 h 691"/>
                  <a:gd name="T76" fmla="*/ 56 w 931"/>
                  <a:gd name="T77" fmla="*/ 498 h 6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31"/>
                  <a:gd name="T118" fmla="*/ 0 h 691"/>
                  <a:gd name="T119" fmla="*/ 931 w 931"/>
                  <a:gd name="T120" fmla="*/ 691 h 6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31" h="691">
                    <a:moveTo>
                      <a:pt x="0" y="563"/>
                    </a:moveTo>
                    <a:lnTo>
                      <a:pt x="32" y="580"/>
                    </a:lnTo>
                    <a:lnTo>
                      <a:pt x="65" y="596"/>
                    </a:lnTo>
                    <a:lnTo>
                      <a:pt x="99" y="610"/>
                    </a:lnTo>
                    <a:lnTo>
                      <a:pt x="133" y="623"/>
                    </a:lnTo>
                    <a:lnTo>
                      <a:pt x="168" y="636"/>
                    </a:lnTo>
                    <a:lnTo>
                      <a:pt x="203" y="646"/>
                    </a:lnTo>
                    <a:lnTo>
                      <a:pt x="239" y="657"/>
                    </a:lnTo>
                    <a:lnTo>
                      <a:pt x="275" y="665"/>
                    </a:lnTo>
                    <a:lnTo>
                      <a:pt x="311" y="673"/>
                    </a:lnTo>
                    <a:lnTo>
                      <a:pt x="348" y="679"/>
                    </a:lnTo>
                    <a:lnTo>
                      <a:pt x="385" y="684"/>
                    </a:lnTo>
                    <a:lnTo>
                      <a:pt x="422" y="688"/>
                    </a:lnTo>
                    <a:lnTo>
                      <a:pt x="460" y="690"/>
                    </a:lnTo>
                    <a:lnTo>
                      <a:pt x="498" y="691"/>
                    </a:lnTo>
                    <a:lnTo>
                      <a:pt x="536" y="691"/>
                    </a:lnTo>
                    <a:lnTo>
                      <a:pt x="575" y="690"/>
                    </a:lnTo>
                    <a:lnTo>
                      <a:pt x="618" y="689"/>
                    </a:lnTo>
                    <a:lnTo>
                      <a:pt x="660" y="685"/>
                    </a:lnTo>
                    <a:lnTo>
                      <a:pt x="679" y="683"/>
                    </a:lnTo>
                    <a:lnTo>
                      <a:pt x="697" y="681"/>
                    </a:lnTo>
                    <a:lnTo>
                      <a:pt x="715" y="678"/>
                    </a:lnTo>
                    <a:lnTo>
                      <a:pt x="731" y="675"/>
                    </a:lnTo>
                    <a:lnTo>
                      <a:pt x="748" y="671"/>
                    </a:lnTo>
                    <a:lnTo>
                      <a:pt x="764" y="666"/>
                    </a:lnTo>
                    <a:lnTo>
                      <a:pt x="779" y="661"/>
                    </a:lnTo>
                    <a:lnTo>
                      <a:pt x="793" y="656"/>
                    </a:lnTo>
                    <a:lnTo>
                      <a:pt x="807" y="650"/>
                    </a:lnTo>
                    <a:lnTo>
                      <a:pt x="819" y="643"/>
                    </a:lnTo>
                    <a:lnTo>
                      <a:pt x="832" y="637"/>
                    </a:lnTo>
                    <a:lnTo>
                      <a:pt x="844" y="629"/>
                    </a:lnTo>
                    <a:lnTo>
                      <a:pt x="854" y="621"/>
                    </a:lnTo>
                    <a:lnTo>
                      <a:pt x="864" y="614"/>
                    </a:lnTo>
                    <a:lnTo>
                      <a:pt x="873" y="604"/>
                    </a:lnTo>
                    <a:lnTo>
                      <a:pt x="882" y="596"/>
                    </a:lnTo>
                    <a:lnTo>
                      <a:pt x="889" y="586"/>
                    </a:lnTo>
                    <a:lnTo>
                      <a:pt x="896" y="575"/>
                    </a:lnTo>
                    <a:lnTo>
                      <a:pt x="903" y="565"/>
                    </a:lnTo>
                    <a:lnTo>
                      <a:pt x="909" y="554"/>
                    </a:lnTo>
                    <a:lnTo>
                      <a:pt x="914" y="543"/>
                    </a:lnTo>
                    <a:lnTo>
                      <a:pt x="919" y="530"/>
                    </a:lnTo>
                    <a:lnTo>
                      <a:pt x="922" y="518"/>
                    </a:lnTo>
                    <a:lnTo>
                      <a:pt x="925" y="505"/>
                    </a:lnTo>
                    <a:lnTo>
                      <a:pt x="928" y="492"/>
                    </a:lnTo>
                    <a:lnTo>
                      <a:pt x="929" y="477"/>
                    </a:lnTo>
                    <a:lnTo>
                      <a:pt x="930" y="463"/>
                    </a:lnTo>
                    <a:lnTo>
                      <a:pt x="931" y="449"/>
                    </a:lnTo>
                    <a:lnTo>
                      <a:pt x="928" y="392"/>
                    </a:lnTo>
                    <a:lnTo>
                      <a:pt x="923" y="338"/>
                    </a:lnTo>
                    <a:lnTo>
                      <a:pt x="917" y="288"/>
                    </a:lnTo>
                    <a:lnTo>
                      <a:pt x="909" y="242"/>
                    </a:lnTo>
                    <a:lnTo>
                      <a:pt x="900" y="201"/>
                    </a:lnTo>
                    <a:lnTo>
                      <a:pt x="888" y="163"/>
                    </a:lnTo>
                    <a:lnTo>
                      <a:pt x="875" y="129"/>
                    </a:lnTo>
                    <a:lnTo>
                      <a:pt x="862" y="100"/>
                    </a:lnTo>
                    <a:lnTo>
                      <a:pt x="845" y="73"/>
                    </a:lnTo>
                    <a:lnTo>
                      <a:pt x="828" y="51"/>
                    </a:lnTo>
                    <a:lnTo>
                      <a:pt x="808" y="33"/>
                    </a:lnTo>
                    <a:lnTo>
                      <a:pt x="786" y="19"/>
                    </a:lnTo>
                    <a:lnTo>
                      <a:pt x="764" y="9"/>
                    </a:lnTo>
                    <a:lnTo>
                      <a:pt x="739" y="2"/>
                    </a:lnTo>
                    <a:lnTo>
                      <a:pt x="713" y="0"/>
                    </a:lnTo>
                    <a:lnTo>
                      <a:pt x="685" y="1"/>
                    </a:lnTo>
                    <a:lnTo>
                      <a:pt x="655" y="7"/>
                    </a:lnTo>
                    <a:lnTo>
                      <a:pt x="624" y="16"/>
                    </a:lnTo>
                    <a:lnTo>
                      <a:pt x="591" y="30"/>
                    </a:lnTo>
                    <a:lnTo>
                      <a:pt x="556" y="47"/>
                    </a:lnTo>
                    <a:lnTo>
                      <a:pt x="519" y="68"/>
                    </a:lnTo>
                    <a:lnTo>
                      <a:pt x="481" y="93"/>
                    </a:lnTo>
                    <a:lnTo>
                      <a:pt x="441" y="123"/>
                    </a:lnTo>
                    <a:lnTo>
                      <a:pt x="399" y="156"/>
                    </a:lnTo>
                    <a:lnTo>
                      <a:pt x="355" y="193"/>
                    </a:lnTo>
                    <a:lnTo>
                      <a:pt x="309" y="234"/>
                    </a:lnTo>
                    <a:lnTo>
                      <a:pt x="263" y="278"/>
                    </a:lnTo>
                    <a:lnTo>
                      <a:pt x="213" y="328"/>
                    </a:lnTo>
                    <a:lnTo>
                      <a:pt x="163" y="381"/>
                    </a:lnTo>
                    <a:lnTo>
                      <a:pt x="111" y="438"/>
                    </a:lnTo>
                    <a:lnTo>
                      <a:pt x="56" y="49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EED5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5" name="Freeform 87"/>
              <p:cNvSpPr>
                <a:spLocks noChangeAspect="1"/>
              </p:cNvSpPr>
              <p:nvPr/>
            </p:nvSpPr>
            <p:spPr bwMode="auto">
              <a:xfrm>
                <a:off x="4358" y="2712"/>
                <a:ext cx="50" cy="32"/>
              </a:xfrm>
              <a:custGeom>
                <a:avLst/>
                <a:gdLst>
                  <a:gd name="T0" fmla="*/ 954 w 954"/>
                  <a:gd name="T1" fmla="*/ 224 h 611"/>
                  <a:gd name="T2" fmla="*/ 902 w 954"/>
                  <a:gd name="T3" fmla="*/ 161 h 611"/>
                  <a:gd name="T4" fmla="*/ 849 w 954"/>
                  <a:gd name="T5" fmla="*/ 110 h 611"/>
                  <a:gd name="T6" fmla="*/ 794 w 954"/>
                  <a:gd name="T7" fmla="*/ 68 h 611"/>
                  <a:gd name="T8" fmla="*/ 739 w 954"/>
                  <a:gd name="T9" fmla="*/ 37 h 611"/>
                  <a:gd name="T10" fmla="*/ 682 w 954"/>
                  <a:gd name="T11" fmla="*/ 14 h 611"/>
                  <a:gd name="T12" fmla="*/ 625 w 954"/>
                  <a:gd name="T13" fmla="*/ 2 h 611"/>
                  <a:gd name="T14" fmla="*/ 567 w 954"/>
                  <a:gd name="T15" fmla="*/ 0 h 611"/>
                  <a:gd name="T16" fmla="*/ 507 w 954"/>
                  <a:gd name="T17" fmla="*/ 7 h 611"/>
                  <a:gd name="T18" fmla="*/ 447 w 954"/>
                  <a:gd name="T19" fmla="*/ 24 h 611"/>
                  <a:gd name="T20" fmla="*/ 386 w 954"/>
                  <a:gd name="T21" fmla="*/ 51 h 611"/>
                  <a:gd name="T22" fmla="*/ 323 w 954"/>
                  <a:gd name="T23" fmla="*/ 88 h 611"/>
                  <a:gd name="T24" fmla="*/ 261 w 954"/>
                  <a:gd name="T25" fmla="*/ 135 h 611"/>
                  <a:gd name="T26" fmla="*/ 197 w 954"/>
                  <a:gd name="T27" fmla="*/ 191 h 611"/>
                  <a:gd name="T28" fmla="*/ 132 w 954"/>
                  <a:gd name="T29" fmla="*/ 258 h 611"/>
                  <a:gd name="T30" fmla="*/ 67 w 954"/>
                  <a:gd name="T31" fmla="*/ 334 h 611"/>
                  <a:gd name="T32" fmla="*/ 0 w 954"/>
                  <a:gd name="T33" fmla="*/ 419 h 611"/>
                  <a:gd name="T34" fmla="*/ 60 w 954"/>
                  <a:gd name="T35" fmla="*/ 467 h 611"/>
                  <a:gd name="T36" fmla="*/ 119 w 954"/>
                  <a:gd name="T37" fmla="*/ 508 h 611"/>
                  <a:gd name="T38" fmla="*/ 178 w 954"/>
                  <a:gd name="T39" fmla="*/ 543 h 611"/>
                  <a:gd name="T40" fmla="*/ 235 w 954"/>
                  <a:gd name="T41" fmla="*/ 570 h 611"/>
                  <a:gd name="T42" fmla="*/ 292 w 954"/>
                  <a:gd name="T43" fmla="*/ 591 h 611"/>
                  <a:gd name="T44" fmla="*/ 347 w 954"/>
                  <a:gd name="T45" fmla="*/ 604 h 611"/>
                  <a:gd name="T46" fmla="*/ 402 w 954"/>
                  <a:gd name="T47" fmla="*/ 611 h 611"/>
                  <a:gd name="T48" fmla="*/ 456 w 954"/>
                  <a:gd name="T49" fmla="*/ 610 h 611"/>
                  <a:gd name="T50" fmla="*/ 509 w 954"/>
                  <a:gd name="T51" fmla="*/ 603 h 611"/>
                  <a:gd name="T52" fmla="*/ 560 w 954"/>
                  <a:gd name="T53" fmla="*/ 588 h 611"/>
                  <a:gd name="T54" fmla="*/ 611 w 954"/>
                  <a:gd name="T55" fmla="*/ 568 h 611"/>
                  <a:gd name="T56" fmla="*/ 661 w 954"/>
                  <a:gd name="T57" fmla="*/ 540 h 611"/>
                  <a:gd name="T58" fmla="*/ 711 w 954"/>
                  <a:gd name="T59" fmla="*/ 506 h 611"/>
                  <a:gd name="T60" fmla="*/ 758 w 954"/>
                  <a:gd name="T61" fmla="*/ 465 h 611"/>
                  <a:gd name="T62" fmla="*/ 805 w 954"/>
                  <a:gd name="T63" fmla="*/ 416 h 611"/>
                  <a:gd name="T64" fmla="*/ 851 w 954"/>
                  <a:gd name="T65" fmla="*/ 361 h 6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4"/>
                  <a:gd name="T100" fmla="*/ 0 h 611"/>
                  <a:gd name="T101" fmla="*/ 954 w 954"/>
                  <a:gd name="T102" fmla="*/ 611 h 6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4" h="611">
                    <a:moveTo>
                      <a:pt x="851" y="361"/>
                    </a:moveTo>
                    <a:lnTo>
                      <a:pt x="954" y="224"/>
                    </a:lnTo>
                    <a:lnTo>
                      <a:pt x="928" y="191"/>
                    </a:lnTo>
                    <a:lnTo>
                      <a:pt x="902" y="161"/>
                    </a:lnTo>
                    <a:lnTo>
                      <a:pt x="875" y="135"/>
                    </a:lnTo>
                    <a:lnTo>
                      <a:pt x="849" y="110"/>
                    </a:lnTo>
                    <a:lnTo>
                      <a:pt x="822" y="87"/>
                    </a:lnTo>
                    <a:lnTo>
                      <a:pt x="794" y="68"/>
                    </a:lnTo>
                    <a:lnTo>
                      <a:pt x="767" y="51"/>
                    </a:lnTo>
                    <a:lnTo>
                      <a:pt x="739" y="37"/>
                    </a:lnTo>
                    <a:lnTo>
                      <a:pt x="711" y="24"/>
                    </a:lnTo>
                    <a:lnTo>
                      <a:pt x="682" y="14"/>
                    </a:lnTo>
                    <a:lnTo>
                      <a:pt x="653" y="7"/>
                    </a:lnTo>
                    <a:lnTo>
                      <a:pt x="625" y="2"/>
                    </a:lnTo>
                    <a:lnTo>
                      <a:pt x="596" y="0"/>
                    </a:lnTo>
                    <a:lnTo>
                      <a:pt x="567" y="0"/>
                    </a:lnTo>
                    <a:lnTo>
                      <a:pt x="537" y="2"/>
                    </a:lnTo>
                    <a:lnTo>
                      <a:pt x="507" y="7"/>
                    </a:lnTo>
                    <a:lnTo>
                      <a:pt x="478" y="14"/>
                    </a:lnTo>
                    <a:lnTo>
                      <a:pt x="447" y="24"/>
                    </a:lnTo>
                    <a:lnTo>
                      <a:pt x="417" y="37"/>
                    </a:lnTo>
                    <a:lnTo>
                      <a:pt x="386" y="51"/>
                    </a:lnTo>
                    <a:lnTo>
                      <a:pt x="355" y="68"/>
                    </a:lnTo>
                    <a:lnTo>
                      <a:pt x="323" y="88"/>
                    </a:lnTo>
                    <a:lnTo>
                      <a:pt x="293" y="111"/>
                    </a:lnTo>
                    <a:lnTo>
                      <a:pt x="261" y="135"/>
                    </a:lnTo>
                    <a:lnTo>
                      <a:pt x="229" y="162"/>
                    </a:lnTo>
                    <a:lnTo>
                      <a:pt x="197" y="191"/>
                    </a:lnTo>
                    <a:lnTo>
                      <a:pt x="165" y="224"/>
                    </a:lnTo>
                    <a:lnTo>
                      <a:pt x="132" y="258"/>
                    </a:lnTo>
                    <a:lnTo>
                      <a:pt x="99" y="295"/>
                    </a:lnTo>
                    <a:lnTo>
                      <a:pt x="67" y="334"/>
                    </a:lnTo>
                    <a:lnTo>
                      <a:pt x="34" y="375"/>
                    </a:lnTo>
                    <a:lnTo>
                      <a:pt x="0" y="419"/>
                    </a:lnTo>
                    <a:lnTo>
                      <a:pt x="31" y="444"/>
                    </a:lnTo>
                    <a:lnTo>
                      <a:pt x="60" y="467"/>
                    </a:lnTo>
                    <a:lnTo>
                      <a:pt x="90" y="489"/>
                    </a:lnTo>
                    <a:lnTo>
                      <a:pt x="119" y="508"/>
                    </a:lnTo>
                    <a:lnTo>
                      <a:pt x="149" y="526"/>
                    </a:lnTo>
                    <a:lnTo>
                      <a:pt x="178" y="543"/>
                    </a:lnTo>
                    <a:lnTo>
                      <a:pt x="206" y="558"/>
                    </a:lnTo>
                    <a:lnTo>
                      <a:pt x="235" y="570"/>
                    </a:lnTo>
                    <a:lnTo>
                      <a:pt x="263" y="581"/>
                    </a:lnTo>
                    <a:lnTo>
                      <a:pt x="292" y="591"/>
                    </a:lnTo>
                    <a:lnTo>
                      <a:pt x="319" y="598"/>
                    </a:lnTo>
                    <a:lnTo>
                      <a:pt x="347" y="604"/>
                    </a:lnTo>
                    <a:lnTo>
                      <a:pt x="374" y="609"/>
                    </a:lnTo>
                    <a:lnTo>
                      <a:pt x="402" y="611"/>
                    </a:lnTo>
                    <a:lnTo>
                      <a:pt x="429" y="611"/>
                    </a:lnTo>
                    <a:lnTo>
                      <a:pt x="456" y="610"/>
                    </a:lnTo>
                    <a:lnTo>
                      <a:pt x="482" y="607"/>
                    </a:lnTo>
                    <a:lnTo>
                      <a:pt x="509" y="603"/>
                    </a:lnTo>
                    <a:lnTo>
                      <a:pt x="535" y="597"/>
                    </a:lnTo>
                    <a:lnTo>
                      <a:pt x="560" y="588"/>
                    </a:lnTo>
                    <a:lnTo>
                      <a:pt x="586" y="579"/>
                    </a:lnTo>
                    <a:lnTo>
                      <a:pt x="611" y="568"/>
                    </a:lnTo>
                    <a:lnTo>
                      <a:pt x="637" y="555"/>
                    </a:lnTo>
                    <a:lnTo>
                      <a:pt x="661" y="540"/>
                    </a:lnTo>
                    <a:lnTo>
                      <a:pt x="686" y="524"/>
                    </a:lnTo>
                    <a:lnTo>
                      <a:pt x="711" y="506"/>
                    </a:lnTo>
                    <a:lnTo>
                      <a:pt x="734" y="486"/>
                    </a:lnTo>
                    <a:lnTo>
                      <a:pt x="758" y="465"/>
                    </a:lnTo>
                    <a:lnTo>
                      <a:pt x="781" y="442"/>
                    </a:lnTo>
                    <a:lnTo>
                      <a:pt x="805" y="416"/>
                    </a:lnTo>
                    <a:lnTo>
                      <a:pt x="828" y="390"/>
                    </a:lnTo>
                    <a:lnTo>
                      <a:pt x="851" y="361"/>
                    </a:lnTo>
                    <a:close/>
                  </a:path>
                </a:pathLst>
              </a:custGeom>
              <a:solidFill>
                <a:srgbClr val="D4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6" name="Freeform 88"/>
              <p:cNvSpPr>
                <a:spLocks noChangeAspect="1"/>
              </p:cNvSpPr>
              <p:nvPr/>
            </p:nvSpPr>
            <p:spPr bwMode="auto">
              <a:xfrm>
                <a:off x="4406" y="2720"/>
                <a:ext cx="57" cy="38"/>
              </a:xfrm>
              <a:custGeom>
                <a:avLst/>
                <a:gdLst>
                  <a:gd name="T0" fmla="*/ 1069 w 1069"/>
                  <a:gd name="T1" fmla="*/ 79 h 729"/>
                  <a:gd name="T2" fmla="*/ 994 w 1069"/>
                  <a:gd name="T3" fmla="*/ 48 h 729"/>
                  <a:gd name="T4" fmla="*/ 920 w 1069"/>
                  <a:gd name="T5" fmla="*/ 25 h 729"/>
                  <a:gd name="T6" fmla="*/ 847 w 1069"/>
                  <a:gd name="T7" fmla="*/ 9 h 729"/>
                  <a:gd name="T8" fmla="*/ 775 w 1069"/>
                  <a:gd name="T9" fmla="*/ 2 h 729"/>
                  <a:gd name="T10" fmla="*/ 705 w 1069"/>
                  <a:gd name="T11" fmla="*/ 0 h 729"/>
                  <a:gd name="T12" fmla="*/ 635 w 1069"/>
                  <a:gd name="T13" fmla="*/ 8 h 729"/>
                  <a:gd name="T14" fmla="*/ 567 w 1069"/>
                  <a:gd name="T15" fmla="*/ 23 h 729"/>
                  <a:gd name="T16" fmla="*/ 500 w 1069"/>
                  <a:gd name="T17" fmla="*/ 46 h 729"/>
                  <a:gd name="T18" fmla="*/ 433 w 1069"/>
                  <a:gd name="T19" fmla="*/ 76 h 729"/>
                  <a:gd name="T20" fmla="*/ 368 w 1069"/>
                  <a:gd name="T21" fmla="*/ 114 h 729"/>
                  <a:gd name="T22" fmla="*/ 304 w 1069"/>
                  <a:gd name="T23" fmla="*/ 159 h 729"/>
                  <a:gd name="T24" fmla="*/ 241 w 1069"/>
                  <a:gd name="T25" fmla="*/ 213 h 729"/>
                  <a:gd name="T26" fmla="*/ 179 w 1069"/>
                  <a:gd name="T27" fmla="*/ 274 h 729"/>
                  <a:gd name="T28" fmla="*/ 118 w 1069"/>
                  <a:gd name="T29" fmla="*/ 343 h 729"/>
                  <a:gd name="T30" fmla="*/ 58 w 1069"/>
                  <a:gd name="T31" fmla="*/ 419 h 729"/>
                  <a:gd name="T32" fmla="*/ 0 w 1069"/>
                  <a:gd name="T33" fmla="*/ 504 h 729"/>
                  <a:gd name="T34" fmla="*/ 62 w 1069"/>
                  <a:gd name="T35" fmla="*/ 567 h 729"/>
                  <a:gd name="T36" fmla="*/ 125 w 1069"/>
                  <a:gd name="T37" fmla="*/ 621 h 729"/>
                  <a:gd name="T38" fmla="*/ 186 w 1069"/>
                  <a:gd name="T39" fmla="*/ 663 h 729"/>
                  <a:gd name="T40" fmla="*/ 247 w 1069"/>
                  <a:gd name="T41" fmla="*/ 695 h 729"/>
                  <a:gd name="T42" fmla="*/ 309 w 1069"/>
                  <a:gd name="T43" fmla="*/ 716 h 729"/>
                  <a:gd name="T44" fmla="*/ 370 w 1069"/>
                  <a:gd name="T45" fmla="*/ 727 h 729"/>
                  <a:gd name="T46" fmla="*/ 430 w 1069"/>
                  <a:gd name="T47" fmla="*/ 727 h 729"/>
                  <a:gd name="T48" fmla="*/ 492 w 1069"/>
                  <a:gd name="T49" fmla="*/ 716 h 729"/>
                  <a:gd name="T50" fmla="*/ 551 w 1069"/>
                  <a:gd name="T51" fmla="*/ 695 h 729"/>
                  <a:gd name="T52" fmla="*/ 611 w 1069"/>
                  <a:gd name="T53" fmla="*/ 662 h 729"/>
                  <a:gd name="T54" fmla="*/ 670 w 1069"/>
                  <a:gd name="T55" fmla="*/ 619 h 729"/>
                  <a:gd name="T56" fmla="*/ 731 w 1069"/>
                  <a:gd name="T57" fmla="*/ 565 h 729"/>
                  <a:gd name="T58" fmla="*/ 790 w 1069"/>
                  <a:gd name="T59" fmla="*/ 501 h 729"/>
                  <a:gd name="T60" fmla="*/ 848 w 1069"/>
                  <a:gd name="T61" fmla="*/ 424 h 729"/>
                  <a:gd name="T62" fmla="*/ 907 w 1069"/>
                  <a:gd name="T63" fmla="*/ 338 h 729"/>
                  <a:gd name="T64" fmla="*/ 965 w 1069"/>
                  <a:gd name="T65" fmla="*/ 239 h 7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69"/>
                  <a:gd name="T100" fmla="*/ 0 h 729"/>
                  <a:gd name="T101" fmla="*/ 1069 w 1069"/>
                  <a:gd name="T102" fmla="*/ 729 h 7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69" h="729">
                    <a:moveTo>
                      <a:pt x="965" y="239"/>
                    </a:moveTo>
                    <a:lnTo>
                      <a:pt x="1069" y="79"/>
                    </a:lnTo>
                    <a:lnTo>
                      <a:pt x="1031" y="62"/>
                    </a:lnTo>
                    <a:lnTo>
                      <a:pt x="994" y="48"/>
                    </a:lnTo>
                    <a:lnTo>
                      <a:pt x="957" y="35"/>
                    </a:lnTo>
                    <a:lnTo>
                      <a:pt x="920" y="25"/>
                    </a:lnTo>
                    <a:lnTo>
                      <a:pt x="883" y="16"/>
                    </a:lnTo>
                    <a:lnTo>
                      <a:pt x="847" y="9"/>
                    </a:lnTo>
                    <a:lnTo>
                      <a:pt x="811" y="5"/>
                    </a:lnTo>
                    <a:lnTo>
                      <a:pt x="775" y="2"/>
                    </a:lnTo>
                    <a:lnTo>
                      <a:pt x="740" y="0"/>
                    </a:lnTo>
                    <a:lnTo>
                      <a:pt x="705" y="0"/>
                    </a:lnTo>
                    <a:lnTo>
                      <a:pt x="670" y="4"/>
                    </a:lnTo>
                    <a:lnTo>
                      <a:pt x="635" y="8"/>
                    </a:lnTo>
                    <a:lnTo>
                      <a:pt x="601" y="14"/>
                    </a:lnTo>
                    <a:lnTo>
                      <a:pt x="567" y="23"/>
                    </a:lnTo>
                    <a:lnTo>
                      <a:pt x="533" y="33"/>
                    </a:lnTo>
                    <a:lnTo>
                      <a:pt x="500" y="46"/>
                    </a:lnTo>
                    <a:lnTo>
                      <a:pt x="466" y="60"/>
                    </a:lnTo>
                    <a:lnTo>
                      <a:pt x="433" y="76"/>
                    </a:lnTo>
                    <a:lnTo>
                      <a:pt x="401" y="94"/>
                    </a:lnTo>
                    <a:lnTo>
                      <a:pt x="368" y="114"/>
                    </a:lnTo>
                    <a:lnTo>
                      <a:pt x="336" y="136"/>
                    </a:lnTo>
                    <a:lnTo>
                      <a:pt x="304" y="159"/>
                    </a:lnTo>
                    <a:lnTo>
                      <a:pt x="273" y="185"/>
                    </a:lnTo>
                    <a:lnTo>
                      <a:pt x="241" y="213"/>
                    </a:lnTo>
                    <a:lnTo>
                      <a:pt x="210" y="243"/>
                    </a:lnTo>
                    <a:lnTo>
                      <a:pt x="179" y="274"/>
                    </a:lnTo>
                    <a:lnTo>
                      <a:pt x="149" y="307"/>
                    </a:lnTo>
                    <a:lnTo>
                      <a:pt x="118" y="343"/>
                    </a:lnTo>
                    <a:lnTo>
                      <a:pt x="89" y="380"/>
                    </a:lnTo>
                    <a:lnTo>
                      <a:pt x="58" y="419"/>
                    </a:lnTo>
                    <a:lnTo>
                      <a:pt x="30" y="460"/>
                    </a:lnTo>
                    <a:lnTo>
                      <a:pt x="0" y="504"/>
                    </a:lnTo>
                    <a:lnTo>
                      <a:pt x="31" y="537"/>
                    </a:lnTo>
                    <a:lnTo>
                      <a:pt x="62" y="567"/>
                    </a:lnTo>
                    <a:lnTo>
                      <a:pt x="93" y="596"/>
                    </a:lnTo>
                    <a:lnTo>
                      <a:pt x="125" y="621"/>
                    </a:lnTo>
                    <a:lnTo>
                      <a:pt x="155" y="643"/>
                    </a:lnTo>
                    <a:lnTo>
                      <a:pt x="186" y="663"/>
                    </a:lnTo>
                    <a:lnTo>
                      <a:pt x="217" y="680"/>
                    </a:lnTo>
                    <a:lnTo>
                      <a:pt x="247" y="695"/>
                    </a:lnTo>
                    <a:lnTo>
                      <a:pt x="278" y="708"/>
                    </a:lnTo>
                    <a:lnTo>
                      <a:pt x="309" y="716"/>
                    </a:lnTo>
                    <a:lnTo>
                      <a:pt x="339" y="724"/>
                    </a:lnTo>
                    <a:lnTo>
                      <a:pt x="370" y="727"/>
                    </a:lnTo>
                    <a:lnTo>
                      <a:pt x="401" y="729"/>
                    </a:lnTo>
                    <a:lnTo>
                      <a:pt x="430" y="727"/>
                    </a:lnTo>
                    <a:lnTo>
                      <a:pt x="461" y="724"/>
                    </a:lnTo>
                    <a:lnTo>
                      <a:pt x="492" y="716"/>
                    </a:lnTo>
                    <a:lnTo>
                      <a:pt x="521" y="707"/>
                    </a:lnTo>
                    <a:lnTo>
                      <a:pt x="551" y="695"/>
                    </a:lnTo>
                    <a:lnTo>
                      <a:pt x="582" y="680"/>
                    </a:lnTo>
                    <a:lnTo>
                      <a:pt x="611" y="662"/>
                    </a:lnTo>
                    <a:lnTo>
                      <a:pt x="641" y="642"/>
                    </a:lnTo>
                    <a:lnTo>
                      <a:pt x="670" y="619"/>
                    </a:lnTo>
                    <a:lnTo>
                      <a:pt x="701" y="594"/>
                    </a:lnTo>
                    <a:lnTo>
                      <a:pt x="731" y="565"/>
                    </a:lnTo>
                    <a:lnTo>
                      <a:pt x="760" y="534"/>
                    </a:lnTo>
                    <a:lnTo>
                      <a:pt x="790" y="501"/>
                    </a:lnTo>
                    <a:lnTo>
                      <a:pt x="818" y="464"/>
                    </a:lnTo>
                    <a:lnTo>
                      <a:pt x="848" y="424"/>
                    </a:lnTo>
                    <a:lnTo>
                      <a:pt x="878" y="382"/>
                    </a:lnTo>
                    <a:lnTo>
                      <a:pt x="907" y="338"/>
                    </a:lnTo>
                    <a:lnTo>
                      <a:pt x="936" y="290"/>
                    </a:lnTo>
                    <a:lnTo>
                      <a:pt x="965" y="239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7" name="Freeform 89"/>
              <p:cNvSpPr>
                <a:spLocks noChangeAspect="1"/>
              </p:cNvSpPr>
              <p:nvPr/>
            </p:nvSpPr>
            <p:spPr bwMode="auto">
              <a:xfrm>
                <a:off x="4038" y="2734"/>
                <a:ext cx="312" cy="251"/>
              </a:xfrm>
              <a:custGeom>
                <a:avLst/>
                <a:gdLst>
                  <a:gd name="T0" fmla="*/ 5595 w 5854"/>
                  <a:gd name="T1" fmla="*/ 295 h 4714"/>
                  <a:gd name="T2" fmla="*/ 5530 w 5854"/>
                  <a:gd name="T3" fmla="*/ 240 h 4714"/>
                  <a:gd name="T4" fmla="*/ 5425 w 5854"/>
                  <a:gd name="T5" fmla="*/ 181 h 4714"/>
                  <a:gd name="T6" fmla="*/ 5268 w 5854"/>
                  <a:gd name="T7" fmla="*/ 123 h 4714"/>
                  <a:gd name="T8" fmla="*/ 5048 w 5854"/>
                  <a:gd name="T9" fmla="*/ 70 h 4714"/>
                  <a:gd name="T10" fmla="*/ 4753 w 5854"/>
                  <a:gd name="T11" fmla="*/ 29 h 4714"/>
                  <a:gd name="T12" fmla="*/ 4372 w 5854"/>
                  <a:gd name="T13" fmla="*/ 5 h 4714"/>
                  <a:gd name="T14" fmla="*/ 3996 w 5854"/>
                  <a:gd name="T15" fmla="*/ 0 h 4714"/>
                  <a:gd name="T16" fmla="*/ 3851 w 5854"/>
                  <a:gd name="T17" fmla="*/ 0 h 4714"/>
                  <a:gd name="T18" fmla="*/ 3624 w 5854"/>
                  <a:gd name="T19" fmla="*/ 0 h 4714"/>
                  <a:gd name="T20" fmla="*/ 3394 w 5854"/>
                  <a:gd name="T21" fmla="*/ 0 h 4714"/>
                  <a:gd name="T22" fmla="*/ 3163 w 5854"/>
                  <a:gd name="T23" fmla="*/ 0 h 4714"/>
                  <a:gd name="T24" fmla="*/ 2962 w 5854"/>
                  <a:gd name="T25" fmla="*/ 0 h 4714"/>
                  <a:gd name="T26" fmla="*/ 2890 w 5854"/>
                  <a:gd name="T27" fmla="*/ 8 h 4714"/>
                  <a:gd name="T28" fmla="*/ 2555 w 5854"/>
                  <a:gd name="T29" fmla="*/ 56 h 4714"/>
                  <a:gd name="T30" fmla="*/ 2146 w 5854"/>
                  <a:gd name="T31" fmla="*/ 131 h 4714"/>
                  <a:gd name="T32" fmla="*/ 1756 w 5854"/>
                  <a:gd name="T33" fmla="*/ 227 h 4714"/>
                  <a:gd name="T34" fmla="*/ 1384 w 5854"/>
                  <a:gd name="T35" fmla="*/ 341 h 4714"/>
                  <a:gd name="T36" fmla="*/ 1030 w 5854"/>
                  <a:gd name="T37" fmla="*/ 474 h 4714"/>
                  <a:gd name="T38" fmla="*/ 693 w 5854"/>
                  <a:gd name="T39" fmla="*/ 625 h 4714"/>
                  <a:gd name="T40" fmla="*/ 374 w 5854"/>
                  <a:gd name="T41" fmla="*/ 795 h 4714"/>
                  <a:gd name="T42" fmla="*/ 73 w 5854"/>
                  <a:gd name="T43" fmla="*/ 985 h 4714"/>
                  <a:gd name="T44" fmla="*/ 130 w 5854"/>
                  <a:gd name="T45" fmla="*/ 1264 h 4714"/>
                  <a:gd name="T46" fmla="*/ 449 w 5854"/>
                  <a:gd name="T47" fmla="*/ 1802 h 4714"/>
                  <a:gd name="T48" fmla="*/ 676 w 5854"/>
                  <a:gd name="T49" fmla="*/ 2191 h 4714"/>
                  <a:gd name="T50" fmla="*/ 847 w 5854"/>
                  <a:gd name="T51" fmla="*/ 2507 h 4714"/>
                  <a:gd name="T52" fmla="*/ 999 w 5854"/>
                  <a:gd name="T53" fmla="*/ 2827 h 4714"/>
                  <a:gd name="T54" fmla="*/ 1126 w 5854"/>
                  <a:gd name="T55" fmla="*/ 3155 h 4714"/>
                  <a:gd name="T56" fmla="*/ 1222 w 5854"/>
                  <a:gd name="T57" fmla="*/ 3489 h 4714"/>
                  <a:gd name="T58" fmla="*/ 1252 w 5854"/>
                  <a:gd name="T59" fmla="*/ 3588 h 4714"/>
                  <a:gd name="T60" fmla="*/ 1262 w 5854"/>
                  <a:gd name="T61" fmla="*/ 3630 h 4714"/>
                  <a:gd name="T62" fmla="*/ 1407 w 5854"/>
                  <a:gd name="T63" fmla="*/ 3722 h 4714"/>
                  <a:gd name="T64" fmla="*/ 1986 w 5854"/>
                  <a:gd name="T65" fmla="*/ 3888 h 4714"/>
                  <a:gd name="T66" fmla="*/ 2570 w 5854"/>
                  <a:gd name="T67" fmla="*/ 4032 h 4714"/>
                  <a:gd name="T68" fmla="*/ 3159 w 5854"/>
                  <a:gd name="T69" fmla="*/ 4151 h 4714"/>
                  <a:gd name="T70" fmla="*/ 3669 w 5854"/>
                  <a:gd name="T71" fmla="*/ 4235 h 4714"/>
                  <a:gd name="T72" fmla="*/ 3923 w 5854"/>
                  <a:gd name="T73" fmla="*/ 4284 h 4714"/>
                  <a:gd name="T74" fmla="*/ 4234 w 5854"/>
                  <a:gd name="T75" fmla="*/ 4363 h 4714"/>
                  <a:gd name="T76" fmla="*/ 4727 w 5854"/>
                  <a:gd name="T77" fmla="*/ 4506 h 4714"/>
                  <a:gd name="T78" fmla="*/ 5161 w 5854"/>
                  <a:gd name="T79" fmla="*/ 4626 h 4714"/>
                  <a:gd name="T80" fmla="*/ 5414 w 5854"/>
                  <a:gd name="T81" fmla="*/ 4682 h 4714"/>
                  <a:gd name="T82" fmla="*/ 5618 w 5854"/>
                  <a:gd name="T83" fmla="*/ 4652 h 4714"/>
                  <a:gd name="T84" fmla="*/ 5653 w 5854"/>
                  <a:gd name="T85" fmla="*/ 4417 h 4714"/>
                  <a:gd name="T86" fmla="*/ 5678 w 5854"/>
                  <a:gd name="T87" fmla="*/ 4188 h 4714"/>
                  <a:gd name="T88" fmla="*/ 5707 w 5854"/>
                  <a:gd name="T89" fmla="*/ 3957 h 4714"/>
                  <a:gd name="T90" fmla="*/ 5765 w 5854"/>
                  <a:gd name="T91" fmla="*/ 3624 h 4714"/>
                  <a:gd name="T92" fmla="*/ 5836 w 5854"/>
                  <a:gd name="T93" fmla="*/ 3014 h 4714"/>
                  <a:gd name="T94" fmla="*/ 5854 w 5854"/>
                  <a:gd name="T95" fmla="*/ 2416 h 4714"/>
                  <a:gd name="T96" fmla="*/ 5834 w 5854"/>
                  <a:gd name="T97" fmla="*/ 1855 h 4714"/>
                  <a:gd name="T98" fmla="*/ 5789 w 5854"/>
                  <a:gd name="T99" fmla="*/ 1349 h 4714"/>
                  <a:gd name="T100" fmla="*/ 5733 w 5854"/>
                  <a:gd name="T101" fmla="*/ 924 h 4714"/>
                  <a:gd name="T102" fmla="*/ 5670 w 5854"/>
                  <a:gd name="T103" fmla="*/ 538 h 4714"/>
                  <a:gd name="T104" fmla="*/ 5637 w 5854"/>
                  <a:gd name="T105" fmla="*/ 357 h 47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854"/>
                  <a:gd name="T160" fmla="*/ 0 h 4714"/>
                  <a:gd name="T161" fmla="*/ 5854 w 5854"/>
                  <a:gd name="T162" fmla="*/ 4714 h 47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854" h="4714">
                    <a:moveTo>
                      <a:pt x="5637" y="348"/>
                    </a:moveTo>
                    <a:lnTo>
                      <a:pt x="5625" y="329"/>
                    </a:lnTo>
                    <a:lnTo>
                      <a:pt x="5607" y="307"/>
                    </a:lnTo>
                    <a:lnTo>
                      <a:pt x="5595" y="295"/>
                    </a:lnTo>
                    <a:lnTo>
                      <a:pt x="5582" y="282"/>
                    </a:lnTo>
                    <a:lnTo>
                      <a:pt x="5566" y="269"/>
                    </a:lnTo>
                    <a:lnTo>
                      <a:pt x="5549" y="255"/>
                    </a:lnTo>
                    <a:lnTo>
                      <a:pt x="5530" y="240"/>
                    </a:lnTo>
                    <a:lnTo>
                      <a:pt x="5508" y="226"/>
                    </a:lnTo>
                    <a:lnTo>
                      <a:pt x="5483" y="212"/>
                    </a:lnTo>
                    <a:lnTo>
                      <a:pt x="5455" y="196"/>
                    </a:lnTo>
                    <a:lnTo>
                      <a:pt x="5425" y="181"/>
                    </a:lnTo>
                    <a:lnTo>
                      <a:pt x="5391" y="166"/>
                    </a:lnTo>
                    <a:lnTo>
                      <a:pt x="5354" y="151"/>
                    </a:lnTo>
                    <a:lnTo>
                      <a:pt x="5313" y="137"/>
                    </a:lnTo>
                    <a:lnTo>
                      <a:pt x="5268" y="123"/>
                    </a:lnTo>
                    <a:lnTo>
                      <a:pt x="5220" y="109"/>
                    </a:lnTo>
                    <a:lnTo>
                      <a:pt x="5167" y="95"/>
                    </a:lnTo>
                    <a:lnTo>
                      <a:pt x="5110" y="83"/>
                    </a:lnTo>
                    <a:lnTo>
                      <a:pt x="5048" y="70"/>
                    </a:lnTo>
                    <a:lnTo>
                      <a:pt x="4983" y="58"/>
                    </a:lnTo>
                    <a:lnTo>
                      <a:pt x="4911" y="48"/>
                    </a:lnTo>
                    <a:lnTo>
                      <a:pt x="4835" y="38"/>
                    </a:lnTo>
                    <a:lnTo>
                      <a:pt x="4753" y="29"/>
                    </a:lnTo>
                    <a:lnTo>
                      <a:pt x="4666" y="21"/>
                    </a:lnTo>
                    <a:lnTo>
                      <a:pt x="4574" y="14"/>
                    </a:lnTo>
                    <a:lnTo>
                      <a:pt x="4476" y="9"/>
                    </a:lnTo>
                    <a:lnTo>
                      <a:pt x="4372" y="5"/>
                    </a:lnTo>
                    <a:lnTo>
                      <a:pt x="4261" y="1"/>
                    </a:lnTo>
                    <a:lnTo>
                      <a:pt x="4145" y="0"/>
                    </a:lnTo>
                    <a:lnTo>
                      <a:pt x="4022" y="0"/>
                    </a:lnTo>
                    <a:lnTo>
                      <a:pt x="3996" y="0"/>
                    </a:lnTo>
                    <a:lnTo>
                      <a:pt x="3970" y="0"/>
                    </a:lnTo>
                    <a:lnTo>
                      <a:pt x="3940" y="0"/>
                    </a:lnTo>
                    <a:lnTo>
                      <a:pt x="3907" y="0"/>
                    </a:lnTo>
                    <a:lnTo>
                      <a:pt x="3851" y="0"/>
                    </a:lnTo>
                    <a:lnTo>
                      <a:pt x="3795" y="0"/>
                    </a:lnTo>
                    <a:lnTo>
                      <a:pt x="3738" y="0"/>
                    </a:lnTo>
                    <a:lnTo>
                      <a:pt x="3681" y="0"/>
                    </a:lnTo>
                    <a:lnTo>
                      <a:pt x="3624" y="0"/>
                    </a:lnTo>
                    <a:lnTo>
                      <a:pt x="3567" y="0"/>
                    </a:lnTo>
                    <a:lnTo>
                      <a:pt x="3510" y="0"/>
                    </a:lnTo>
                    <a:lnTo>
                      <a:pt x="3452" y="0"/>
                    </a:lnTo>
                    <a:lnTo>
                      <a:pt x="3394" y="0"/>
                    </a:lnTo>
                    <a:lnTo>
                      <a:pt x="3336" y="0"/>
                    </a:lnTo>
                    <a:lnTo>
                      <a:pt x="3279" y="0"/>
                    </a:lnTo>
                    <a:lnTo>
                      <a:pt x="3221" y="0"/>
                    </a:lnTo>
                    <a:lnTo>
                      <a:pt x="3163" y="0"/>
                    </a:lnTo>
                    <a:lnTo>
                      <a:pt x="3105" y="0"/>
                    </a:lnTo>
                    <a:lnTo>
                      <a:pt x="3046" y="0"/>
                    </a:lnTo>
                    <a:lnTo>
                      <a:pt x="2988" y="0"/>
                    </a:lnTo>
                    <a:lnTo>
                      <a:pt x="2962" y="0"/>
                    </a:lnTo>
                    <a:lnTo>
                      <a:pt x="2934" y="1"/>
                    </a:lnTo>
                    <a:lnTo>
                      <a:pt x="2921" y="2"/>
                    </a:lnTo>
                    <a:lnTo>
                      <a:pt x="2906" y="5"/>
                    </a:lnTo>
                    <a:lnTo>
                      <a:pt x="2890" y="8"/>
                    </a:lnTo>
                    <a:lnTo>
                      <a:pt x="2873" y="12"/>
                    </a:lnTo>
                    <a:lnTo>
                      <a:pt x="2766" y="26"/>
                    </a:lnTo>
                    <a:lnTo>
                      <a:pt x="2659" y="39"/>
                    </a:lnTo>
                    <a:lnTo>
                      <a:pt x="2555" y="56"/>
                    </a:lnTo>
                    <a:lnTo>
                      <a:pt x="2451" y="73"/>
                    </a:lnTo>
                    <a:lnTo>
                      <a:pt x="2348" y="91"/>
                    </a:lnTo>
                    <a:lnTo>
                      <a:pt x="2247" y="111"/>
                    </a:lnTo>
                    <a:lnTo>
                      <a:pt x="2146" y="131"/>
                    </a:lnTo>
                    <a:lnTo>
                      <a:pt x="2047" y="154"/>
                    </a:lnTo>
                    <a:lnTo>
                      <a:pt x="1950" y="177"/>
                    </a:lnTo>
                    <a:lnTo>
                      <a:pt x="1852" y="201"/>
                    </a:lnTo>
                    <a:lnTo>
                      <a:pt x="1756" y="227"/>
                    </a:lnTo>
                    <a:lnTo>
                      <a:pt x="1662" y="253"/>
                    </a:lnTo>
                    <a:lnTo>
                      <a:pt x="1568" y="282"/>
                    </a:lnTo>
                    <a:lnTo>
                      <a:pt x="1476" y="310"/>
                    </a:lnTo>
                    <a:lnTo>
                      <a:pt x="1384" y="341"/>
                    </a:lnTo>
                    <a:lnTo>
                      <a:pt x="1294" y="372"/>
                    </a:lnTo>
                    <a:lnTo>
                      <a:pt x="1205" y="405"/>
                    </a:lnTo>
                    <a:lnTo>
                      <a:pt x="1116" y="439"/>
                    </a:lnTo>
                    <a:lnTo>
                      <a:pt x="1030" y="474"/>
                    </a:lnTo>
                    <a:lnTo>
                      <a:pt x="944" y="510"/>
                    </a:lnTo>
                    <a:lnTo>
                      <a:pt x="859" y="547"/>
                    </a:lnTo>
                    <a:lnTo>
                      <a:pt x="776" y="586"/>
                    </a:lnTo>
                    <a:lnTo>
                      <a:pt x="693" y="625"/>
                    </a:lnTo>
                    <a:lnTo>
                      <a:pt x="612" y="666"/>
                    </a:lnTo>
                    <a:lnTo>
                      <a:pt x="532" y="708"/>
                    </a:lnTo>
                    <a:lnTo>
                      <a:pt x="452" y="751"/>
                    </a:lnTo>
                    <a:lnTo>
                      <a:pt x="374" y="795"/>
                    </a:lnTo>
                    <a:lnTo>
                      <a:pt x="297" y="841"/>
                    </a:lnTo>
                    <a:lnTo>
                      <a:pt x="221" y="887"/>
                    </a:lnTo>
                    <a:lnTo>
                      <a:pt x="146" y="935"/>
                    </a:lnTo>
                    <a:lnTo>
                      <a:pt x="73" y="985"/>
                    </a:lnTo>
                    <a:lnTo>
                      <a:pt x="0" y="1034"/>
                    </a:lnTo>
                    <a:lnTo>
                      <a:pt x="42" y="1110"/>
                    </a:lnTo>
                    <a:lnTo>
                      <a:pt x="85" y="1188"/>
                    </a:lnTo>
                    <a:lnTo>
                      <a:pt x="130" y="1264"/>
                    </a:lnTo>
                    <a:lnTo>
                      <a:pt x="174" y="1340"/>
                    </a:lnTo>
                    <a:lnTo>
                      <a:pt x="265" y="1494"/>
                    </a:lnTo>
                    <a:lnTo>
                      <a:pt x="357" y="1648"/>
                    </a:lnTo>
                    <a:lnTo>
                      <a:pt x="449" y="1802"/>
                    </a:lnTo>
                    <a:lnTo>
                      <a:pt x="541" y="1957"/>
                    </a:lnTo>
                    <a:lnTo>
                      <a:pt x="587" y="2035"/>
                    </a:lnTo>
                    <a:lnTo>
                      <a:pt x="632" y="2113"/>
                    </a:lnTo>
                    <a:lnTo>
                      <a:pt x="676" y="2191"/>
                    </a:lnTo>
                    <a:lnTo>
                      <a:pt x="720" y="2269"/>
                    </a:lnTo>
                    <a:lnTo>
                      <a:pt x="763" y="2349"/>
                    </a:lnTo>
                    <a:lnTo>
                      <a:pt x="806" y="2428"/>
                    </a:lnTo>
                    <a:lnTo>
                      <a:pt x="847" y="2507"/>
                    </a:lnTo>
                    <a:lnTo>
                      <a:pt x="886" y="2586"/>
                    </a:lnTo>
                    <a:lnTo>
                      <a:pt x="925" y="2667"/>
                    </a:lnTo>
                    <a:lnTo>
                      <a:pt x="962" y="2747"/>
                    </a:lnTo>
                    <a:lnTo>
                      <a:pt x="999" y="2827"/>
                    </a:lnTo>
                    <a:lnTo>
                      <a:pt x="1033" y="2909"/>
                    </a:lnTo>
                    <a:lnTo>
                      <a:pt x="1066" y="2990"/>
                    </a:lnTo>
                    <a:lnTo>
                      <a:pt x="1097" y="3073"/>
                    </a:lnTo>
                    <a:lnTo>
                      <a:pt x="1126" y="3155"/>
                    </a:lnTo>
                    <a:lnTo>
                      <a:pt x="1153" y="3238"/>
                    </a:lnTo>
                    <a:lnTo>
                      <a:pt x="1179" y="3321"/>
                    </a:lnTo>
                    <a:lnTo>
                      <a:pt x="1202" y="3405"/>
                    </a:lnTo>
                    <a:lnTo>
                      <a:pt x="1222" y="3489"/>
                    </a:lnTo>
                    <a:lnTo>
                      <a:pt x="1241" y="3574"/>
                    </a:lnTo>
                    <a:lnTo>
                      <a:pt x="1244" y="3578"/>
                    </a:lnTo>
                    <a:lnTo>
                      <a:pt x="1249" y="3583"/>
                    </a:lnTo>
                    <a:lnTo>
                      <a:pt x="1252" y="3588"/>
                    </a:lnTo>
                    <a:lnTo>
                      <a:pt x="1254" y="3593"/>
                    </a:lnTo>
                    <a:lnTo>
                      <a:pt x="1258" y="3605"/>
                    </a:lnTo>
                    <a:lnTo>
                      <a:pt x="1261" y="3617"/>
                    </a:lnTo>
                    <a:lnTo>
                      <a:pt x="1262" y="3630"/>
                    </a:lnTo>
                    <a:lnTo>
                      <a:pt x="1263" y="3645"/>
                    </a:lnTo>
                    <a:lnTo>
                      <a:pt x="1263" y="3661"/>
                    </a:lnTo>
                    <a:lnTo>
                      <a:pt x="1264" y="3678"/>
                    </a:lnTo>
                    <a:lnTo>
                      <a:pt x="1407" y="3722"/>
                    </a:lnTo>
                    <a:lnTo>
                      <a:pt x="1551" y="3765"/>
                    </a:lnTo>
                    <a:lnTo>
                      <a:pt x="1696" y="3808"/>
                    </a:lnTo>
                    <a:lnTo>
                      <a:pt x="1841" y="3849"/>
                    </a:lnTo>
                    <a:lnTo>
                      <a:pt x="1986" y="3888"/>
                    </a:lnTo>
                    <a:lnTo>
                      <a:pt x="2132" y="3926"/>
                    </a:lnTo>
                    <a:lnTo>
                      <a:pt x="2278" y="3963"/>
                    </a:lnTo>
                    <a:lnTo>
                      <a:pt x="2423" y="3998"/>
                    </a:lnTo>
                    <a:lnTo>
                      <a:pt x="2570" y="4032"/>
                    </a:lnTo>
                    <a:lnTo>
                      <a:pt x="2717" y="4065"/>
                    </a:lnTo>
                    <a:lnTo>
                      <a:pt x="2864" y="4095"/>
                    </a:lnTo>
                    <a:lnTo>
                      <a:pt x="3013" y="4124"/>
                    </a:lnTo>
                    <a:lnTo>
                      <a:pt x="3159" y="4151"/>
                    </a:lnTo>
                    <a:lnTo>
                      <a:pt x="3309" y="4178"/>
                    </a:lnTo>
                    <a:lnTo>
                      <a:pt x="3457" y="4202"/>
                    </a:lnTo>
                    <a:lnTo>
                      <a:pt x="3606" y="4224"/>
                    </a:lnTo>
                    <a:lnTo>
                      <a:pt x="3669" y="4235"/>
                    </a:lnTo>
                    <a:lnTo>
                      <a:pt x="3734" y="4245"/>
                    </a:lnTo>
                    <a:lnTo>
                      <a:pt x="3797" y="4258"/>
                    </a:lnTo>
                    <a:lnTo>
                      <a:pt x="3860" y="4271"/>
                    </a:lnTo>
                    <a:lnTo>
                      <a:pt x="3923" y="4284"/>
                    </a:lnTo>
                    <a:lnTo>
                      <a:pt x="3985" y="4299"/>
                    </a:lnTo>
                    <a:lnTo>
                      <a:pt x="4048" y="4314"/>
                    </a:lnTo>
                    <a:lnTo>
                      <a:pt x="4110" y="4330"/>
                    </a:lnTo>
                    <a:lnTo>
                      <a:pt x="4234" y="4363"/>
                    </a:lnTo>
                    <a:lnTo>
                      <a:pt x="4358" y="4398"/>
                    </a:lnTo>
                    <a:lnTo>
                      <a:pt x="4480" y="4433"/>
                    </a:lnTo>
                    <a:lnTo>
                      <a:pt x="4604" y="4471"/>
                    </a:lnTo>
                    <a:lnTo>
                      <a:pt x="4727" y="4506"/>
                    </a:lnTo>
                    <a:lnTo>
                      <a:pt x="4850" y="4542"/>
                    </a:lnTo>
                    <a:lnTo>
                      <a:pt x="4974" y="4577"/>
                    </a:lnTo>
                    <a:lnTo>
                      <a:pt x="5099" y="4610"/>
                    </a:lnTo>
                    <a:lnTo>
                      <a:pt x="5161" y="4626"/>
                    </a:lnTo>
                    <a:lnTo>
                      <a:pt x="5224" y="4641"/>
                    </a:lnTo>
                    <a:lnTo>
                      <a:pt x="5287" y="4656"/>
                    </a:lnTo>
                    <a:lnTo>
                      <a:pt x="5351" y="4669"/>
                    </a:lnTo>
                    <a:lnTo>
                      <a:pt x="5414" y="4682"/>
                    </a:lnTo>
                    <a:lnTo>
                      <a:pt x="5478" y="4694"/>
                    </a:lnTo>
                    <a:lnTo>
                      <a:pt x="5542" y="4704"/>
                    </a:lnTo>
                    <a:lnTo>
                      <a:pt x="5607" y="4714"/>
                    </a:lnTo>
                    <a:lnTo>
                      <a:pt x="5618" y="4652"/>
                    </a:lnTo>
                    <a:lnTo>
                      <a:pt x="5628" y="4592"/>
                    </a:lnTo>
                    <a:lnTo>
                      <a:pt x="5637" y="4533"/>
                    </a:lnTo>
                    <a:lnTo>
                      <a:pt x="5646" y="4475"/>
                    </a:lnTo>
                    <a:lnTo>
                      <a:pt x="5653" y="4417"/>
                    </a:lnTo>
                    <a:lnTo>
                      <a:pt x="5659" y="4359"/>
                    </a:lnTo>
                    <a:lnTo>
                      <a:pt x="5666" y="4302"/>
                    </a:lnTo>
                    <a:lnTo>
                      <a:pt x="5672" y="4245"/>
                    </a:lnTo>
                    <a:lnTo>
                      <a:pt x="5678" y="4188"/>
                    </a:lnTo>
                    <a:lnTo>
                      <a:pt x="5685" y="4131"/>
                    </a:lnTo>
                    <a:lnTo>
                      <a:pt x="5692" y="4073"/>
                    </a:lnTo>
                    <a:lnTo>
                      <a:pt x="5700" y="4015"/>
                    </a:lnTo>
                    <a:lnTo>
                      <a:pt x="5707" y="3957"/>
                    </a:lnTo>
                    <a:lnTo>
                      <a:pt x="5717" y="3897"/>
                    </a:lnTo>
                    <a:lnTo>
                      <a:pt x="5727" y="3836"/>
                    </a:lnTo>
                    <a:lnTo>
                      <a:pt x="5739" y="3775"/>
                    </a:lnTo>
                    <a:lnTo>
                      <a:pt x="5765" y="3624"/>
                    </a:lnTo>
                    <a:lnTo>
                      <a:pt x="5788" y="3470"/>
                    </a:lnTo>
                    <a:lnTo>
                      <a:pt x="5809" y="3318"/>
                    </a:lnTo>
                    <a:lnTo>
                      <a:pt x="5824" y="3166"/>
                    </a:lnTo>
                    <a:lnTo>
                      <a:pt x="5836" y="3014"/>
                    </a:lnTo>
                    <a:lnTo>
                      <a:pt x="5846" y="2862"/>
                    </a:lnTo>
                    <a:lnTo>
                      <a:pt x="5851" y="2712"/>
                    </a:lnTo>
                    <a:lnTo>
                      <a:pt x="5854" y="2563"/>
                    </a:lnTo>
                    <a:lnTo>
                      <a:pt x="5854" y="2416"/>
                    </a:lnTo>
                    <a:lnTo>
                      <a:pt x="5853" y="2272"/>
                    </a:lnTo>
                    <a:lnTo>
                      <a:pt x="5849" y="2130"/>
                    </a:lnTo>
                    <a:lnTo>
                      <a:pt x="5842" y="1990"/>
                    </a:lnTo>
                    <a:lnTo>
                      <a:pt x="5834" y="1855"/>
                    </a:lnTo>
                    <a:lnTo>
                      <a:pt x="5824" y="1722"/>
                    </a:lnTo>
                    <a:lnTo>
                      <a:pt x="5814" y="1594"/>
                    </a:lnTo>
                    <a:lnTo>
                      <a:pt x="5802" y="1469"/>
                    </a:lnTo>
                    <a:lnTo>
                      <a:pt x="5789" y="1349"/>
                    </a:lnTo>
                    <a:lnTo>
                      <a:pt x="5776" y="1235"/>
                    </a:lnTo>
                    <a:lnTo>
                      <a:pt x="5762" y="1125"/>
                    </a:lnTo>
                    <a:lnTo>
                      <a:pt x="5747" y="1022"/>
                    </a:lnTo>
                    <a:lnTo>
                      <a:pt x="5733" y="924"/>
                    </a:lnTo>
                    <a:lnTo>
                      <a:pt x="5720" y="833"/>
                    </a:lnTo>
                    <a:lnTo>
                      <a:pt x="5706" y="749"/>
                    </a:lnTo>
                    <a:lnTo>
                      <a:pt x="5693" y="671"/>
                    </a:lnTo>
                    <a:lnTo>
                      <a:pt x="5670" y="538"/>
                    </a:lnTo>
                    <a:lnTo>
                      <a:pt x="5652" y="439"/>
                    </a:lnTo>
                    <a:lnTo>
                      <a:pt x="5645" y="402"/>
                    </a:lnTo>
                    <a:lnTo>
                      <a:pt x="5640" y="375"/>
                    </a:lnTo>
                    <a:lnTo>
                      <a:pt x="5637" y="357"/>
                    </a:lnTo>
                    <a:lnTo>
                      <a:pt x="5637" y="348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8" name="Freeform 90"/>
              <p:cNvSpPr>
                <a:spLocks noChangeAspect="1"/>
              </p:cNvSpPr>
              <p:nvPr/>
            </p:nvSpPr>
            <p:spPr bwMode="auto">
              <a:xfrm>
                <a:off x="4112" y="2838"/>
                <a:ext cx="166" cy="67"/>
              </a:xfrm>
              <a:custGeom>
                <a:avLst/>
                <a:gdLst>
                  <a:gd name="T0" fmla="*/ 2016 w 3122"/>
                  <a:gd name="T1" fmla="*/ 0 h 1265"/>
                  <a:gd name="T2" fmla="*/ 1897 w 3122"/>
                  <a:gd name="T3" fmla="*/ 0 h 1265"/>
                  <a:gd name="T4" fmla="*/ 1728 w 3122"/>
                  <a:gd name="T5" fmla="*/ 0 h 1265"/>
                  <a:gd name="T6" fmla="*/ 1556 w 3122"/>
                  <a:gd name="T7" fmla="*/ 0 h 1265"/>
                  <a:gd name="T8" fmla="*/ 1383 w 3122"/>
                  <a:gd name="T9" fmla="*/ 0 h 1265"/>
                  <a:gd name="T10" fmla="*/ 1209 w 3122"/>
                  <a:gd name="T11" fmla="*/ 0 h 1265"/>
                  <a:gd name="T12" fmla="*/ 1034 w 3122"/>
                  <a:gd name="T13" fmla="*/ 0 h 1265"/>
                  <a:gd name="T14" fmla="*/ 966 w 3122"/>
                  <a:gd name="T15" fmla="*/ 3 h 1265"/>
                  <a:gd name="T16" fmla="*/ 919 w 3122"/>
                  <a:gd name="T17" fmla="*/ 12 h 1265"/>
                  <a:gd name="T18" fmla="*/ 719 w 3122"/>
                  <a:gd name="T19" fmla="*/ 45 h 1265"/>
                  <a:gd name="T20" fmla="*/ 533 w 3122"/>
                  <a:gd name="T21" fmla="*/ 89 h 1265"/>
                  <a:gd name="T22" fmla="*/ 359 w 3122"/>
                  <a:gd name="T23" fmla="*/ 148 h 1265"/>
                  <a:gd name="T24" fmla="*/ 199 w 3122"/>
                  <a:gd name="T25" fmla="*/ 222 h 1265"/>
                  <a:gd name="T26" fmla="*/ 122 w 3122"/>
                  <a:gd name="T27" fmla="*/ 265 h 1265"/>
                  <a:gd name="T28" fmla="*/ 0 w 3122"/>
                  <a:gd name="T29" fmla="*/ 345 h 1265"/>
                  <a:gd name="T30" fmla="*/ 54 w 3122"/>
                  <a:gd name="T31" fmla="*/ 488 h 1265"/>
                  <a:gd name="T32" fmla="*/ 118 w 3122"/>
                  <a:gd name="T33" fmla="*/ 619 h 1265"/>
                  <a:gd name="T34" fmla="*/ 195 w 3122"/>
                  <a:gd name="T35" fmla="*/ 737 h 1265"/>
                  <a:gd name="T36" fmla="*/ 281 w 3122"/>
                  <a:gd name="T37" fmla="*/ 844 h 1265"/>
                  <a:gd name="T38" fmla="*/ 380 w 3122"/>
                  <a:gd name="T39" fmla="*/ 939 h 1265"/>
                  <a:gd name="T40" fmla="*/ 488 w 3122"/>
                  <a:gd name="T41" fmla="*/ 1021 h 1265"/>
                  <a:gd name="T42" fmla="*/ 610 w 3122"/>
                  <a:gd name="T43" fmla="*/ 1092 h 1265"/>
                  <a:gd name="T44" fmla="*/ 741 w 3122"/>
                  <a:gd name="T45" fmla="*/ 1151 h 1265"/>
                  <a:gd name="T46" fmla="*/ 885 w 3122"/>
                  <a:gd name="T47" fmla="*/ 1199 h 1265"/>
                  <a:gd name="T48" fmla="*/ 1039 w 3122"/>
                  <a:gd name="T49" fmla="*/ 1236 h 1265"/>
                  <a:gd name="T50" fmla="*/ 1166 w 3122"/>
                  <a:gd name="T51" fmla="*/ 1257 h 1265"/>
                  <a:gd name="T52" fmla="*/ 1211 w 3122"/>
                  <a:gd name="T53" fmla="*/ 1264 h 1265"/>
                  <a:gd name="T54" fmla="*/ 1350 w 3122"/>
                  <a:gd name="T55" fmla="*/ 1265 h 1265"/>
                  <a:gd name="T56" fmla="*/ 1608 w 3122"/>
                  <a:gd name="T57" fmla="*/ 1265 h 1265"/>
                  <a:gd name="T58" fmla="*/ 1867 w 3122"/>
                  <a:gd name="T59" fmla="*/ 1265 h 1265"/>
                  <a:gd name="T60" fmla="*/ 2127 w 3122"/>
                  <a:gd name="T61" fmla="*/ 1265 h 1265"/>
                  <a:gd name="T62" fmla="*/ 2385 w 3122"/>
                  <a:gd name="T63" fmla="*/ 1265 h 1265"/>
                  <a:gd name="T64" fmla="*/ 2644 w 3122"/>
                  <a:gd name="T65" fmla="*/ 1265 h 1265"/>
                  <a:gd name="T66" fmla="*/ 2733 w 3122"/>
                  <a:gd name="T67" fmla="*/ 1265 h 1265"/>
                  <a:gd name="T68" fmla="*/ 2799 w 3122"/>
                  <a:gd name="T69" fmla="*/ 1264 h 1265"/>
                  <a:gd name="T70" fmla="*/ 2855 w 3122"/>
                  <a:gd name="T71" fmla="*/ 1257 h 1265"/>
                  <a:gd name="T72" fmla="*/ 2902 w 3122"/>
                  <a:gd name="T73" fmla="*/ 1246 h 1265"/>
                  <a:gd name="T74" fmla="*/ 2939 w 3122"/>
                  <a:gd name="T75" fmla="*/ 1229 h 1265"/>
                  <a:gd name="T76" fmla="*/ 2965 w 3122"/>
                  <a:gd name="T77" fmla="*/ 1204 h 1265"/>
                  <a:gd name="T78" fmla="*/ 3009 w 3122"/>
                  <a:gd name="T79" fmla="*/ 1127 h 1265"/>
                  <a:gd name="T80" fmla="*/ 3079 w 3122"/>
                  <a:gd name="T81" fmla="*/ 966 h 1265"/>
                  <a:gd name="T82" fmla="*/ 3116 w 3122"/>
                  <a:gd name="T83" fmla="*/ 815 h 1265"/>
                  <a:gd name="T84" fmla="*/ 3119 w 3122"/>
                  <a:gd name="T85" fmla="*/ 677 h 1265"/>
                  <a:gd name="T86" fmla="*/ 3086 w 3122"/>
                  <a:gd name="T87" fmla="*/ 549 h 1265"/>
                  <a:gd name="T88" fmla="*/ 3018 w 3122"/>
                  <a:gd name="T89" fmla="*/ 433 h 1265"/>
                  <a:gd name="T90" fmla="*/ 2917 w 3122"/>
                  <a:gd name="T91" fmla="*/ 328 h 1265"/>
                  <a:gd name="T92" fmla="*/ 2779 w 3122"/>
                  <a:gd name="T93" fmla="*/ 234 h 1265"/>
                  <a:gd name="T94" fmla="*/ 2607 w 3122"/>
                  <a:gd name="T95" fmla="*/ 151 h 1265"/>
                  <a:gd name="T96" fmla="*/ 2399 w 3122"/>
                  <a:gd name="T97" fmla="*/ 79 h 1265"/>
                  <a:gd name="T98" fmla="*/ 2157 w 3122"/>
                  <a:gd name="T99" fmla="*/ 18 h 12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122"/>
                  <a:gd name="T151" fmla="*/ 0 h 1265"/>
                  <a:gd name="T152" fmla="*/ 3122 w 3122"/>
                  <a:gd name="T153" fmla="*/ 1265 h 12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122" h="1265">
                    <a:moveTo>
                      <a:pt x="2068" y="0"/>
                    </a:moveTo>
                    <a:lnTo>
                      <a:pt x="2043" y="0"/>
                    </a:lnTo>
                    <a:lnTo>
                      <a:pt x="2016" y="0"/>
                    </a:lnTo>
                    <a:lnTo>
                      <a:pt x="1986" y="0"/>
                    </a:lnTo>
                    <a:lnTo>
                      <a:pt x="1954" y="0"/>
                    </a:lnTo>
                    <a:lnTo>
                      <a:pt x="1897" y="0"/>
                    </a:lnTo>
                    <a:lnTo>
                      <a:pt x="1841" y="0"/>
                    </a:lnTo>
                    <a:lnTo>
                      <a:pt x="1784" y="0"/>
                    </a:lnTo>
                    <a:lnTo>
                      <a:pt x="1728" y="0"/>
                    </a:lnTo>
                    <a:lnTo>
                      <a:pt x="1671" y="0"/>
                    </a:lnTo>
                    <a:lnTo>
                      <a:pt x="1614" y="0"/>
                    </a:lnTo>
                    <a:lnTo>
                      <a:pt x="1556" y="0"/>
                    </a:lnTo>
                    <a:lnTo>
                      <a:pt x="1498" y="0"/>
                    </a:lnTo>
                    <a:lnTo>
                      <a:pt x="1440" y="0"/>
                    </a:lnTo>
                    <a:lnTo>
                      <a:pt x="1383" y="0"/>
                    </a:lnTo>
                    <a:lnTo>
                      <a:pt x="1325" y="0"/>
                    </a:lnTo>
                    <a:lnTo>
                      <a:pt x="1267" y="0"/>
                    </a:lnTo>
                    <a:lnTo>
                      <a:pt x="1209" y="0"/>
                    </a:lnTo>
                    <a:lnTo>
                      <a:pt x="1150" y="0"/>
                    </a:lnTo>
                    <a:lnTo>
                      <a:pt x="1092" y="0"/>
                    </a:lnTo>
                    <a:lnTo>
                      <a:pt x="1034" y="0"/>
                    </a:lnTo>
                    <a:lnTo>
                      <a:pt x="1008" y="1"/>
                    </a:lnTo>
                    <a:lnTo>
                      <a:pt x="981" y="2"/>
                    </a:lnTo>
                    <a:lnTo>
                      <a:pt x="966" y="3"/>
                    </a:lnTo>
                    <a:lnTo>
                      <a:pt x="952" y="5"/>
                    </a:lnTo>
                    <a:lnTo>
                      <a:pt x="936" y="9"/>
                    </a:lnTo>
                    <a:lnTo>
                      <a:pt x="919" y="12"/>
                    </a:lnTo>
                    <a:lnTo>
                      <a:pt x="851" y="21"/>
                    </a:lnTo>
                    <a:lnTo>
                      <a:pt x="785" y="32"/>
                    </a:lnTo>
                    <a:lnTo>
                      <a:pt x="719" y="45"/>
                    </a:lnTo>
                    <a:lnTo>
                      <a:pt x="656" y="57"/>
                    </a:lnTo>
                    <a:lnTo>
                      <a:pt x="594" y="73"/>
                    </a:lnTo>
                    <a:lnTo>
                      <a:pt x="533" y="89"/>
                    </a:lnTo>
                    <a:lnTo>
                      <a:pt x="474" y="107"/>
                    </a:lnTo>
                    <a:lnTo>
                      <a:pt x="417" y="127"/>
                    </a:lnTo>
                    <a:lnTo>
                      <a:pt x="359" y="148"/>
                    </a:lnTo>
                    <a:lnTo>
                      <a:pt x="304" y="171"/>
                    </a:lnTo>
                    <a:lnTo>
                      <a:pt x="251" y="196"/>
                    </a:lnTo>
                    <a:lnTo>
                      <a:pt x="199" y="222"/>
                    </a:lnTo>
                    <a:lnTo>
                      <a:pt x="172" y="236"/>
                    </a:lnTo>
                    <a:lnTo>
                      <a:pt x="147" y="251"/>
                    </a:lnTo>
                    <a:lnTo>
                      <a:pt x="122" y="265"/>
                    </a:lnTo>
                    <a:lnTo>
                      <a:pt x="97" y="280"/>
                    </a:lnTo>
                    <a:lnTo>
                      <a:pt x="48" y="312"/>
                    </a:lnTo>
                    <a:lnTo>
                      <a:pt x="0" y="345"/>
                    </a:lnTo>
                    <a:lnTo>
                      <a:pt x="17" y="394"/>
                    </a:lnTo>
                    <a:lnTo>
                      <a:pt x="35" y="442"/>
                    </a:lnTo>
                    <a:lnTo>
                      <a:pt x="54" y="488"/>
                    </a:lnTo>
                    <a:lnTo>
                      <a:pt x="74" y="533"/>
                    </a:lnTo>
                    <a:lnTo>
                      <a:pt x="96" y="576"/>
                    </a:lnTo>
                    <a:lnTo>
                      <a:pt x="118" y="619"/>
                    </a:lnTo>
                    <a:lnTo>
                      <a:pt x="143" y="660"/>
                    </a:lnTo>
                    <a:lnTo>
                      <a:pt x="168" y="699"/>
                    </a:lnTo>
                    <a:lnTo>
                      <a:pt x="195" y="737"/>
                    </a:lnTo>
                    <a:lnTo>
                      <a:pt x="222" y="774"/>
                    </a:lnTo>
                    <a:lnTo>
                      <a:pt x="252" y="810"/>
                    </a:lnTo>
                    <a:lnTo>
                      <a:pt x="281" y="844"/>
                    </a:lnTo>
                    <a:lnTo>
                      <a:pt x="313" y="877"/>
                    </a:lnTo>
                    <a:lnTo>
                      <a:pt x="346" y="908"/>
                    </a:lnTo>
                    <a:lnTo>
                      <a:pt x="380" y="939"/>
                    </a:lnTo>
                    <a:lnTo>
                      <a:pt x="414" y="968"/>
                    </a:lnTo>
                    <a:lnTo>
                      <a:pt x="451" y="995"/>
                    </a:lnTo>
                    <a:lnTo>
                      <a:pt x="488" y="1021"/>
                    </a:lnTo>
                    <a:lnTo>
                      <a:pt x="528" y="1047"/>
                    </a:lnTo>
                    <a:lnTo>
                      <a:pt x="568" y="1070"/>
                    </a:lnTo>
                    <a:lnTo>
                      <a:pt x="610" y="1092"/>
                    </a:lnTo>
                    <a:lnTo>
                      <a:pt x="652" y="1113"/>
                    </a:lnTo>
                    <a:lnTo>
                      <a:pt x="697" y="1134"/>
                    </a:lnTo>
                    <a:lnTo>
                      <a:pt x="741" y="1151"/>
                    </a:lnTo>
                    <a:lnTo>
                      <a:pt x="788" y="1169"/>
                    </a:lnTo>
                    <a:lnTo>
                      <a:pt x="835" y="1185"/>
                    </a:lnTo>
                    <a:lnTo>
                      <a:pt x="885" y="1199"/>
                    </a:lnTo>
                    <a:lnTo>
                      <a:pt x="935" y="1213"/>
                    </a:lnTo>
                    <a:lnTo>
                      <a:pt x="987" y="1224"/>
                    </a:lnTo>
                    <a:lnTo>
                      <a:pt x="1039" y="1236"/>
                    </a:lnTo>
                    <a:lnTo>
                      <a:pt x="1093" y="1246"/>
                    </a:lnTo>
                    <a:lnTo>
                      <a:pt x="1149" y="1253"/>
                    </a:lnTo>
                    <a:lnTo>
                      <a:pt x="1166" y="1257"/>
                    </a:lnTo>
                    <a:lnTo>
                      <a:pt x="1181" y="1260"/>
                    </a:lnTo>
                    <a:lnTo>
                      <a:pt x="1197" y="1261"/>
                    </a:lnTo>
                    <a:lnTo>
                      <a:pt x="1211" y="1264"/>
                    </a:lnTo>
                    <a:lnTo>
                      <a:pt x="1238" y="1265"/>
                    </a:lnTo>
                    <a:lnTo>
                      <a:pt x="1264" y="1265"/>
                    </a:lnTo>
                    <a:lnTo>
                      <a:pt x="1350" y="1265"/>
                    </a:lnTo>
                    <a:lnTo>
                      <a:pt x="1436" y="1265"/>
                    </a:lnTo>
                    <a:lnTo>
                      <a:pt x="1523" y="1265"/>
                    </a:lnTo>
                    <a:lnTo>
                      <a:pt x="1608" y="1265"/>
                    </a:lnTo>
                    <a:lnTo>
                      <a:pt x="1695" y="1265"/>
                    </a:lnTo>
                    <a:lnTo>
                      <a:pt x="1781" y="1265"/>
                    </a:lnTo>
                    <a:lnTo>
                      <a:pt x="1867" y="1265"/>
                    </a:lnTo>
                    <a:lnTo>
                      <a:pt x="1954" y="1265"/>
                    </a:lnTo>
                    <a:lnTo>
                      <a:pt x="2040" y="1265"/>
                    </a:lnTo>
                    <a:lnTo>
                      <a:pt x="2127" y="1265"/>
                    </a:lnTo>
                    <a:lnTo>
                      <a:pt x="2212" y="1265"/>
                    </a:lnTo>
                    <a:lnTo>
                      <a:pt x="2299" y="1265"/>
                    </a:lnTo>
                    <a:lnTo>
                      <a:pt x="2385" y="1265"/>
                    </a:lnTo>
                    <a:lnTo>
                      <a:pt x="2471" y="1265"/>
                    </a:lnTo>
                    <a:lnTo>
                      <a:pt x="2557" y="1265"/>
                    </a:lnTo>
                    <a:lnTo>
                      <a:pt x="2644" y="1265"/>
                    </a:lnTo>
                    <a:lnTo>
                      <a:pt x="2675" y="1265"/>
                    </a:lnTo>
                    <a:lnTo>
                      <a:pt x="2705" y="1265"/>
                    </a:lnTo>
                    <a:lnTo>
                      <a:pt x="2733" y="1265"/>
                    </a:lnTo>
                    <a:lnTo>
                      <a:pt x="2758" y="1265"/>
                    </a:lnTo>
                    <a:lnTo>
                      <a:pt x="2779" y="1265"/>
                    </a:lnTo>
                    <a:lnTo>
                      <a:pt x="2799" y="1264"/>
                    </a:lnTo>
                    <a:lnTo>
                      <a:pt x="2819" y="1263"/>
                    </a:lnTo>
                    <a:lnTo>
                      <a:pt x="2837" y="1260"/>
                    </a:lnTo>
                    <a:lnTo>
                      <a:pt x="2855" y="1257"/>
                    </a:lnTo>
                    <a:lnTo>
                      <a:pt x="2872" y="1254"/>
                    </a:lnTo>
                    <a:lnTo>
                      <a:pt x="2887" y="1251"/>
                    </a:lnTo>
                    <a:lnTo>
                      <a:pt x="2902" y="1246"/>
                    </a:lnTo>
                    <a:lnTo>
                      <a:pt x="2915" y="1240"/>
                    </a:lnTo>
                    <a:lnTo>
                      <a:pt x="2928" y="1235"/>
                    </a:lnTo>
                    <a:lnTo>
                      <a:pt x="2939" y="1229"/>
                    </a:lnTo>
                    <a:lnTo>
                      <a:pt x="2949" y="1221"/>
                    </a:lnTo>
                    <a:lnTo>
                      <a:pt x="2958" y="1213"/>
                    </a:lnTo>
                    <a:lnTo>
                      <a:pt x="2965" y="1204"/>
                    </a:lnTo>
                    <a:lnTo>
                      <a:pt x="2972" y="1195"/>
                    </a:lnTo>
                    <a:lnTo>
                      <a:pt x="2977" y="1184"/>
                    </a:lnTo>
                    <a:lnTo>
                      <a:pt x="3009" y="1127"/>
                    </a:lnTo>
                    <a:lnTo>
                      <a:pt x="3036" y="1072"/>
                    </a:lnTo>
                    <a:lnTo>
                      <a:pt x="3059" y="1018"/>
                    </a:lnTo>
                    <a:lnTo>
                      <a:pt x="3079" y="966"/>
                    </a:lnTo>
                    <a:lnTo>
                      <a:pt x="3095" y="915"/>
                    </a:lnTo>
                    <a:lnTo>
                      <a:pt x="3108" y="865"/>
                    </a:lnTo>
                    <a:lnTo>
                      <a:pt x="3116" y="815"/>
                    </a:lnTo>
                    <a:lnTo>
                      <a:pt x="3121" y="768"/>
                    </a:lnTo>
                    <a:lnTo>
                      <a:pt x="3122" y="722"/>
                    </a:lnTo>
                    <a:lnTo>
                      <a:pt x="3119" y="677"/>
                    </a:lnTo>
                    <a:lnTo>
                      <a:pt x="3111" y="633"/>
                    </a:lnTo>
                    <a:lnTo>
                      <a:pt x="3101" y="590"/>
                    </a:lnTo>
                    <a:lnTo>
                      <a:pt x="3086" y="549"/>
                    </a:lnTo>
                    <a:lnTo>
                      <a:pt x="3067" y="510"/>
                    </a:lnTo>
                    <a:lnTo>
                      <a:pt x="3044" y="471"/>
                    </a:lnTo>
                    <a:lnTo>
                      <a:pt x="3018" y="433"/>
                    </a:lnTo>
                    <a:lnTo>
                      <a:pt x="2988" y="397"/>
                    </a:lnTo>
                    <a:lnTo>
                      <a:pt x="2954" y="362"/>
                    </a:lnTo>
                    <a:lnTo>
                      <a:pt x="2917" y="328"/>
                    </a:lnTo>
                    <a:lnTo>
                      <a:pt x="2874" y="295"/>
                    </a:lnTo>
                    <a:lnTo>
                      <a:pt x="2829" y="264"/>
                    </a:lnTo>
                    <a:lnTo>
                      <a:pt x="2779" y="234"/>
                    </a:lnTo>
                    <a:lnTo>
                      <a:pt x="2725" y="205"/>
                    </a:lnTo>
                    <a:lnTo>
                      <a:pt x="2668" y="178"/>
                    </a:lnTo>
                    <a:lnTo>
                      <a:pt x="2607" y="151"/>
                    </a:lnTo>
                    <a:lnTo>
                      <a:pt x="2541" y="126"/>
                    </a:lnTo>
                    <a:lnTo>
                      <a:pt x="2472" y="102"/>
                    </a:lnTo>
                    <a:lnTo>
                      <a:pt x="2399" y="79"/>
                    </a:lnTo>
                    <a:lnTo>
                      <a:pt x="2322" y="58"/>
                    </a:lnTo>
                    <a:lnTo>
                      <a:pt x="2242" y="37"/>
                    </a:lnTo>
                    <a:lnTo>
                      <a:pt x="2157" y="18"/>
                    </a:lnTo>
                    <a:lnTo>
                      <a:pt x="2068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9" name="Freeform 91"/>
              <p:cNvSpPr>
                <a:spLocks noChangeAspect="1"/>
              </p:cNvSpPr>
              <p:nvPr/>
            </p:nvSpPr>
            <p:spPr bwMode="auto">
              <a:xfrm>
                <a:off x="4214" y="2851"/>
                <a:ext cx="47" cy="37"/>
              </a:xfrm>
              <a:custGeom>
                <a:avLst/>
                <a:gdLst>
                  <a:gd name="T0" fmla="*/ 695 w 879"/>
                  <a:gd name="T1" fmla="*/ 590 h 708"/>
                  <a:gd name="T2" fmla="*/ 763 w 879"/>
                  <a:gd name="T3" fmla="*/ 554 h 708"/>
                  <a:gd name="T4" fmla="*/ 814 w 879"/>
                  <a:gd name="T5" fmla="*/ 517 h 708"/>
                  <a:gd name="T6" fmla="*/ 851 w 879"/>
                  <a:gd name="T7" fmla="*/ 479 h 708"/>
                  <a:gd name="T8" fmla="*/ 873 w 879"/>
                  <a:gd name="T9" fmla="*/ 442 h 708"/>
                  <a:gd name="T10" fmla="*/ 879 w 879"/>
                  <a:gd name="T11" fmla="*/ 403 h 708"/>
                  <a:gd name="T12" fmla="*/ 871 w 879"/>
                  <a:gd name="T13" fmla="*/ 365 h 708"/>
                  <a:gd name="T14" fmla="*/ 848 w 879"/>
                  <a:gd name="T15" fmla="*/ 327 h 708"/>
                  <a:gd name="T16" fmla="*/ 810 w 879"/>
                  <a:gd name="T17" fmla="*/ 289 h 708"/>
                  <a:gd name="T18" fmla="*/ 757 w 879"/>
                  <a:gd name="T19" fmla="*/ 251 h 708"/>
                  <a:gd name="T20" fmla="*/ 688 w 879"/>
                  <a:gd name="T21" fmla="*/ 212 h 708"/>
                  <a:gd name="T22" fmla="*/ 605 w 879"/>
                  <a:gd name="T23" fmla="*/ 174 h 708"/>
                  <a:gd name="T24" fmla="*/ 507 w 879"/>
                  <a:gd name="T25" fmla="*/ 135 h 708"/>
                  <a:gd name="T26" fmla="*/ 395 w 879"/>
                  <a:gd name="T27" fmla="*/ 97 h 708"/>
                  <a:gd name="T28" fmla="*/ 267 w 879"/>
                  <a:gd name="T29" fmla="*/ 58 h 708"/>
                  <a:gd name="T30" fmla="*/ 124 w 879"/>
                  <a:gd name="T31" fmla="*/ 19 h 708"/>
                  <a:gd name="T32" fmla="*/ 34 w 879"/>
                  <a:gd name="T33" fmla="*/ 60 h 708"/>
                  <a:gd name="T34" fmla="*/ 14 w 879"/>
                  <a:gd name="T35" fmla="*/ 172 h 708"/>
                  <a:gd name="T36" fmla="*/ 3 w 879"/>
                  <a:gd name="T37" fmla="*/ 273 h 708"/>
                  <a:gd name="T38" fmla="*/ 0 w 879"/>
                  <a:gd name="T39" fmla="*/ 363 h 708"/>
                  <a:gd name="T40" fmla="*/ 4 w 879"/>
                  <a:gd name="T41" fmla="*/ 444 h 708"/>
                  <a:gd name="T42" fmla="*/ 16 w 879"/>
                  <a:gd name="T43" fmla="*/ 512 h 708"/>
                  <a:gd name="T44" fmla="*/ 38 w 879"/>
                  <a:gd name="T45" fmla="*/ 572 h 708"/>
                  <a:gd name="T46" fmla="*/ 67 w 879"/>
                  <a:gd name="T47" fmla="*/ 620 h 708"/>
                  <a:gd name="T48" fmla="*/ 105 w 879"/>
                  <a:gd name="T49" fmla="*/ 657 h 708"/>
                  <a:gd name="T50" fmla="*/ 151 w 879"/>
                  <a:gd name="T51" fmla="*/ 685 h 708"/>
                  <a:gd name="T52" fmla="*/ 206 w 879"/>
                  <a:gd name="T53" fmla="*/ 702 h 708"/>
                  <a:gd name="T54" fmla="*/ 268 w 879"/>
                  <a:gd name="T55" fmla="*/ 708 h 708"/>
                  <a:gd name="T56" fmla="*/ 340 w 879"/>
                  <a:gd name="T57" fmla="*/ 704 h 708"/>
                  <a:gd name="T58" fmla="*/ 419 w 879"/>
                  <a:gd name="T59" fmla="*/ 690 h 708"/>
                  <a:gd name="T60" fmla="*/ 508 w 879"/>
                  <a:gd name="T61" fmla="*/ 665 h 708"/>
                  <a:gd name="T62" fmla="*/ 604 w 879"/>
                  <a:gd name="T63" fmla="*/ 630 h 70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79"/>
                  <a:gd name="T97" fmla="*/ 0 h 708"/>
                  <a:gd name="T98" fmla="*/ 879 w 879"/>
                  <a:gd name="T99" fmla="*/ 708 h 70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79" h="708">
                    <a:moveTo>
                      <a:pt x="656" y="609"/>
                    </a:moveTo>
                    <a:lnTo>
                      <a:pt x="695" y="590"/>
                    </a:lnTo>
                    <a:lnTo>
                      <a:pt x="731" y="572"/>
                    </a:lnTo>
                    <a:lnTo>
                      <a:pt x="763" y="554"/>
                    </a:lnTo>
                    <a:lnTo>
                      <a:pt x="791" y="535"/>
                    </a:lnTo>
                    <a:lnTo>
                      <a:pt x="814" y="517"/>
                    </a:lnTo>
                    <a:lnTo>
                      <a:pt x="835" y="498"/>
                    </a:lnTo>
                    <a:lnTo>
                      <a:pt x="851" y="479"/>
                    </a:lnTo>
                    <a:lnTo>
                      <a:pt x="864" y="460"/>
                    </a:lnTo>
                    <a:lnTo>
                      <a:pt x="873" y="442"/>
                    </a:lnTo>
                    <a:lnTo>
                      <a:pt x="878" y="423"/>
                    </a:lnTo>
                    <a:lnTo>
                      <a:pt x="879" y="403"/>
                    </a:lnTo>
                    <a:lnTo>
                      <a:pt x="877" y="384"/>
                    </a:lnTo>
                    <a:lnTo>
                      <a:pt x="871" y="365"/>
                    </a:lnTo>
                    <a:lnTo>
                      <a:pt x="861" y="346"/>
                    </a:lnTo>
                    <a:lnTo>
                      <a:pt x="848" y="327"/>
                    </a:lnTo>
                    <a:lnTo>
                      <a:pt x="831" y="308"/>
                    </a:lnTo>
                    <a:lnTo>
                      <a:pt x="810" y="289"/>
                    </a:lnTo>
                    <a:lnTo>
                      <a:pt x="785" y="270"/>
                    </a:lnTo>
                    <a:lnTo>
                      <a:pt x="757" y="251"/>
                    </a:lnTo>
                    <a:lnTo>
                      <a:pt x="724" y="231"/>
                    </a:lnTo>
                    <a:lnTo>
                      <a:pt x="688" y="212"/>
                    </a:lnTo>
                    <a:lnTo>
                      <a:pt x="649" y="193"/>
                    </a:lnTo>
                    <a:lnTo>
                      <a:pt x="605" y="174"/>
                    </a:lnTo>
                    <a:lnTo>
                      <a:pt x="558" y="154"/>
                    </a:lnTo>
                    <a:lnTo>
                      <a:pt x="507" y="135"/>
                    </a:lnTo>
                    <a:lnTo>
                      <a:pt x="453" y="116"/>
                    </a:lnTo>
                    <a:lnTo>
                      <a:pt x="395" y="97"/>
                    </a:lnTo>
                    <a:lnTo>
                      <a:pt x="333" y="77"/>
                    </a:lnTo>
                    <a:lnTo>
                      <a:pt x="267" y="58"/>
                    </a:lnTo>
                    <a:lnTo>
                      <a:pt x="197" y="39"/>
                    </a:lnTo>
                    <a:lnTo>
                      <a:pt x="124" y="19"/>
                    </a:lnTo>
                    <a:lnTo>
                      <a:pt x="48" y="0"/>
                    </a:lnTo>
                    <a:lnTo>
                      <a:pt x="34" y="60"/>
                    </a:lnTo>
                    <a:lnTo>
                      <a:pt x="24" y="117"/>
                    </a:lnTo>
                    <a:lnTo>
                      <a:pt x="14" y="172"/>
                    </a:lnTo>
                    <a:lnTo>
                      <a:pt x="8" y="224"/>
                    </a:lnTo>
                    <a:lnTo>
                      <a:pt x="3" y="273"/>
                    </a:lnTo>
                    <a:lnTo>
                      <a:pt x="1" y="320"/>
                    </a:lnTo>
                    <a:lnTo>
                      <a:pt x="0" y="363"/>
                    </a:lnTo>
                    <a:lnTo>
                      <a:pt x="1" y="405"/>
                    </a:lnTo>
                    <a:lnTo>
                      <a:pt x="4" y="444"/>
                    </a:lnTo>
                    <a:lnTo>
                      <a:pt x="9" y="480"/>
                    </a:lnTo>
                    <a:lnTo>
                      <a:pt x="16" y="512"/>
                    </a:lnTo>
                    <a:lnTo>
                      <a:pt x="26" y="544"/>
                    </a:lnTo>
                    <a:lnTo>
                      <a:pt x="38" y="572"/>
                    </a:lnTo>
                    <a:lnTo>
                      <a:pt x="51" y="597"/>
                    </a:lnTo>
                    <a:lnTo>
                      <a:pt x="67" y="620"/>
                    </a:lnTo>
                    <a:lnTo>
                      <a:pt x="85" y="640"/>
                    </a:lnTo>
                    <a:lnTo>
                      <a:pt x="105" y="657"/>
                    </a:lnTo>
                    <a:lnTo>
                      <a:pt x="126" y="672"/>
                    </a:lnTo>
                    <a:lnTo>
                      <a:pt x="151" y="685"/>
                    </a:lnTo>
                    <a:lnTo>
                      <a:pt x="177" y="694"/>
                    </a:lnTo>
                    <a:lnTo>
                      <a:pt x="206" y="702"/>
                    </a:lnTo>
                    <a:lnTo>
                      <a:pt x="235" y="706"/>
                    </a:lnTo>
                    <a:lnTo>
                      <a:pt x="268" y="708"/>
                    </a:lnTo>
                    <a:lnTo>
                      <a:pt x="303" y="707"/>
                    </a:lnTo>
                    <a:lnTo>
                      <a:pt x="340" y="704"/>
                    </a:lnTo>
                    <a:lnTo>
                      <a:pt x="378" y="698"/>
                    </a:lnTo>
                    <a:lnTo>
                      <a:pt x="419" y="690"/>
                    </a:lnTo>
                    <a:lnTo>
                      <a:pt x="463" y="678"/>
                    </a:lnTo>
                    <a:lnTo>
                      <a:pt x="508" y="665"/>
                    </a:lnTo>
                    <a:lnTo>
                      <a:pt x="556" y="649"/>
                    </a:lnTo>
                    <a:lnTo>
                      <a:pt x="604" y="630"/>
                    </a:lnTo>
                    <a:lnTo>
                      <a:pt x="656" y="609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0" name="Freeform 92"/>
              <p:cNvSpPr>
                <a:spLocks noChangeAspect="1"/>
              </p:cNvSpPr>
              <p:nvPr/>
            </p:nvSpPr>
            <p:spPr bwMode="auto">
              <a:xfrm>
                <a:off x="4158" y="2853"/>
                <a:ext cx="41" cy="38"/>
              </a:xfrm>
              <a:custGeom>
                <a:avLst/>
                <a:gdLst>
                  <a:gd name="T0" fmla="*/ 1 w 787"/>
                  <a:gd name="T1" fmla="*/ 181 h 712"/>
                  <a:gd name="T2" fmla="*/ 5 w 787"/>
                  <a:gd name="T3" fmla="*/ 236 h 712"/>
                  <a:gd name="T4" fmla="*/ 14 w 787"/>
                  <a:gd name="T5" fmla="*/ 292 h 712"/>
                  <a:gd name="T6" fmla="*/ 27 w 787"/>
                  <a:gd name="T7" fmla="*/ 347 h 712"/>
                  <a:gd name="T8" fmla="*/ 46 w 787"/>
                  <a:gd name="T9" fmla="*/ 404 h 712"/>
                  <a:gd name="T10" fmla="*/ 71 w 787"/>
                  <a:gd name="T11" fmla="*/ 461 h 712"/>
                  <a:gd name="T12" fmla="*/ 100 w 787"/>
                  <a:gd name="T13" fmla="*/ 513 h 712"/>
                  <a:gd name="T14" fmla="*/ 131 w 787"/>
                  <a:gd name="T15" fmla="*/ 560 h 712"/>
                  <a:gd name="T16" fmla="*/ 166 w 787"/>
                  <a:gd name="T17" fmla="*/ 600 h 712"/>
                  <a:gd name="T18" fmla="*/ 202 w 787"/>
                  <a:gd name="T19" fmla="*/ 635 h 712"/>
                  <a:gd name="T20" fmla="*/ 240 w 787"/>
                  <a:gd name="T21" fmla="*/ 663 h 712"/>
                  <a:gd name="T22" fmla="*/ 279 w 787"/>
                  <a:gd name="T23" fmla="*/ 686 h 712"/>
                  <a:gd name="T24" fmla="*/ 319 w 787"/>
                  <a:gd name="T25" fmla="*/ 700 h 712"/>
                  <a:gd name="T26" fmla="*/ 360 w 787"/>
                  <a:gd name="T27" fmla="*/ 710 h 712"/>
                  <a:gd name="T28" fmla="*/ 400 w 787"/>
                  <a:gd name="T29" fmla="*/ 712 h 712"/>
                  <a:gd name="T30" fmla="*/ 439 w 787"/>
                  <a:gd name="T31" fmla="*/ 707 h 712"/>
                  <a:gd name="T32" fmla="*/ 478 w 787"/>
                  <a:gd name="T33" fmla="*/ 694 h 712"/>
                  <a:gd name="T34" fmla="*/ 515 w 787"/>
                  <a:gd name="T35" fmla="*/ 675 h 712"/>
                  <a:gd name="T36" fmla="*/ 550 w 787"/>
                  <a:gd name="T37" fmla="*/ 647 h 712"/>
                  <a:gd name="T38" fmla="*/ 583 w 787"/>
                  <a:gd name="T39" fmla="*/ 613 h 712"/>
                  <a:gd name="T40" fmla="*/ 636 w 787"/>
                  <a:gd name="T41" fmla="*/ 540 h 712"/>
                  <a:gd name="T42" fmla="*/ 696 w 787"/>
                  <a:gd name="T43" fmla="*/ 443 h 712"/>
                  <a:gd name="T44" fmla="*/ 741 w 787"/>
                  <a:gd name="T45" fmla="*/ 356 h 712"/>
                  <a:gd name="T46" fmla="*/ 771 w 787"/>
                  <a:gd name="T47" fmla="*/ 276 h 712"/>
                  <a:gd name="T48" fmla="*/ 785 w 787"/>
                  <a:gd name="T49" fmla="*/ 208 h 712"/>
                  <a:gd name="T50" fmla="*/ 785 w 787"/>
                  <a:gd name="T51" fmla="*/ 147 h 712"/>
                  <a:gd name="T52" fmla="*/ 770 w 787"/>
                  <a:gd name="T53" fmla="*/ 98 h 712"/>
                  <a:gd name="T54" fmla="*/ 741 w 787"/>
                  <a:gd name="T55" fmla="*/ 57 h 712"/>
                  <a:gd name="T56" fmla="*/ 699 w 787"/>
                  <a:gd name="T57" fmla="*/ 28 h 712"/>
                  <a:gd name="T58" fmla="*/ 644 w 787"/>
                  <a:gd name="T59" fmla="*/ 9 h 712"/>
                  <a:gd name="T60" fmla="*/ 576 w 787"/>
                  <a:gd name="T61" fmla="*/ 0 h 712"/>
                  <a:gd name="T62" fmla="*/ 496 w 787"/>
                  <a:gd name="T63" fmla="*/ 3 h 712"/>
                  <a:gd name="T64" fmla="*/ 405 w 787"/>
                  <a:gd name="T65" fmla="*/ 16 h 712"/>
                  <a:gd name="T66" fmla="*/ 303 w 787"/>
                  <a:gd name="T67" fmla="*/ 42 h 712"/>
                  <a:gd name="T68" fmla="*/ 189 w 787"/>
                  <a:gd name="T69" fmla="*/ 78 h 712"/>
                  <a:gd name="T70" fmla="*/ 66 w 787"/>
                  <a:gd name="T71" fmla="*/ 126 h 7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7"/>
                  <a:gd name="T109" fmla="*/ 0 h 712"/>
                  <a:gd name="T110" fmla="*/ 787 w 787"/>
                  <a:gd name="T111" fmla="*/ 712 h 7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7" h="712">
                    <a:moveTo>
                      <a:pt x="0" y="155"/>
                    </a:moveTo>
                    <a:lnTo>
                      <a:pt x="1" y="181"/>
                    </a:lnTo>
                    <a:lnTo>
                      <a:pt x="2" y="209"/>
                    </a:lnTo>
                    <a:lnTo>
                      <a:pt x="5" y="236"/>
                    </a:lnTo>
                    <a:lnTo>
                      <a:pt x="9" y="264"/>
                    </a:lnTo>
                    <a:lnTo>
                      <a:pt x="14" y="292"/>
                    </a:lnTo>
                    <a:lnTo>
                      <a:pt x="19" y="320"/>
                    </a:lnTo>
                    <a:lnTo>
                      <a:pt x="27" y="347"/>
                    </a:lnTo>
                    <a:lnTo>
                      <a:pt x="35" y="374"/>
                    </a:lnTo>
                    <a:lnTo>
                      <a:pt x="46" y="404"/>
                    </a:lnTo>
                    <a:lnTo>
                      <a:pt x="58" y="433"/>
                    </a:lnTo>
                    <a:lnTo>
                      <a:pt x="71" y="461"/>
                    </a:lnTo>
                    <a:lnTo>
                      <a:pt x="85" y="488"/>
                    </a:lnTo>
                    <a:lnTo>
                      <a:pt x="100" y="513"/>
                    </a:lnTo>
                    <a:lnTo>
                      <a:pt x="115" y="538"/>
                    </a:lnTo>
                    <a:lnTo>
                      <a:pt x="131" y="560"/>
                    </a:lnTo>
                    <a:lnTo>
                      <a:pt x="148" y="581"/>
                    </a:lnTo>
                    <a:lnTo>
                      <a:pt x="166" y="600"/>
                    </a:lnTo>
                    <a:lnTo>
                      <a:pt x="184" y="618"/>
                    </a:lnTo>
                    <a:lnTo>
                      <a:pt x="202" y="635"/>
                    </a:lnTo>
                    <a:lnTo>
                      <a:pt x="221" y="650"/>
                    </a:lnTo>
                    <a:lnTo>
                      <a:pt x="240" y="663"/>
                    </a:lnTo>
                    <a:lnTo>
                      <a:pt x="259" y="675"/>
                    </a:lnTo>
                    <a:lnTo>
                      <a:pt x="279" y="686"/>
                    </a:lnTo>
                    <a:lnTo>
                      <a:pt x="299" y="694"/>
                    </a:lnTo>
                    <a:lnTo>
                      <a:pt x="319" y="700"/>
                    </a:lnTo>
                    <a:lnTo>
                      <a:pt x="340" y="706"/>
                    </a:lnTo>
                    <a:lnTo>
                      <a:pt x="360" y="710"/>
                    </a:lnTo>
                    <a:lnTo>
                      <a:pt x="380" y="712"/>
                    </a:lnTo>
                    <a:lnTo>
                      <a:pt x="400" y="712"/>
                    </a:lnTo>
                    <a:lnTo>
                      <a:pt x="420" y="710"/>
                    </a:lnTo>
                    <a:lnTo>
                      <a:pt x="439" y="707"/>
                    </a:lnTo>
                    <a:lnTo>
                      <a:pt x="459" y="701"/>
                    </a:lnTo>
                    <a:lnTo>
                      <a:pt x="478" y="694"/>
                    </a:lnTo>
                    <a:lnTo>
                      <a:pt x="497" y="686"/>
                    </a:lnTo>
                    <a:lnTo>
                      <a:pt x="515" y="675"/>
                    </a:lnTo>
                    <a:lnTo>
                      <a:pt x="533" y="662"/>
                    </a:lnTo>
                    <a:lnTo>
                      <a:pt x="550" y="647"/>
                    </a:lnTo>
                    <a:lnTo>
                      <a:pt x="567" y="631"/>
                    </a:lnTo>
                    <a:lnTo>
                      <a:pt x="583" y="613"/>
                    </a:lnTo>
                    <a:lnTo>
                      <a:pt x="599" y="591"/>
                    </a:lnTo>
                    <a:lnTo>
                      <a:pt x="636" y="540"/>
                    </a:lnTo>
                    <a:lnTo>
                      <a:pt x="668" y="491"/>
                    </a:lnTo>
                    <a:lnTo>
                      <a:pt x="696" y="443"/>
                    </a:lnTo>
                    <a:lnTo>
                      <a:pt x="721" y="398"/>
                    </a:lnTo>
                    <a:lnTo>
                      <a:pt x="741" y="356"/>
                    </a:lnTo>
                    <a:lnTo>
                      <a:pt x="758" y="314"/>
                    </a:lnTo>
                    <a:lnTo>
                      <a:pt x="771" y="276"/>
                    </a:lnTo>
                    <a:lnTo>
                      <a:pt x="779" y="240"/>
                    </a:lnTo>
                    <a:lnTo>
                      <a:pt x="785" y="208"/>
                    </a:lnTo>
                    <a:lnTo>
                      <a:pt x="787" y="176"/>
                    </a:lnTo>
                    <a:lnTo>
                      <a:pt x="785" y="147"/>
                    </a:lnTo>
                    <a:lnTo>
                      <a:pt x="778" y="121"/>
                    </a:lnTo>
                    <a:lnTo>
                      <a:pt x="770" y="98"/>
                    </a:lnTo>
                    <a:lnTo>
                      <a:pt x="757" y="77"/>
                    </a:lnTo>
                    <a:lnTo>
                      <a:pt x="741" y="57"/>
                    </a:lnTo>
                    <a:lnTo>
                      <a:pt x="721" y="42"/>
                    </a:lnTo>
                    <a:lnTo>
                      <a:pt x="699" y="28"/>
                    </a:lnTo>
                    <a:lnTo>
                      <a:pt x="673" y="17"/>
                    </a:lnTo>
                    <a:lnTo>
                      <a:pt x="644" y="9"/>
                    </a:lnTo>
                    <a:lnTo>
                      <a:pt x="611" y="4"/>
                    </a:lnTo>
                    <a:lnTo>
                      <a:pt x="576" y="0"/>
                    </a:lnTo>
                    <a:lnTo>
                      <a:pt x="538" y="0"/>
                    </a:lnTo>
                    <a:lnTo>
                      <a:pt x="496" y="3"/>
                    </a:lnTo>
                    <a:lnTo>
                      <a:pt x="453" y="8"/>
                    </a:lnTo>
                    <a:lnTo>
                      <a:pt x="405" y="16"/>
                    </a:lnTo>
                    <a:lnTo>
                      <a:pt x="355" y="28"/>
                    </a:lnTo>
                    <a:lnTo>
                      <a:pt x="303" y="42"/>
                    </a:lnTo>
                    <a:lnTo>
                      <a:pt x="248" y="59"/>
                    </a:lnTo>
                    <a:lnTo>
                      <a:pt x="189" y="78"/>
                    </a:lnTo>
                    <a:lnTo>
                      <a:pt x="129" y="101"/>
                    </a:lnTo>
                    <a:lnTo>
                      <a:pt x="66" y="126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8B6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1" name="Freeform 93"/>
              <p:cNvSpPr>
                <a:spLocks noChangeAspect="1"/>
              </p:cNvSpPr>
              <p:nvPr/>
            </p:nvSpPr>
            <p:spPr bwMode="auto">
              <a:xfrm>
                <a:off x="4131" y="2863"/>
                <a:ext cx="19" cy="17"/>
              </a:xfrm>
              <a:custGeom>
                <a:avLst/>
                <a:gdLst>
                  <a:gd name="T0" fmla="*/ 276 w 351"/>
                  <a:gd name="T1" fmla="*/ 15 h 328"/>
                  <a:gd name="T2" fmla="*/ 285 w 351"/>
                  <a:gd name="T3" fmla="*/ 31 h 328"/>
                  <a:gd name="T4" fmla="*/ 304 w 351"/>
                  <a:gd name="T5" fmla="*/ 72 h 328"/>
                  <a:gd name="T6" fmla="*/ 314 w 351"/>
                  <a:gd name="T7" fmla="*/ 100 h 328"/>
                  <a:gd name="T8" fmla="*/ 326 w 351"/>
                  <a:gd name="T9" fmla="*/ 130 h 328"/>
                  <a:gd name="T10" fmla="*/ 336 w 351"/>
                  <a:gd name="T11" fmla="*/ 162 h 328"/>
                  <a:gd name="T12" fmla="*/ 344 w 351"/>
                  <a:gd name="T13" fmla="*/ 195 h 328"/>
                  <a:gd name="T14" fmla="*/ 347 w 351"/>
                  <a:gd name="T15" fmla="*/ 211 h 328"/>
                  <a:gd name="T16" fmla="*/ 350 w 351"/>
                  <a:gd name="T17" fmla="*/ 225 h 328"/>
                  <a:gd name="T18" fmla="*/ 351 w 351"/>
                  <a:gd name="T19" fmla="*/ 240 h 328"/>
                  <a:gd name="T20" fmla="*/ 351 w 351"/>
                  <a:gd name="T21" fmla="*/ 255 h 328"/>
                  <a:gd name="T22" fmla="*/ 350 w 351"/>
                  <a:gd name="T23" fmla="*/ 268 h 328"/>
                  <a:gd name="T24" fmla="*/ 348 w 351"/>
                  <a:gd name="T25" fmla="*/ 280 h 328"/>
                  <a:gd name="T26" fmla="*/ 345 w 351"/>
                  <a:gd name="T27" fmla="*/ 292 h 328"/>
                  <a:gd name="T28" fmla="*/ 340 w 351"/>
                  <a:gd name="T29" fmla="*/ 302 h 328"/>
                  <a:gd name="T30" fmla="*/ 333 w 351"/>
                  <a:gd name="T31" fmla="*/ 311 h 328"/>
                  <a:gd name="T32" fmla="*/ 325 w 351"/>
                  <a:gd name="T33" fmla="*/ 317 h 328"/>
                  <a:gd name="T34" fmla="*/ 314 w 351"/>
                  <a:gd name="T35" fmla="*/ 323 h 328"/>
                  <a:gd name="T36" fmla="*/ 302 w 351"/>
                  <a:gd name="T37" fmla="*/ 326 h 328"/>
                  <a:gd name="T38" fmla="*/ 287 w 351"/>
                  <a:gd name="T39" fmla="*/ 328 h 328"/>
                  <a:gd name="T40" fmla="*/ 271 w 351"/>
                  <a:gd name="T41" fmla="*/ 327 h 328"/>
                  <a:gd name="T42" fmla="*/ 252 w 351"/>
                  <a:gd name="T43" fmla="*/ 324 h 328"/>
                  <a:gd name="T44" fmla="*/ 230 w 351"/>
                  <a:gd name="T45" fmla="*/ 317 h 328"/>
                  <a:gd name="T46" fmla="*/ 230 w 351"/>
                  <a:gd name="T47" fmla="*/ 319 h 328"/>
                  <a:gd name="T48" fmla="*/ 228 w 351"/>
                  <a:gd name="T49" fmla="*/ 321 h 328"/>
                  <a:gd name="T50" fmla="*/ 225 w 351"/>
                  <a:gd name="T51" fmla="*/ 319 h 328"/>
                  <a:gd name="T52" fmla="*/ 220 w 351"/>
                  <a:gd name="T53" fmla="*/ 316 h 328"/>
                  <a:gd name="T54" fmla="*/ 209 w 351"/>
                  <a:gd name="T55" fmla="*/ 306 h 328"/>
                  <a:gd name="T56" fmla="*/ 194 w 351"/>
                  <a:gd name="T57" fmla="*/ 291 h 328"/>
                  <a:gd name="T58" fmla="*/ 157 w 351"/>
                  <a:gd name="T59" fmla="*/ 250 h 328"/>
                  <a:gd name="T60" fmla="*/ 115 w 351"/>
                  <a:gd name="T61" fmla="*/ 200 h 328"/>
                  <a:gd name="T62" fmla="*/ 72 w 351"/>
                  <a:gd name="T63" fmla="*/ 149 h 328"/>
                  <a:gd name="T64" fmla="*/ 36 w 351"/>
                  <a:gd name="T65" fmla="*/ 106 h 328"/>
                  <a:gd name="T66" fmla="*/ 21 w 351"/>
                  <a:gd name="T67" fmla="*/ 88 h 328"/>
                  <a:gd name="T68" fmla="*/ 10 w 351"/>
                  <a:gd name="T69" fmla="*/ 75 h 328"/>
                  <a:gd name="T70" fmla="*/ 2 w 351"/>
                  <a:gd name="T71" fmla="*/ 68 h 328"/>
                  <a:gd name="T72" fmla="*/ 0 w 351"/>
                  <a:gd name="T73" fmla="*/ 66 h 328"/>
                  <a:gd name="T74" fmla="*/ 34 w 351"/>
                  <a:gd name="T75" fmla="*/ 48 h 328"/>
                  <a:gd name="T76" fmla="*/ 66 w 351"/>
                  <a:gd name="T77" fmla="*/ 33 h 328"/>
                  <a:gd name="T78" fmla="*/ 97 w 351"/>
                  <a:gd name="T79" fmla="*/ 21 h 328"/>
                  <a:gd name="T80" fmla="*/ 123 w 351"/>
                  <a:gd name="T81" fmla="*/ 12 h 328"/>
                  <a:gd name="T82" fmla="*/ 148 w 351"/>
                  <a:gd name="T83" fmla="*/ 7 h 328"/>
                  <a:gd name="T84" fmla="*/ 171 w 351"/>
                  <a:gd name="T85" fmla="*/ 2 h 328"/>
                  <a:gd name="T86" fmla="*/ 192 w 351"/>
                  <a:gd name="T87" fmla="*/ 0 h 328"/>
                  <a:gd name="T88" fmla="*/ 210 w 351"/>
                  <a:gd name="T89" fmla="*/ 0 h 328"/>
                  <a:gd name="T90" fmla="*/ 226 w 351"/>
                  <a:gd name="T91" fmla="*/ 0 h 328"/>
                  <a:gd name="T92" fmla="*/ 239 w 351"/>
                  <a:gd name="T93" fmla="*/ 2 h 328"/>
                  <a:gd name="T94" fmla="*/ 251 w 351"/>
                  <a:gd name="T95" fmla="*/ 4 h 328"/>
                  <a:gd name="T96" fmla="*/ 260 w 351"/>
                  <a:gd name="T97" fmla="*/ 8 h 328"/>
                  <a:gd name="T98" fmla="*/ 272 w 351"/>
                  <a:gd name="T99" fmla="*/ 13 h 328"/>
                  <a:gd name="T100" fmla="*/ 276 w 351"/>
                  <a:gd name="T101" fmla="*/ 15 h 3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51"/>
                  <a:gd name="T154" fmla="*/ 0 h 328"/>
                  <a:gd name="T155" fmla="*/ 351 w 351"/>
                  <a:gd name="T156" fmla="*/ 328 h 3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51" h="328">
                    <a:moveTo>
                      <a:pt x="276" y="15"/>
                    </a:moveTo>
                    <a:lnTo>
                      <a:pt x="285" y="31"/>
                    </a:lnTo>
                    <a:lnTo>
                      <a:pt x="304" y="72"/>
                    </a:lnTo>
                    <a:lnTo>
                      <a:pt x="314" y="100"/>
                    </a:lnTo>
                    <a:lnTo>
                      <a:pt x="326" y="130"/>
                    </a:lnTo>
                    <a:lnTo>
                      <a:pt x="336" y="162"/>
                    </a:lnTo>
                    <a:lnTo>
                      <a:pt x="344" y="195"/>
                    </a:lnTo>
                    <a:lnTo>
                      <a:pt x="347" y="211"/>
                    </a:lnTo>
                    <a:lnTo>
                      <a:pt x="350" y="225"/>
                    </a:lnTo>
                    <a:lnTo>
                      <a:pt x="351" y="240"/>
                    </a:lnTo>
                    <a:lnTo>
                      <a:pt x="351" y="255"/>
                    </a:lnTo>
                    <a:lnTo>
                      <a:pt x="350" y="268"/>
                    </a:lnTo>
                    <a:lnTo>
                      <a:pt x="348" y="280"/>
                    </a:lnTo>
                    <a:lnTo>
                      <a:pt x="345" y="292"/>
                    </a:lnTo>
                    <a:lnTo>
                      <a:pt x="340" y="302"/>
                    </a:lnTo>
                    <a:lnTo>
                      <a:pt x="333" y="311"/>
                    </a:lnTo>
                    <a:lnTo>
                      <a:pt x="325" y="317"/>
                    </a:lnTo>
                    <a:lnTo>
                      <a:pt x="314" y="323"/>
                    </a:lnTo>
                    <a:lnTo>
                      <a:pt x="302" y="326"/>
                    </a:lnTo>
                    <a:lnTo>
                      <a:pt x="287" y="328"/>
                    </a:lnTo>
                    <a:lnTo>
                      <a:pt x="271" y="327"/>
                    </a:lnTo>
                    <a:lnTo>
                      <a:pt x="252" y="324"/>
                    </a:lnTo>
                    <a:lnTo>
                      <a:pt x="230" y="317"/>
                    </a:lnTo>
                    <a:lnTo>
                      <a:pt x="230" y="319"/>
                    </a:lnTo>
                    <a:lnTo>
                      <a:pt x="228" y="321"/>
                    </a:lnTo>
                    <a:lnTo>
                      <a:pt x="225" y="319"/>
                    </a:lnTo>
                    <a:lnTo>
                      <a:pt x="220" y="316"/>
                    </a:lnTo>
                    <a:lnTo>
                      <a:pt x="209" y="306"/>
                    </a:lnTo>
                    <a:lnTo>
                      <a:pt x="194" y="291"/>
                    </a:lnTo>
                    <a:lnTo>
                      <a:pt x="157" y="250"/>
                    </a:lnTo>
                    <a:lnTo>
                      <a:pt x="115" y="200"/>
                    </a:lnTo>
                    <a:lnTo>
                      <a:pt x="72" y="149"/>
                    </a:lnTo>
                    <a:lnTo>
                      <a:pt x="36" y="106"/>
                    </a:lnTo>
                    <a:lnTo>
                      <a:pt x="21" y="88"/>
                    </a:lnTo>
                    <a:lnTo>
                      <a:pt x="10" y="75"/>
                    </a:lnTo>
                    <a:lnTo>
                      <a:pt x="2" y="68"/>
                    </a:lnTo>
                    <a:lnTo>
                      <a:pt x="0" y="66"/>
                    </a:lnTo>
                    <a:lnTo>
                      <a:pt x="34" y="48"/>
                    </a:lnTo>
                    <a:lnTo>
                      <a:pt x="66" y="33"/>
                    </a:lnTo>
                    <a:lnTo>
                      <a:pt x="97" y="21"/>
                    </a:lnTo>
                    <a:lnTo>
                      <a:pt x="123" y="12"/>
                    </a:lnTo>
                    <a:lnTo>
                      <a:pt x="148" y="7"/>
                    </a:lnTo>
                    <a:lnTo>
                      <a:pt x="171" y="2"/>
                    </a:lnTo>
                    <a:lnTo>
                      <a:pt x="192" y="0"/>
                    </a:lnTo>
                    <a:lnTo>
                      <a:pt x="210" y="0"/>
                    </a:lnTo>
                    <a:lnTo>
                      <a:pt x="226" y="0"/>
                    </a:lnTo>
                    <a:lnTo>
                      <a:pt x="239" y="2"/>
                    </a:lnTo>
                    <a:lnTo>
                      <a:pt x="251" y="4"/>
                    </a:lnTo>
                    <a:lnTo>
                      <a:pt x="260" y="8"/>
                    </a:lnTo>
                    <a:lnTo>
                      <a:pt x="272" y="13"/>
                    </a:lnTo>
                    <a:lnTo>
                      <a:pt x="276" y="15"/>
                    </a:ln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2" name="Freeform 94"/>
              <p:cNvSpPr>
                <a:spLocks noChangeAspect="1"/>
              </p:cNvSpPr>
              <p:nvPr/>
            </p:nvSpPr>
            <p:spPr bwMode="auto">
              <a:xfrm>
                <a:off x="4450" y="2736"/>
                <a:ext cx="52" cy="39"/>
              </a:xfrm>
              <a:custGeom>
                <a:avLst/>
                <a:gdLst>
                  <a:gd name="T0" fmla="*/ 939 w 987"/>
                  <a:gd name="T1" fmla="*/ 415 h 746"/>
                  <a:gd name="T2" fmla="*/ 954 w 987"/>
                  <a:gd name="T3" fmla="*/ 398 h 746"/>
                  <a:gd name="T4" fmla="*/ 965 w 987"/>
                  <a:gd name="T5" fmla="*/ 380 h 746"/>
                  <a:gd name="T6" fmla="*/ 975 w 987"/>
                  <a:gd name="T7" fmla="*/ 362 h 746"/>
                  <a:gd name="T8" fmla="*/ 981 w 987"/>
                  <a:gd name="T9" fmla="*/ 344 h 746"/>
                  <a:gd name="T10" fmla="*/ 985 w 987"/>
                  <a:gd name="T11" fmla="*/ 325 h 746"/>
                  <a:gd name="T12" fmla="*/ 987 w 987"/>
                  <a:gd name="T13" fmla="*/ 306 h 746"/>
                  <a:gd name="T14" fmla="*/ 987 w 987"/>
                  <a:gd name="T15" fmla="*/ 287 h 746"/>
                  <a:gd name="T16" fmla="*/ 982 w 987"/>
                  <a:gd name="T17" fmla="*/ 259 h 746"/>
                  <a:gd name="T18" fmla="*/ 968 w 987"/>
                  <a:gd name="T19" fmla="*/ 218 h 746"/>
                  <a:gd name="T20" fmla="*/ 945 w 987"/>
                  <a:gd name="T21" fmla="*/ 177 h 746"/>
                  <a:gd name="T22" fmla="*/ 914 w 987"/>
                  <a:gd name="T23" fmla="*/ 135 h 746"/>
                  <a:gd name="T24" fmla="*/ 874 w 987"/>
                  <a:gd name="T25" fmla="*/ 93 h 746"/>
                  <a:gd name="T26" fmla="*/ 830 w 987"/>
                  <a:gd name="T27" fmla="*/ 56 h 746"/>
                  <a:gd name="T28" fmla="*/ 783 w 987"/>
                  <a:gd name="T29" fmla="*/ 29 h 746"/>
                  <a:gd name="T30" fmla="*/ 735 w 987"/>
                  <a:gd name="T31" fmla="*/ 10 h 746"/>
                  <a:gd name="T32" fmla="*/ 685 w 987"/>
                  <a:gd name="T33" fmla="*/ 1 h 746"/>
                  <a:gd name="T34" fmla="*/ 634 w 987"/>
                  <a:gd name="T35" fmla="*/ 1 h 746"/>
                  <a:gd name="T36" fmla="*/ 581 w 987"/>
                  <a:gd name="T37" fmla="*/ 9 h 746"/>
                  <a:gd name="T38" fmla="*/ 527 w 987"/>
                  <a:gd name="T39" fmla="*/ 27 h 746"/>
                  <a:gd name="T40" fmla="*/ 471 w 987"/>
                  <a:gd name="T41" fmla="*/ 53 h 746"/>
                  <a:gd name="T42" fmla="*/ 413 w 987"/>
                  <a:gd name="T43" fmla="*/ 90 h 746"/>
                  <a:gd name="T44" fmla="*/ 354 w 987"/>
                  <a:gd name="T45" fmla="*/ 135 h 746"/>
                  <a:gd name="T46" fmla="*/ 293 w 987"/>
                  <a:gd name="T47" fmla="*/ 190 h 746"/>
                  <a:gd name="T48" fmla="*/ 230 w 987"/>
                  <a:gd name="T49" fmla="*/ 253 h 746"/>
                  <a:gd name="T50" fmla="*/ 167 w 987"/>
                  <a:gd name="T51" fmla="*/ 327 h 746"/>
                  <a:gd name="T52" fmla="*/ 101 w 987"/>
                  <a:gd name="T53" fmla="*/ 410 h 746"/>
                  <a:gd name="T54" fmla="*/ 34 w 987"/>
                  <a:gd name="T55" fmla="*/ 502 h 746"/>
                  <a:gd name="T56" fmla="*/ 25 w 987"/>
                  <a:gd name="T57" fmla="*/ 578 h 746"/>
                  <a:gd name="T58" fmla="*/ 78 w 987"/>
                  <a:gd name="T59" fmla="*/ 625 h 746"/>
                  <a:gd name="T60" fmla="*/ 131 w 987"/>
                  <a:gd name="T61" fmla="*/ 666 h 746"/>
                  <a:gd name="T62" fmla="*/ 185 w 987"/>
                  <a:gd name="T63" fmla="*/ 697 h 746"/>
                  <a:gd name="T64" fmla="*/ 240 w 987"/>
                  <a:gd name="T65" fmla="*/ 722 h 746"/>
                  <a:gd name="T66" fmla="*/ 296 w 987"/>
                  <a:gd name="T67" fmla="*/ 738 h 746"/>
                  <a:gd name="T68" fmla="*/ 353 w 987"/>
                  <a:gd name="T69" fmla="*/ 745 h 746"/>
                  <a:gd name="T70" fmla="*/ 410 w 987"/>
                  <a:gd name="T71" fmla="*/ 745 h 746"/>
                  <a:gd name="T72" fmla="*/ 468 w 987"/>
                  <a:gd name="T73" fmla="*/ 736 h 746"/>
                  <a:gd name="T74" fmla="*/ 527 w 987"/>
                  <a:gd name="T75" fmla="*/ 721 h 746"/>
                  <a:gd name="T76" fmla="*/ 587 w 987"/>
                  <a:gd name="T77" fmla="*/ 696 h 746"/>
                  <a:gd name="T78" fmla="*/ 648 w 987"/>
                  <a:gd name="T79" fmla="*/ 665 h 746"/>
                  <a:gd name="T80" fmla="*/ 709 w 987"/>
                  <a:gd name="T81" fmla="*/ 625 h 746"/>
                  <a:gd name="T82" fmla="*/ 772 w 987"/>
                  <a:gd name="T83" fmla="*/ 578 h 746"/>
                  <a:gd name="T84" fmla="*/ 834 w 987"/>
                  <a:gd name="T85" fmla="*/ 522 h 746"/>
                  <a:gd name="T86" fmla="*/ 899 w 987"/>
                  <a:gd name="T87" fmla="*/ 458 h 7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87"/>
                  <a:gd name="T133" fmla="*/ 0 h 746"/>
                  <a:gd name="T134" fmla="*/ 987 w 987"/>
                  <a:gd name="T135" fmla="*/ 746 h 7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87" h="746">
                    <a:moveTo>
                      <a:pt x="930" y="425"/>
                    </a:moveTo>
                    <a:lnTo>
                      <a:pt x="939" y="415"/>
                    </a:lnTo>
                    <a:lnTo>
                      <a:pt x="946" y="407"/>
                    </a:lnTo>
                    <a:lnTo>
                      <a:pt x="954" y="398"/>
                    </a:lnTo>
                    <a:lnTo>
                      <a:pt x="960" y="390"/>
                    </a:lnTo>
                    <a:lnTo>
                      <a:pt x="965" y="380"/>
                    </a:lnTo>
                    <a:lnTo>
                      <a:pt x="970" y="372"/>
                    </a:lnTo>
                    <a:lnTo>
                      <a:pt x="975" y="362"/>
                    </a:lnTo>
                    <a:lnTo>
                      <a:pt x="978" y="353"/>
                    </a:lnTo>
                    <a:lnTo>
                      <a:pt x="981" y="344"/>
                    </a:lnTo>
                    <a:lnTo>
                      <a:pt x="984" y="335"/>
                    </a:lnTo>
                    <a:lnTo>
                      <a:pt x="985" y="325"/>
                    </a:lnTo>
                    <a:lnTo>
                      <a:pt x="987" y="316"/>
                    </a:lnTo>
                    <a:lnTo>
                      <a:pt x="987" y="306"/>
                    </a:lnTo>
                    <a:lnTo>
                      <a:pt x="987" y="297"/>
                    </a:lnTo>
                    <a:lnTo>
                      <a:pt x="987" y="287"/>
                    </a:lnTo>
                    <a:lnTo>
                      <a:pt x="986" y="278"/>
                    </a:lnTo>
                    <a:lnTo>
                      <a:pt x="982" y="259"/>
                    </a:lnTo>
                    <a:lnTo>
                      <a:pt x="977" y="239"/>
                    </a:lnTo>
                    <a:lnTo>
                      <a:pt x="968" y="218"/>
                    </a:lnTo>
                    <a:lnTo>
                      <a:pt x="958" y="198"/>
                    </a:lnTo>
                    <a:lnTo>
                      <a:pt x="945" y="177"/>
                    </a:lnTo>
                    <a:lnTo>
                      <a:pt x="930" y="156"/>
                    </a:lnTo>
                    <a:lnTo>
                      <a:pt x="914" y="135"/>
                    </a:lnTo>
                    <a:lnTo>
                      <a:pt x="895" y="114"/>
                    </a:lnTo>
                    <a:lnTo>
                      <a:pt x="874" y="93"/>
                    </a:lnTo>
                    <a:lnTo>
                      <a:pt x="852" y="74"/>
                    </a:lnTo>
                    <a:lnTo>
                      <a:pt x="830" y="56"/>
                    </a:lnTo>
                    <a:lnTo>
                      <a:pt x="807" y="41"/>
                    </a:lnTo>
                    <a:lnTo>
                      <a:pt x="783" y="29"/>
                    </a:lnTo>
                    <a:lnTo>
                      <a:pt x="759" y="19"/>
                    </a:lnTo>
                    <a:lnTo>
                      <a:pt x="735" y="10"/>
                    </a:lnTo>
                    <a:lnTo>
                      <a:pt x="710" y="5"/>
                    </a:lnTo>
                    <a:lnTo>
                      <a:pt x="685" y="1"/>
                    </a:lnTo>
                    <a:lnTo>
                      <a:pt x="660" y="0"/>
                    </a:lnTo>
                    <a:lnTo>
                      <a:pt x="634" y="1"/>
                    </a:lnTo>
                    <a:lnTo>
                      <a:pt x="608" y="4"/>
                    </a:lnTo>
                    <a:lnTo>
                      <a:pt x="581" y="9"/>
                    </a:lnTo>
                    <a:lnTo>
                      <a:pt x="555" y="16"/>
                    </a:lnTo>
                    <a:lnTo>
                      <a:pt x="527" y="27"/>
                    </a:lnTo>
                    <a:lnTo>
                      <a:pt x="499" y="40"/>
                    </a:lnTo>
                    <a:lnTo>
                      <a:pt x="471" y="53"/>
                    </a:lnTo>
                    <a:lnTo>
                      <a:pt x="443" y="70"/>
                    </a:lnTo>
                    <a:lnTo>
                      <a:pt x="413" y="90"/>
                    </a:lnTo>
                    <a:lnTo>
                      <a:pt x="384" y="112"/>
                    </a:lnTo>
                    <a:lnTo>
                      <a:pt x="354" y="135"/>
                    </a:lnTo>
                    <a:lnTo>
                      <a:pt x="323" y="161"/>
                    </a:lnTo>
                    <a:lnTo>
                      <a:pt x="293" y="190"/>
                    </a:lnTo>
                    <a:lnTo>
                      <a:pt x="262" y="221"/>
                    </a:lnTo>
                    <a:lnTo>
                      <a:pt x="230" y="253"/>
                    </a:lnTo>
                    <a:lnTo>
                      <a:pt x="198" y="289"/>
                    </a:lnTo>
                    <a:lnTo>
                      <a:pt x="167" y="327"/>
                    </a:lnTo>
                    <a:lnTo>
                      <a:pt x="134" y="367"/>
                    </a:lnTo>
                    <a:lnTo>
                      <a:pt x="101" y="410"/>
                    </a:lnTo>
                    <a:lnTo>
                      <a:pt x="67" y="454"/>
                    </a:lnTo>
                    <a:lnTo>
                      <a:pt x="34" y="502"/>
                    </a:lnTo>
                    <a:lnTo>
                      <a:pt x="0" y="550"/>
                    </a:lnTo>
                    <a:lnTo>
                      <a:pt x="25" y="578"/>
                    </a:lnTo>
                    <a:lnTo>
                      <a:pt x="51" y="602"/>
                    </a:lnTo>
                    <a:lnTo>
                      <a:pt x="78" y="625"/>
                    </a:lnTo>
                    <a:lnTo>
                      <a:pt x="104" y="647"/>
                    </a:lnTo>
                    <a:lnTo>
                      <a:pt x="131" y="666"/>
                    </a:lnTo>
                    <a:lnTo>
                      <a:pt x="158" y="683"/>
                    </a:lnTo>
                    <a:lnTo>
                      <a:pt x="185" y="697"/>
                    </a:lnTo>
                    <a:lnTo>
                      <a:pt x="212" y="710"/>
                    </a:lnTo>
                    <a:lnTo>
                      <a:pt x="240" y="722"/>
                    </a:lnTo>
                    <a:lnTo>
                      <a:pt x="268" y="730"/>
                    </a:lnTo>
                    <a:lnTo>
                      <a:pt x="296" y="738"/>
                    </a:lnTo>
                    <a:lnTo>
                      <a:pt x="324" y="742"/>
                    </a:lnTo>
                    <a:lnTo>
                      <a:pt x="353" y="745"/>
                    </a:lnTo>
                    <a:lnTo>
                      <a:pt x="381" y="746"/>
                    </a:lnTo>
                    <a:lnTo>
                      <a:pt x="410" y="745"/>
                    </a:lnTo>
                    <a:lnTo>
                      <a:pt x="439" y="742"/>
                    </a:lnTo>
                    <a:lnTo>
                      <a:pt x="468" y="736"/>
                    </a:lnTo>
                    <a:lnTo>
                      <a:pt x="498" y="730"/>
                    </a:lnTo>
                    <a:lnTo>
                      <a:pt x="527" y="721"/>
                    </a:lnTo>
                    <a:lnTo>
                      <a:pt x="557" y="710"/>
                    </a:lnTo>
                    <a:lnTo>
                      <a:pt x="587" y="696"/>
                    </a:lnTo>
                    <a:lnTo>
                      <a:pt x="617" y="682"/>
                    </a:lnTo>
                    <a:lnTo>
                      <a:pt x="648" y="665"/>
                    </a:lnTo>
                    <a:lnTo>
                      <a:pt x="679" y="646"/>
                    </a:lnTo>
                    <a:lnTo>
                      <a:pt x="709" y="625"/>
                    </a:lnTo>
                    <a:lnTo>
                      <a:pt x="740" y="602"/>
                    </a:lnTo>
                    <a:lnTo>
                      <a:pt x="772" y="578"/>
                    </a:lnTo>
                    <a:lnTo>
                      <a:pt x="802" y="550"/>
                    </a:lnTo>
                    <a:lnTo>
                      <a:pt x="834" y="522"/>
                    </a:lnTo>
                    <a:lnTo>
                      <a:pt x="866" y="491"/>
                    </a:lnTo>
                    <a:lnTo>
                      <a:pt x="899" y="458"/>
                    </a:lnTo>
                    <a:lnTo>
                      <a:pt x="930" y="425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3" name="Freeform 95"/>
              <p:cNvSpPr>
                <a:spLocks noChangeAspect="1"/>
              </p:cNvSpPr>
              <p:nvPr/>
            </p:nvSpPr>
            <p:spPr bwMode="auto">
              <a:xfrm>
                <a:off x="4345" y="2752"/>
                <a:ext cx="294" cy="270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B16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4" name="Freeform 96"/>
              <p:cNvSpPr>
                <a:spLocks noChangeAspect="1"/>
              </p:cNvSpPr>
              <p:nvPr/>
            </p:nvSpPr>
            <p:spPr bwMode="auto">
              <a:xfrm>
                <a:off x="4598" y="2928"/>
                <a:ext cx="41" cy="94"/>
              </a:xfrm>
              <a:custGeom>
                <a:avLst/>
                <a:gdLst>
                  <a:gd name="T0" fmla="*/ 774 w 785"/>
                  <a:gd name="T1" fmla="*/ 1648 h 1770"/>
                  <a:gd name="T2" fmla="*/ 735 w 785"/>
                  <a:gd name="T3" fmla="*/ 1536 h 1770"/>
                  <a:gd name="T4" fmla="*/ 693 w 785"/>
                  <a:gd name="T5" fmla="*/ 1425 h 1770"/>
                  <a:gd name="T6" fmla="*/ 652 w 785"/>
                  <a:gd name="T7" fmla="*/ 1316 h 1770"/>
                  <a:gd name="T8" fmla="*/ 609 w 785"/>
                  <a:gd name="T9" fmla="*/ 1207 h 1770"/>
                  <a:gd name="T10" fmla="*/ 564 w 785"/>
                  <a:gd name="T11" fmla="*/ 1101 h 1770"/>
                  <a:gd name="T12" fmla="*/ 519 w 785"/>
                  <a:gd name="T13" fmla="*/ 995 h 1770"/>
                  <a:gd name="T14" fmla="*/ 472 w 785"/>
                  <a:gd name="T15" fmla="*/ 890 h 1770"/>
                  <a:gd name="T16" fmla="*/ 425 w 785"/>
                  <a:gd name="T17" fmla="*/ 787 h 1770"/>
                  <a:gd name="T18" fmla="*/ 375 w 785"/>
                  <a:gd name="T19" fmla="*/ 684 h 1770"/>
                  <a:gd name="T20" fmla="*/ 325 w 785"/>
                  <a:gd name="T21" fmla="*/ 583 h 1770"/>
                  <a:gd name="T22" fmla="*/ 274 w 785"/>
                  <a:gd name="T23" fmla="*/ 483 h 1770"/>
                  <a:gd name="T24" fmla="*/ 221 w 785"/>
                  <a:gd name="T25" fmla="*/ 384 h 1770"/>
                  <a:gd name="T26" fmla="*/ 168 w 785"/>
                  <a:gd name="T27" fmla="*/ 287 h 1770"/>
                  <a:gd name="T28" fmla="*/ 113 w 785"/>
                  <a:gd name="T29" fmla="*/ 189 h 1770"/>
                  <a:gd name="T30" fmla="*/ 57 w 785"/>
                  <a:gd name="T31" fmla="*/ 94 h 1770"/>
                  <a:gd name="T32" fmla="*/ 0 w 785"/>
                  <a:gd name="T33" fmla="*/ 0 h 1770"/>
                  <a:gd name="T34" fmla="*/ 28 w 785"/>
                  <a:gd name="T35" fmla="*/ 109 h 1770"/>
                  <a:gd name="T36" fmla="*/ 55 w 785"/>
                  <a:gd name="T37" fmla="*/ 218 h 1770"/>
                  <a:gd name="T38" fmla="*/ 80 w 785"/>
                  <a:gd name="T39" fmla="*/ 327 h 1770"/>
                  <a:gd name="T40" fmla="*/ 102 w 785"/>
                  <a:gd name="T41" fmla="*/ 437 h 1770"/>
                  <a:gd name="T42" fmla="*/ 123 w 785"/>
                  <a:gd name="T43" fmla="*/ 547 h 1770"/>
                  <a:gd name="T44" fmla="*/ 142 w 785"/>
                  <a:gd name="T45" fmla="*/ 658 h 1770"/>
                  <a:gd name="T46" fmla="*/ 159 w 785"/>
                  <a:gd name="T47" fmla="*/ 768 h 1770"/>
                  <a:gd name="T48" fmla="*/ 174 w 785"/>
                  <a:gd name="T49" fmla="*/ 879 h 1770"/>
                  <a:gd name="T50" fmla="*/ 188 w 785"/>
                  <a:gd name="T51" fmla="*/ 990 h 1770"/>
                  <a:gd name="T52" fmla="*/ 198 w 785"/>
                  <a:gd name="T53" fmla="*/ 1101 h 1770"/>
                  <a:gd name="T54" fmla="*/ 208 w 785"/>
                  <a:gd name="T55" fmla="*/ 1213 h 1770"/>
                  <a:gd name="T56" fmla="*/ 215 w 785"/>
                  <a:gd name="T57" fmla="*/ 1324 h 1770"/>
                  <a:gd name="T58" fmla="*/ 221 w 785"/>
                  <a:gd name="T59" fmla="*/ 1436 h 1770"/>
                  <a:gd name="T60" fmla="*/ 224 w 785"/>
                  <a:gd name="T61" fmla="*/ 1547 h 1770"/>
                  <a:gd name="T62" fmla="*/ 226 w 785"/>
                  <a:gd name="T63" fmla="*/ 1659 h 1770"/>
                  <a:gd name="T64" fmla="*/ 225 w 785"/>
                  <a:gd name="T65" fmla="*/ 1770 h 1770"/>
                  <a:gd name="T66" fmla="*/ 295 w 785"/>
                  <a:gd name="T67" fmla="*/ 1769 h 1770"/>
                  <a:gd name="T68" fmla="*/ 366 w 785"/>
                  <a:gd name="T69" fmla="*/ 1768 h 1770"/>
                  <a:gd name="T70" fmla="*/ 435 w 785"/>
                  <a:gd name="T71" fmla="*/ 1766 h 1770"/>
                  <a:gd name="T72" fmla="*/ 506 w 785"/>
                  <a:gd name="T73" fmla="*/ 1764 h 1770"/>
                  <a:gd name="T74" fmla="*/ 576 w 785"/>
                  <a:gd name="T75" fmla="*/ 1761 h 1770"/>
                  <a:gd name="T76" fmla="*/ 646 w 785"/>
                  <a:gd name="T77" fmla="*/ 1758 h 1770"/>
                  <a:gd name="T78" fmla="*/ 716 w 785"/>
                  <a:gd name="T79" fmla="*/ 1755 h 1770"/>
                  <a:gd name="T80" fmla="*/ 785 w 785"/>
                  <a:gd name="T81" fmla="*/ 1752 h 1770"/>
                  <a:gd name="T82" fmla="*/ 785 w 785"/>
                  <a:gd name="T83" fmla="*/ 1720 h 1770"/>
                  <a:gd name="T84" fmla="*/ 784 w 785"/>
                  <a:gd name="T85" fmla="*/ 1692 h 1770"/>
                  <a:gd name="T86" fmla="*/ 782 w 785"/>
                  <a:gd name="T87" fmla="*/ 1679 h 1770"/>
                  <a:gd name="T88" fmla="*/ 780 w 785"/>
                  <a:gd name="T89" fmla="*/ 1668 h 1770"/>
                  <a:gd name="T90" fmla="*/ 778 w 785"/>
                  <a:gd name="T91" fmla="*/ 1658 h 1770"/>
                  <a:gd name="T92" fmla="*/ 774 w 785"/>
                  <a:gd name="T93" fmla="*/ 1648 h 177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1770"/>
                  <a:gd name="T143" fmla="*/ 785 w 785"/>
                  <a:gd name="T144" fmla="*/ 1770 h 177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1770">
                    <a:moveTo>
                      <a:pt x="774" y="1648"/>
                    </a:moveTo>
                    <a:lnTo>
                      <a:pt x="735" y="1536"/>
                    </a:lnTo>
                    <a:lnTo>
                      <a:pt x="693" y="1425"/>
                    </a:lnTo>
                    <a:lnTo>
                      <a:pt x="652" y="1316"/>
                    </a:lnTo>
                    <a:lnTo>
                      <a:pt x="609" y="1207"/>
                    </a:lnTo>
                    <a:lnTo>
                      <a:pt x="564" y="1101"/>
                    </a:lnTo>
                    <a:lnTo>
                      <a:pt x="519" y="995"/>
                    </a:lnTo>
                    <a:lnTo>
                      <a:pt x="472" y="890"/>
                    </a:lnTo>
                    <a:lnTo>
                      <a:pt x="425" y="787"/>
                    </a:lnTo>
                    <a:lnTo>
                      <a:pt x="375" y="684"/>
                    </a:lnTo>
                    <a:lnTo>
                      <a:pt x="325" y="583"/>
                    </a:lnTo>
                    <a:lnTo>
                      <a:pt x="274" y="483"/>
                    </a:lnTo>
                    <a:lnTo>
                      <a:pt x="221" y="384"/>
                    </a:lnTo>
                    <a:lnTo>
                      <a:pt x="168" y="287"/>
                    </a:lnTo>
                    <a:lnTo>
                      <a:pt x="113" y="189"/>
                    </a:lnTo>
                    <a:lnTo>
                      <a:pt x="57" y="94"/>
                    </a:lnTo>
                    <a:lnTo>
                      <a:pt x="0" y="0"/>
                    </a:lnTo>
                    <a:lnTo>
                      <a:pt x="28" y="109"/>
                    </a:lnTo>
                    <a:lnTo>
                      <a:pt x="55" y="218"/>
                    </a:lnTo>
                    <a:lnTo>
                      <a:pt x="80" y="327"/>
                    </a:lnTo>
                    <a:lnTo>
                      <a:pt x="102" y="437"/>
                    </a:lnTo>
                    <a:lnTo>
                      <a:pt x="123" y="547"/>
                    </a:lnTo>
                    <a:lnTo>
                      <a:pt x="142" y="658"/>
                    </a:lnTo>
                    <a:lnTo>
                      <a:pt x="159" y="768"/>
                    </a:lnTo>
                    <a:lnTo>
                      <a:pt x="174" y="879"/>
                    </a:lnTo>
                    <a:lnTo>
                      <a:pt x="188" y="990"/>
                    </a:lnTo>
                    <a:lnTo>
                      <a:pt x="198" y="1101"/>
                    </a:lnTo>
                    <a:lnTo>
                      <a:pt x="208" y="1213"/>
                    </a:lnTo>
                    <a:lnTo>
                      <a:pt x="215" y="1324"/>
                    </a:lnTo>
                    <a:lnTo>
                      <a:pt x="221" y="1436"/>
                    </a:lnTo>
                    <a:lnTo>
                      <a:pt x="224" y="1547"/>
                    </a:lnTo>
                    <a:lnTo>
                      <a:pt x="226" y="1659"/>
                    </a:lnTo>
                    <a:lnTo>
                      <a:pt x="225" y="1770"/>
                    </a:lnTo>
                    <a:lnTo>
                      <a:pt x="295" y="1769"/>
                    </a:lnTo>
                    <a:lnTo>
                      <a:pt x="366" y="1768"/>
                    </a:lnTo>
                    <a:lnTo>
                      <a:pt x="435" y="1766"/>
                    </a:lnTo>
                    <a:lnTo>
                      <a:pt x="506" y="1764"/>
                    </a:lnTo>
                    <a:lnTo>
                      <a:pt x="576" y="1761"/>
                    </a:lnTo>
                    <a:lnTo>
                      <a:pt x="646" y="1758"/>
                    </a:lnTo>
                    <a:lnTo>
                      <a:pt x="716" y="1755"/>
                    </a:lnTo>
                    <a:lnTo>
                      <a:pt x="785" y="1752"/>
                    </a:lnTo>
                    <a:lnTo>
                      <a:pt x="785" y="1720"/>
                    </a:lnTo>
                    <a:lnTo>
                      <a:pt x="784" y="1692"/>
                    </a:lnTo>
                    <a:lnTo>
                      <a:pt x="782" y="1679"/>
                    </a:lnTo>
                    <a:lnTo>
                      <a:pt x="780" y="1668"/>
                    </a:lnTo>
                    <a:lnTo>
                      <a:pt x="778" y="1658"/>
                    </a:lnTo>
                    <a:lnTo>
                      <a:pt x="774" y="1648"/>
                    </a:lnTo>
                    <a:close/>
                  </a:path>
                </a:pathLst>
              </a:custGeom>
              <a:solidFill>
                <a:srgbClr val="9E2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5" name="Freeform 97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6" name="Freeform 98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7" name="Freeform 99"/>
              <p:cNvSpPr>
                <a:spLocks noChangeAspect="1"/>
              </p:cNvSpPr>
              <p:nvPr/>
            </p:nvSpPr>
            <p:spPr bwMode="auto">
              <a:xfrm>
                <a:off x="4124" y="3203"/>
                <a:ext cx="190" cy="85"/>
              </a:xfrm>
              <a:custGeom>
                <a:avLst/>
                <a:gdLst>
                  <a:gd name="T0" fmla="*/ 2141 w 3567"/>
                  <a:gd name="T1" fmla="*/ 1407 h 1592"/>
                  <a:gd name="T2" fmla="*/ 2302 w 3567"/>
                  <a:gd name="T3" fmla="*/ 1443 h 1592"/>
                  <a:gd name="T4" fmla="*/ 2462 w 3567"/>
                  <a:gd name="T5" fmla="*/ 1480 h 1592"/>
                  <a:gd name="T6" fmla="*/ 2631 w 3567"/>
                  <a:gd name="T7" fmla="*/ 1520 h 1592"/>
                  <a:gd name="T8" fmla="*/ 2863 w 3567"/>
                  <a:gd name="T9" fmla="*/ 1565 h 1592"/>
                  <a:gd name="T10" fmla="*/ 2990 w 3567"/>
                  <a:gd name="T11" fmla="*/ 1582 h 1592"/>
                  <a:gd name="T12" fmla="*/ 3117 w 3567"/>
                  <a:gd name="T13" fmla="*/ 1591 h 1592"/>
                  <a:gd name="T14" fmla="*/ 3239 w 3567"/>
                  <a:gd name="T15" fmla="*/ 1591 h 1592"/>
                  <a:gd name="T16" fmla="*/ 3350 w 3567"/>
                  <a:gd name="T17" fmla="*/ 1578 h 1592"/>
                  <a:gd name="T18" fmla="*/ 3445 w 3567"/>
                  <a:gd name="T19" fmla="*/ 1547 h 1592"/>
                  <a:gd name="T20" fmla="*/ 3519 w 3567"/>
                  <a:gd name="T21" fmla="*/ 1498 h 1592"/>
                  <a:gd name="T22" fmla="*/ 3559 w 3567"/>
                  <a:gd name="T23" fmla="*/ 1443 h 1592"/>
                  <a:gd name="T24" fmla="*/ 3567 w 3567"/>
                  <a:gd name="T25" fmla="*/ 1400 h 1592"/>
                  <a:gd name="T26" fmla="*/ 3562 w 3567"/>
                  <a:gd name="T27" fmla="*/ 1345 h 1592"/>
                  <a:gd name="T28" fmla="*/ 3550 w 3567"/>
                  <a:gd name="T29" fmla="*/ 1280 h 1592"/>
                  <a:gd name="T30" fmla="*/ 3522 w 3567"/>
                  <a:gd name="T31" fmla="*/ 1183 h 1592"/>
                  <a:gd name="T32" fmla="*/ 3433 w 3567"/>
                  <a:gd name="T33" fmla="*/ 932 h 1592"/>
                  <a:gd name="T34" fmla="*/ 3392 w 3567"/>
                  <a:gd name="T35" fmla="*/ 806 h 1592"/>
                  <a:gd name="T36" fmla="*/ 3174 w 3567"/>
                  <a:gd name="T37" fmla="*/ 765 h 1592"/>
                  <a:gd name="T38" fmla="*/ 2871 w 3567"/>
                  <a:gd name="T39" fmla="*/ 739 h 1592"/>
                  <a:gd name="T40" fmla="*/ 2577 w 3567"/>
                  <a:gd name="T41" fmla="*/ 703 h 1592"/>
                  <a:gd name="T42" fmla="*/ 2286 w 3567"/>
                  <a:gd name="T43" fmla="*/ 656 h 1592"/>
                  <a:gd name="T44" fmla="*/ 1989 w 3567"/>
                  <a:gd name="T45" fmla="*/ 599 h 1592"/>
                  <a:gd name="T46" fmla="*/ 1732 w 3567"/>
                  <a:gd name="T47" fmla="*/ 542 h 1592"/>
                  <a:gd name="T48" fmla="*/ 1565 w 3567"/>
                  <a:gd name="T49" fmla="*/ 494 h 1592"/>
                  <a:gd name="T50" fmla="*/ 1391 w 3567"/>
                  <a:gd name="T51" fmla="*/ 437 h 1592"/>
                  <a:gd name="T52" fmla="*/ 1215 w 3567"/>
                  <a:gd name="T53" fmla="*/ 378 h 1592"/>
                  <a:gd name="T54" fmla="*/ 1041 w 3567"/>
                  <a:gd name="T55" fmla="*/ 327 h 1592"/>
                  <a:gd name="T56" fmla="*/ 876 w 3567"/>
                  <a:gd name="T57" fmla="*/ 292 h 1592"/>
                  <a:gd name="T58" fmla="*/ 792 w 3567"/>
                  <a:gd name="T59" fmla="*/ 276 h 1592"/>
                  <a:gd name="T60" fmla="*/ 709 w 3567"/>
                  <a:gd name="T61" fmla="*/ 253 h 1592"/>
                  <a:gd name="T62" fmla="*/ 604 w 3567"/>
                  <a:gd name="T63" fmla="*/ 214 h 1592"/>
                  <a:gd name="T64" fmla="*/ 449 w 3567"/>
                  <a:gd name="T65" fmla="*/ 147 h 1592"/>
                  <a:gd name="T66" fmla="*/ 295 w 3567"/>
                  <a:gd name="T67" fmla="*/ 80 h 1592"/>
                  <a:gd name="T68" fmla="*/ 190 w 3567"/>
                  <a:gd name="T69" fmla="*/ 41 h 1592"/>
                  <a:gd name="T70" fmla="*/ 110 w 3567"/>
                  <a:gd name="T71" fmla="*/ 18 h 1592"/>
                  <a:gd name="T72" fmla="*/ 27 w 3567"/>
                  <a:gd name="T73" fmla="*/ 0 h 1592"/>
                  <a:gd name="T74" fmla="*/ 12 w 3567"/>
                  <a:gd name="T75" fmla="*/ 185 h 1592"/>
                  <a:gd name="T76" fmla="*/ 1 w 3567"/>
                  <a:gd name="T77" fmla="*/ 421 h 1592"/>
                  <a:gd name="T78" fmla="*/ 2 w 3567"/>
                  <a:gd name="T79" fmla="*/ 546 h 1592"/>
                  <a:gd name="T80" fmla="*/ 12 w 3567"/>
                  <a:gd name="T81" fmla="*/ 667 h 1592"/>
                  <a:gd name="T82" fmla="*/ 34 w 3567"/>
                  <a:gd name="T83" fmla="*/ 782 h 1592"/>
                  <a:gd name="T84" fmla="*/ 70 w 3567"/>
                  <a:gd name="T85" fmla="*/ 885 h 1592"/>
                  <a:gd name="T86" fmla="*/ 121 w 3567"/>
                  <a:gd name="T87" fmla="*/ 972 h 1592"/>
                  <a:gd name="T88" fmla="*/ 193 w 3567"/>
                  <a:gd name="T89" fmla="*/ 1035 h 1592"/>
                  <a:gd name="T90" fmla="*/ 317 w 3567"/>
                  <a:gd name="T91" fmla="*/ 1084 h 1592"/>
                  <a:gd name="T92" fmla="*/ 513 w 3567"/>
                  <a:gd name="T93" fmla="*/ 1135 h 1592"/>
                  <a:gd name="T94" fmla="*/ 710 w 3567"/>
                  <a:gd name="T95" fmla="*/ 1174 h 1592"/>
                  <a:gd name="T96" fmla="*/ 909 w 3567"/>
                  <a:gd name="T97" fmla="*/ 1203 h 1592"/>
                  <a:gd name="T98" fmla="*/ 1110 w 3567"/>
                  <a:gd name="T99" fmla="*/ 1230 h 1592"/>
                  <a:gd name="T100" fmla="*/ 1310 w 3567"/>
                  <a:gd name="T101" fmla="*/ 1255 h 1592"/>
                  <a:gd name="T102" fmla="*/ 1580 w 3567"/>
                  <a:gd name="T103" fmla="*/ 1297 h 1592"/>
                  <a:gd name="T104" fmla="*/ 1851 w 3567"/>
                  <a:gd name="T105" fmla="*/ 1347 h 159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67"/>
                  <a:gd name="T160" fmla="*/ 0 h 1592"/>
                  <a:gd name="T161" fmla="*/ 3567 w 3567"/>
                  <a:gd name="T162" fmla="*/ 1592 h 159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67" h="1592">
                    <a:moveTo>
                      <a:pt x="2032" y="1384"/>
                    </a:moveTo>
                    <a:lnTo>
                      <a:pt x="2086" y="1396"/>
                    </a:lnTo>
                    <a:lnTo>
                      <a:pt x="2141" y="1407"/>
                    </a:lnTo>
                    <a:lnTo>
                      <a:pt x="2195" y="1419"/>
                    </a:lnTo>
                    <a:lnTo>
                      <a:pt x="2249" y="1431"/>
                    </a:lnTo>
                    <a:lnTo>
                      <a:pt x="2302" y="1443"/>
                    </a:lnTo>
                    <a:lnTo>
                      <a:pt x="2356" y="1456"/>
                    </a:lnTo>
                    <a:lnTo>
                      <a:pt x="2409" y="1469"/>
                    </a:lnTo>
                    <a:lnTo>
                      <a:pt x="2462" y="1480"/>
                    </a:lnTo>
                    <a:lnTo>
                      <a:pt x="2508" y="1492"/>
                    </a:lnTo>
                    <a:lnTo>
                      <a:pt x="2565" y="1506"/>
                    </a:lnTo>
                    <a:lnTo>
                      <a:pt x="2631" y="1520"/>
                    </a:lnTo>
                    <a:lnTo>
                      <a:pt x="2704" y="1536"/>
                    </a:lnTo>
                    <a:lnTo>
                      <a:pt x="2781" y="1551"/>
                    </a:lnTo>
                    <a:lnTo>
                      <a:pt x="2863" y="1565"/>
                    </a:lnTo>
                    <a:lnTo>
                      <a:pt x="2906" y="1571"/>
                    </a:lnTo>
                    <a:lnTo>
                      <a:pt x="2948" y="1578"/>
                    </a:lnTo>
                    <a:lnTo>
                      <a:pt x="2990" y="1582"/>
                    </a:lnTo>
                    <a:lnTo>
                      <a:pt x="3033" y="1586"/>
                    </a:lnTo>
                    <a:lnTo>
                      <a:pt x="3075" y="1589"/>
                    </a:lnTo>
                    <a:lnTo>
                      <a:pt x="3117" y="1591"/>
                    </a:lnTo>
                    <a:lnTo>
                      <a:pt x="3159" y="1592"/>
                    </a:lnTo>
                    <a:lnTo>
                      <a:pt x="3199" y="1592"/>
                    </a:lnTo>
                    <a:lnTo>
                      <a:pt x="3239" y="1591"/>
                    </a:lnTo>
                    <a:lnTo>
                      <a:pt x="3277" y="1588"/>
                    </a:lnTo>
                    <a:lnTo>
                      <a:pt x="3314" y="1584"/>
                    </a:lnTo>
                    <a:lnTo>
                      <a:pt x="3350" y="1578"/>
                    </a:lnTo>
                    <a:lnTo>
                      <a:pt x="3384" y="1569"/>
                    </a:lnTo>
                    <a:lnTo>
                      <a:pt x="3416" y="1560"/>
                    </a:lnTo>
                    <a:lnTo>
                      <a:pt x="3445" y="1547"/>
                    </a:lnTo>
                    <a:lnTo>
                      <a:pt x="3473" y="1533"/>
                    </a:lnTo>
                    <a:lnTo>
                      <a:pt x="3497" y="1517"/>
                    </a:lnTo>
                    <a:lnTo>
                      <a:pt x="3519" y="1498"/>
                    </a:lnTo>
                    <a:lnTo>
                      <a:pt x="3538" y="1477"/>
                    </a:lnTo>
                    <a:lnTo>
                      <a:pt x="3555" y="1454"/>
                    </a:lnTo>
                    <a:lnTo>
                      <a:pt x="3559" y="1443"/>
                    </a:lnTo>
                    <a:lnTo>
                      <a:pt x="3564" y="1431"/>
                    </a:lnTo>
                    <a:lnTo>
                      <a:pt x="3566" y="1416"/>
                    </a:lnTo>
                    <a:lnTo>
                      <a:pt x="3567" y="1400"/>
                    </a:lnTo>
                    <a:lnTo>
                      <a:pt x="3567" y="1383"/>
                    </a:lnTo>
                    <a:lnTo>
                      <a:pt x="3565" y="1364"/>
                    </a:lnTo>
                    <a:lnTo>
                      <a:pt x="3562" y="1345"/>
                    </a:lnTo>
                    <a:lnTo>
                      <a:pt x="3559" y="1324"/>
                    </a:lnTo>
                    <a:lnTo>
                      <a:pt x="3555" y="1303"/>
                    </a:lnTo>
                    <a:lnTo>
                      <a:pt x="3550" y="1280"/>
                    </a:lnTo>
                    <a:lnTo>
                      <a:pt x="3543" y="1257"/>
                    </a:lnTo>
                    <a:lnTo>
                      <a:pt x="3537" y="1233"/>
                    </a:lnTo>
                    <a:lnTo>
                      <a:pt x="3522" y="1183"/>
                    </a:lnTo>
                    <a:lnTo>
                      <a:pt x="3505" y="1132"/>
                    </a:lnTo>
                    <a:lnTo>
                      <a:pt x="3468" y="1030"/>
                    </a:lnTo>
                    <a:lnTo>
                      <a:pt x="3433" y="932"/>
                    </a:lnTo>
                    <a:lnTo>
                      <a:pt x="3418" y="886"/>
                    </a:lnTo>
                    <a:lnTo>
                      <a:pt x="3403" y="844"/>
                    </a:lnTo>
                    <a:lnTo>
                      <a:pt x="3392" y="806"/>
                    </a:lnTo>
                    <a:lnTo>
                      <a:pt x="3384" y="774"/>
                    </a:lnTo>
                    <a:lnTo>
                      <a:pt x="3278" y="770"/>
                    </a:lnTo>
                    <a:lnTo>
                      <a:pt x="3174" y="765"/>
                    </a:lnTo>
                    <a:lnTo>
                      <a:pt x="3072" y="757"/>
                    </a:lnTo>
                    <a:lnTo>
                      <a:pt x="2970" y="749"/>
                    </a:lnTo>
                    <a:lnTo>
                      <a:pt x="2871" y="739"/>
                    </a:lnTo>
                    <a:lnTo>
                      <a:pt x="2773" y="729"/>
                    </a:lnTo>
                    <a:lnTo>
                      <a:pt x="2675" y="717"/>
                    </a:lnTo>
                    <a:lnTo>
                      <a:pt x="2577" y="703"/>
                    </a:lnTo>
                    <a:lnTo>
                      <a:pt x="2481" y="688"/>
                    </a:lnTo>
                    <a:lnTo>
                      <a:pt x="2383" y="673"/>
                    </a:lnTo>
                    <a:lnTo>
                      <a:pt x="2286" y="656"/>
                    </a:lnTo>
                    <a:lnTo>
                      <a:pt x="2188" y="638"/>
                    </a:lnTo>
                    <a:lnTo>
                      <a:pt x="2088" y="619"/>
                    </a:lnTo>
                    <a:lnTo>
                      <a:pt x="1989" y="599"/>
                    </a:lnTo>
                    <a:lnTo>
                      <a:pt x="1887" y="577"/>
                    </a:lnTo>
                    <a:lnTo>
                      <a:pt x="1785" y="554"/>
                    </a:lnTo>
                    <a:lnTo>
                      <a:pt x="1732" y="542"/>
                    </a:lnTo>
                    <a:lnTo>
                      <a:pt x="1677" y="528"/>
                    </a:lnTo>
                    <a:lnTo>
                      <a:pt x="1622" y="512"/>
                    </a:lnTo>
                    <a:lnTo>
                      <a:pt x="1565" y="494"/>
                    </a:lnTo>
                    <a:lnTo>
                      <a:pt x="1508" y="475"/>
                    </a:lnTo>
                    <a:lnTo>
                      <a:pt x="1450" y="456"/>
                    </a:lnTo>
                    <a:lnTo>
                      <a:pt x="1391" y="437"/>
                    </a:lnTo>
                    <a:lnTo>
                      <a:pt x="1332" y="417"/>
                    </a:lnTo>
                    <a:lnTo>
                      <a:pt x="1273" y="397"/>
                    </a:lnTo>
                    <a:lnTo>
                      <a:pt x="1215" y="378"/>
                    </a:lnTo>
                    <a:lnTo>
                      <a:pt x="1157" y="360"/>
                    </a:lnTo>
                    <a:lnTo>
                      <a:pt x="1099" y="343"/>
                    </a:lnTo>
                    <a:lnTo>
                      <a:pt x="1041" y="327"/>
                    </a:lnTo>
                    <a:lnTo>
                      <a:pt x="985" y="313"/>
                    </a:lnTo>
                    <a:lnTo>
                      <a:pt x="930" y="301"/>
                    </a:lnTo>
                    <a:lnTo>
                      <a:pt x="876" y="292"/>
                    </a:lnTo>
                    <a:lnTo>
                      <a:pt x="848" y="288"/>
                    </a:lnTo>
                    <a:lnTo>
                      <a:pt x="819" y="282"/>
                    </a:lnTo>
                    <a:lnTo>
                      <a:pt x="792" y="276"/>
                    </a:lnTo>
                    <a:lnTo>
                      <a:pt x="764" y="269"/>
                    </a:lnTo>
                    <a:lnTo>
                      <a:pt x="737" y="260"/>
                    </a:lnTo>
                    <a:lnTo>
                      <a:pt x="709" y="253"/>
                    </a:lnTo>
                    <a:lnTo>
                      <a:pt x="683" y="243"/>
                    </a:lnTo>
                    <a:lnTo>
                      <a:pt x="656" y="234"/>
                    </a:lnTo>
                    <a:lnTo>
                      <a:pt x="604" y="214"/>
                    </a:lnTo>
                    <a:lnTo>
                      <a:pt x="552" y="193"/>
                    </a:lnTo>
                    <a:lnTo>
                      <a:pt x="500" y="170"/>
                    </a:lnTo>
                    <a:lnTo>
                      <a:pt x="449" y="147"/>
                    </a:lnTo>
                    <a:lnTo>
                      <a:pt x="397" y="125"/>
                    </a:lnTo>
                    <a:lnTo>
                      <a:pt x="347" y="103"/>
                    </a:lnTo>
                    <a:lnTo>
                      <a:pt x="295" y="80"/>
                    </a:lnTo>
                    <a:lnTo>
                      <a:pt x="243" y="60"/>
                    </a:lnTo>
                    <a:lnTo>
                      <a:pt x="217" y="51"/>
                    </a:lnTo>
                    <a:lnTo>
                      <a:pt x="190" y="41"/>
                    </a:lnTo>
                    <a:lnTo>
                      <a:pt x="164" y="33"/>
                    </a:lnTo>
                    <a:lnTo>
                      <a:pt x="137" y="24"/>
                    </a:lnTo>
                    <a:lnTo>
                      <a:pt x="110" y="18"/>
                    </a:lnTo>
                    <a:lnTo>
                      <a:pt x="83" y="11"/>
                    </a:lnTo>
                    <a:lnTo>
                      <a:pt x="55" y="5"/>
                    </a:lnTo>
                    <a:lnTo>
                      <a:pt x="27" y="0"/>
                    </a:lnTo>
                    <a:lnTo>
                      <a:pt x="23" y="54"/>
                    </a:lnTo>
                    <a:lnTo>
                      <a:pt x="18" y="115"/>
                    </a:lnTo>
                    <a:lnTo>
                      <a:pt x="12" y="185"/>
                    </a:lnTo>
                    <a:lnTo>
                      <a:pt x="7" y="260"/>
                    </a:lnTo>
                    <a:lnTo>
                      <a:pt x="3" y="339"/>
                    </a:lnTo>
                    <a:lnTo>
                      <a:pt x="1" y="421"/>
                    </a:lnTo>
                    <a:lnTo>
                      <a:pt x="0" y="462"/>
                    </a:lnTo>
                    <a:lnTo>
                      <a:pt x="1" y="503"/>
                    </a:lnTo>
                    <a:lnTo>
                      <a:pt x="2" y="546"/>
                    </a:lnTo>
                    <a:lnTo>
                      <a:pt x="4" y="586"/>
                    </a:lnTo>
                    <a:lnTo>
                      <a:pt x="8" y="627"/>
                    </a:lnTo>
                    <a:lnTo>
                      <a:pt x="12" y="667"/>
                    </a:lnTo>
                    <a:lnTo>
                      <a:pt x="18" y="706"/>
                    </a:lnTo>
                    <a:lnTo>
                      <a:pt x="25" y="745"/>
                    </a:lnTo>
                    <a:lnTo>
                      <a:pt x="34" y="782"/>
                    </a:lnTo>
                    <a:lnTo>
                      <a:pt x="44" y="818"/>
                    </a:lnTo>
                    <a:lnTo>
                      <a:pt x="56" y="853"/>
                    </a:lnTo>
                    <a:lnTo>
                      <a:pt x="70" y="885"/>
                    </a:lnTo>
                    <a:lnTo>
                      <a:pt x="85" y="917"/>
                    </a:lnTo>
                    <a:lnTo>
                      <a:pt x="102" y="945"/>
                    </a:lnTo>
                    <a:lnTo>
                      <a:pt x="121" y="972"/>
                    </a:lnTo>
                    <a:lnTo>
                      <a:pt x="144" y="996"/>
                    </a:lnTo>
                    <a:lnTo>
                      <a:pt x="167" y="1017"/>
                    </a:lnTo>
                    <a:lnTo>
                      <a:pt x="193" y="1035"/>
                    </a:lnTo>
                    <a:lnTo>
                      <a:pt x="222" y="1051"/>
                    </a:lnTo>
                    <a:lnTo>
                      <a:pt x="253" y="1064"/>
                    </a:lnTo>
                    <a:lnTo>
                      <a:pt x="317" y="1084"/>
                    </a:lnTo>
                    <a:lnTo>
                      <a:pt x="382" y="1103"/>
                    </a:lnTo>
                    <a:lnTo>
                      <a:pt x="447" y="1120"/>
                    </a:lnTo>
                    <a:lnTo>
                      <a:pt x="513" y="1135"/>
                    </a:lnTo>
                    <a:lnTo>
                      <a:pt x="578" y="1149"/>
                    </a:lnTo>
                    <a:lnTo>
                      <a:pt x="644" y="1162"/>
                    </a:lnTo>
                    <a:lnTo>
                      <a:pt x="710" y="1174"/>
                    </a:lnTo>
                    <a:lnTo>
                      <a:pt x="776" y="1184"/>
                    </a:lnTo>
                    <a:lnTo>
                      <a:pt x="843" y="1195"/>
                    </a:lnTo>
                    <a:lnTo>
                      <a:pt x="909" y="1203"/>
                    </a:lnTo>
                    <a:lnTo>
                      <a:pt x="976" y="1213"/>
                    </a:lnTo>
                    <a:lnTo>
                      <a:pt x="1042" y="1221"/>
                    </a:lnTo>
                    <a:lnTo>
                      <a:pt x="1110" y="1230"/>
                    </a:lnTo>
                    <a:lnTo>
                      <a:pt x="1177" y="1238"/>
                    </a:lnTo>
                    <a:lnTo>
                      <a:pt x="1243" y="1247"/>
                    </a:lnTo>
                    <a:lnTo>
                      <a:pt x="1310" y="1255"/>
                    </a:lnTo>
                    <a:lnTo>
                      <a:pt x="1399" y="1268"/>
                    </a:lnTo>
                    <a:lnTo>
                      <a:pt x="1489" y="1282"/>
                    </a:lnTo>
                    <a:lnTo>
                      <a:pt x="1580" y="1297"/>
                    </a:lnTo>
                    <a:lnTo>
                      <a:pt x="1671" y="1312"/>
                    </a:lnTo>
                    <a:lnTo>
                      <a:pt x="1761" y="1329"/>
                    </a:lnTo>
                    <a:lnTo>
                      <a:pt x="1851" y="1347"/>
                    </a:lnTo>
                    <a:lnTo>
                      <a:pt x="1942" y="1365"/>
                    </a:lnTo>
                    <a:lnTo>
                      <a:pt x="2032" y="1384"/>
                    </a:lnTo>
                    <a:close/>
                  </a:path>
                </a:pathLst>
              </a:cu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8" name="Freeform 100"/>
              <p:cNvSpPr>
                <a:spLocks noChangeAspect="1"/>
              </p:cNvSpPr>
              <p:nvPr/>
            </p:nvSpPr>
            <p:spPr bwMode="auto">
              <a:xfrm>
                <a:off x="4274" y="2670"/>
                <a:ext cx="36" cy="46"/>
              </a:xfrm>
              <a:custGeom>
                <a:avLst/>
                <a:gdLst>
                  <a:gd name="T0" fmla="*/ 23 w 670"/>
                  <a:gd name="T1" fmla="*/ 0 h 862"/>
                  <a:gd name="T2" fmla="*/ 15 w 670"/>
                  <a:gd name="T3" fmla="*/ 0 h 862"/>
                  <a:gd name="T4" fmla="*/ 0 w 670"/>
                  <a:gd name="T5" fmla="*/ 0 h 862"/>
                  <a:gd name="T6" fmla="*/ 0 w 670"/>
                  <a:gd name="T7" fmla="*/ 11 h 862"/>
                  <a:gd name="T8" fmla="*/ 0 w 670"/>
                  <a:gd name="T9" fmla="*/ 96 h 862"/>
                  <a:gd name="T10" fmla="*/ 0 w 670"/>
                  <a:gd name="T11" fmla="*/ 182 h 862"/>
                  <a:gd name="T12" fmla="*/ 0 w 670"/>
                  <a:gd name="T13" fmla="*/ 266 h 862"/>
                  <a:gd name="T14" fmla="*/ 0 w 670"/>
                  <a:gd name="T15" fmla="*/ 350 h 862"/>
                  <a:gd name="T16" fmla="*/ 0 w 670"/>
                  <a:gd name="T17" fmla="*/ 434 h 862"/>
                  <a:gd name="T18" fmla="*/ 0 w 670"/>
                  <a:gd name="T19" fmla="*/ 518 h 862"/>
                  <a:gd name="T20" fmla="*/ 0 w 670"/>
                  <a:gd name="T21" fmla="*/ 604 h 862"/>
                  <a:gd name="T22" fmla="*/ 0 w 670"/>
                  <a:gd name="T23" fmla="*/ 689 h 862"/>
                  <a:gd name="T24" fmla="*/ 0 w 670"/>
                  <a:gd name="T25" fmla="*/ 862 h 862"/>
                  <a:gd name="T26" fmla="*/ 80 w 670"/>
                  <a:gd name="T27" fmla="*/ 823 h 862"/>
                  <a:gd name="T28" fmla="*/ 155 w 670"/>
                  <a:gd name="T29" fmla="*/ 785 h 862"/>
                  <a:gd name="T30" fmla="*/ 226 w 670"/>
                  <a:gd name="T31" fmla="*/ 748 h 862"/>
                  <a:gd name="T32" fmla="*/ 290 w 670"/>
                  <a:gd name="T33" fmla="*/ 713 h 862"/>
                  <a:gd name="T34" fmla="*/ 351 w 670"/>
                  <a:gd name="T35" fmla="*/ 678 h 862"/>
                  <a:gd name="T36" fmla="*/ 406 w 670"/>
                  <a:gd name="T37" fmla="*/ 643 h 862"/>
                  <a:gd name="T38" fmla="*/ 454 w 670"/>
                  <a:gd name="T39" fmla="*/ 609 h 862"/>
                  <a:gd name="T40" fmla="*/ 500 w 670"/>
                  <a:gd name="T41" fmla="*/ 576 h 862"/>
                  <a:gd name="T42" fmla="*/ 539 w 670"/>
                  <a:gd name="T43" fmla="*/ 544 h 862"/>
                  <a:gd name="T44" fmla="*/ 573 w 670"/>
                  <a:gd name="T45" fmla="*/ 513 h 862"/>
                  <a:gd name="T46" fmla="*/ 602 w 670"/>
                  <a:gd name="T47" fmla="*/ 482 h 862"/>
                  <a:gd name="T48" fmla="*/ 626 w 670"/>
                  <a:gd name="T49" fmla="*/ 452 h 862"/>
                  <a:gd name="T50" fmla="*/ 645 w 670"/>
                  <a:gd name="T51" fmla="*/ 423 h 862"/>
                  <a:gd name="T52" fmla="*/ 658 w 670"/>
                  <a:gd name="T53" fmla="*/ 394 h 862"/>
                  <a:gd name="T54" fmla="*/ 667 w 670"/>
                  <a:gd name="T55" fmla="*/ 367 h 862"/>
                  <a:gd name="T56" fmla="*/ 670 w 670"/>
                  <a:gd name="T57" fmla="*/ 340 h 862"/>
                  <a:gd name="T58" fmla="*/ 669 w 670"/>
                  <a:gd name="T59" fmla="*/ 314 h 862"/>
                  <a:gd name="T60" fmla="*/ 662 w 670"/>
                  <a:gd name="T61" fmla="*/ 288 h 862"/>
                  <a:gd name="T62" fmla="*/ 650 w 670"/>
                  <a:gd name="T63" fmla="*/ 263 h 862"/>
                  <a:gd name="T64" fmla="*/ 632 w 670"/>
                  <a:gd name="T65" fmla="*/ 239 h 862"/>
                  <a:gd name="T66" fmla="*/ 610 w 670"/>
                  <a:gd name="T67" fmla="*/ 216 h 862"/>
                  <a:gd name="T68" fmla="*/ 582 w 670"/>
                  <a:gd name="T69" fmla="*/ 192 h 862"/>
                  <a:gd name="T70" fmla="*/ 549 w 670"/>
                  <a:gd name="T71" fmla="*/ 170 h 862"/>
                  <a:gd name="T72" fmla="*/ 511 w 670"/>
                  <a:gd name="T73" fmla="*/ 149 h 862"/>
                  <a:gd name="T74" fmla="*/ 469 w 670"/>
                  <a:gd name="T75" fmla="*/ 128 h 862"/>
                  <a:gd name="T76" fmla="*/ 420 w 670"/>
                  <a:gd name="T77" fmla="*/ 108 h 862"/>
                  <a:gd name="T78" fmla="*/ 368 w 670"/>
                  <a:gd name="T79" fmla="*/ 88 h 862"/>
                  <a:gd name="T80" fmla="*/ 308 w 670"/>
                  <a:gd name="T81" fmla="*/ 69 h 862"/>
                  <a:gd name="T82" fmla="*/ 245 w 670"/>
                  <a:gd name="T83" fmla="*/ 51 h 862"/>
                  <a:gd name="T84" fmla="*/ 176 w 670"/>
                  <a:gd name="T85" fmla="*/ 33 h 862"/>
                  <a:gd name="T86" fmla="*/ 102 w 670"/>
                  <a:gd name="T87" fmla="*/ 16 h 862"/>
                  <a:gd name="T88" fmla="*/ 23 w 670"/>
                  <a:gd name="T89" fmla="*/ 0 h 8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0"/>
                  <a:gd name="T136" fmla="*/ 0 h 862"/>
                  <a:gd name="T137" fmla="*/ 670 w 670"/>
                  <a:gd name="T138" fmla="*/ 862 h 8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0" h="862">
                    <a:moveTo>
                      <a:pt x="23" y="0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6"/>
                    </a:lnTo>
                    <a:lnTo>
                      <a:pt x="0" y="182"/>
                    </a:lnTo>
                    <a:lnTo>
                      <a:pt x="0" y="266"/>
                    </a:lnTo>
                    <a:lnTo>
                      <a:pt x="0" y="350"/>
                    </a:lnTo>
                    <a:lnTo>
                      <a:pt x="0" y="434"/>
                    </a:lnTo>
                    <a:lnTo>
                      <a:pt x="0" y="518"/>
                    </a:lnTo>
                    <a:lnTo>
                      <a:pt x="0" y="604"/>
                    </a:lnTo>
                    <a:lnTo>
                      <a:pt x="0" y="689"/>
                    </a:lnTo>
                    <a:lnTo>
                      <a:pt x="0" y="862"/>
                    </a:lnTo>
                    <a:lnTo>
                      <a:pt x="80" y="823"/>
                    </a:lnTo>
                    <a:lnTo>
                      <a:pt x="155" y="785"/>
                    </a:lnTo>
                    <a:lnTo>
                      <a:pt x="226" y="748"/>
                    </a:lnTo>
                    <a:lnTo>
                      <a:pt x="290" y="713"/>
                    </a:lnTo>
                    <a:lnTo>
                      <a:pt x="351" y="678"/>
                    </a:lnTo>
                    <a:lnTo>
                      <a:pt x="406" y="643"/>
                    </a:lnTo>
                    <a:lnTo>
                      <a:pt x="454" y="609"/>
                    </a:lnTo>
                    <a:lnTo>
                      <a:pt x="500" y="576"/>
                    </a:lnTo>
                    <a:lnTo>
                      <a:pt x="539" y="544"/>
                    </a:lnTo>
                    <a:lnTo>
                      <a:pt x="573" y="513"/>
                    </a:lnTo>
                    <a:lnTo>
                      <a:pt x="602" y="482"/>
                    </a:lnTo>
                    <a:lnTo>
                      <a:pt x="626" y="452"/>
                    </a:lnTo>
                    <a:lnTo>
                      <a:pt x="645" y="423"/>
                    </a:lnTo>
                    <a:lnTo>
                      <a:pt x="658" y="394"/>
                    </a:lnTo>
                    <a:lnTo>
                      <a:pt x="667" y="367"/>
                    </a:lnTo>
                    <a:lnTo>
                      <a:pt x="670" y="340"/>
                    </a:lnTo>
                    <a:lnTo>
                      <a:pt x="669" y="314"/>
                    </a:lnTo>
                    <a:lnTo>
                      <a:pt x="662" y="288"/>
                    </a:lnTo>
                    <a:lnTo>
                      <a:pt x="650" y="263"/>
                    </a:lnTo>
                    <a:lnTo>
                      <a:pt x="632" y="239"/>
                    </a:lnTo>
                    <a:lnTo>
                      <a:pt x="610" y="216"/>
                    </a:lnTo>
                    <a:lnTo>
                      <a:pt x="582" y="192"/>
                    </a:lnTo>
                    <a:lnTo>
                      <a:pt x="549" y="170"/>
                    </a:lnTo>
                    <a:lnTo>
                      <a:pt x="511" y="149"/>
                    </a:lnTo>
                    <a:lnTo>
                      <a:pt x="469" y="128"/>
                    </a:lnTo>
                    <a:lnTo>
                      <a:pt x="420" y="108"/>
                    </a:lnTo>
                    <a:lnTo>
                      <a:pt x="368" y="88"/>
                    </a:lnTo>
                    <a:lnTo>
                      <a:pt x="308" y="69"/>
                    </a:lnTo>
                    <a:lnTo>
                      <a:pt x="245" y="51"/>
                    </a:lnTo>
                    <a:lnTo>
                      <a:pt x="176" y="33"/>
                    </a:lnTo>
                    <a:lnTo>
                      <a:pt x="102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427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9" name="Freeform 101"/>
              <p:cNvSpPr>
                <a:spLocks noChangeAspect="1"/>
              </p:cNvSpPr>
              <p:nvPr/>
            </p:nvSpPr>
            <p:spPr bwMode="auto">
              <a:xfrm>
                <a:off x="4051" y="2741"/>
                <a:ext cx="147" cy="75"/>
              </a:xfrm>
              <a:custGeom>
                <a:avLst/>
                <a:gdLst>
                  <a:gd name="T0" fmla="*/ 2733 w 2768"/>
                  <a:gd name="T1" fmla="*/ 8 h 1416"/>
                  <a:gd name="T2" fmla="*/ 2651 w 2768"/>
                  <a:gd name="T3" fmla="*/ 2 h 1416"/>
                  <a:gd name="T4" fmla="*/ 2555 w 2768"/>
                  <a:gd name="T5" fmla="*/ 2 h 1416"/>
                  <a:gd name="T6" fmla="*/ 2446 w 2768"/>
                  <a:gd name="T7" fmla="*/ 7 h 1416"/>
                  <a:gd name="T8" fmla="*/ 2325 w 2768"/>
                  <a:gd name="T9" fmla="*/ 18 h 1416"/>
                  <a:gd name="T10" fmla="*/ 2196 w 2768"/>
                  <a:gd name="T11" fmla="*/ 35 h 1416"/>
                  <a:gd name="T12" fmla="*/ 2059 w 2768"/>
                  <a:gd name="T13" fmla="*/ 58 h 1416"/>
                  <a:gd name="T14" fmla="*/ 1915 w 2768"/>
                  <a:gd name="T15" fmla="*/ 84 h 1416"/>
                  <a:gd name="T16" fmla="*/ 1766 w 2768"/>
                  <a:gd name="T17" fmla="*/ 117 h 1416"/>
                  <a:gd name="T18" fmla="*/ 1613 w 2768"/>
                  <a:gd name="T19" fmla="*/ 154 h 1416"/>
                  <a:gd name="T20" fmla="*/ 1460 w 2768"/>
                  <a:gd name="T21" fmla="*/ 195 h 1416"/>
                  <a:gd name="T22" fmla="*/ 1307 w 2768"/>
                  <a:gd name="T23" fmla="*/ 240 h 1416"/>
                  <a:gd name="T24" fmla="*/ 1153 w 2768"/>
                  <a:gd name="T25" fmla="*/ 289 h 1416"/>
                  <a:gd name="T26" fmla="*/ 1004 w 2768"/>
                  <a:gd name="T27" fmla="*/ 343 h 1416"/>
                  <a:gd name="T28" fmla="*/ 859 w 2768"/>
                  <a:gd name="T29" fmla="*/ 400 h 1416"/>
                  <a:gd name="T30" fmla="*/ 721 w 2768"/>
                  <a:gd name="T31" fmla="*/ 461 h 1416"/>
                  <a:gd name="T32" fmla="*/ 545 w 2768"/>
                  <a:gd name="T33" fmla="*/ 545 h 1416"/>
                  <a:gd name="T34" fmla="*/ 386 w 2768"/>
                  <a:gd name="T35" fmla="*/ 621 h 1416"/>
                  <a:gd name="T36" fmla="*/ 288 w 2768"/>
                  <a:gd name="T37" fmla="*/ 672 h 1416"/>
                  <a:gd name="T38" fmla="*/ 199 w 2768"/>
                  <a:gd name="T39" fmla="*/ 723 h 1416"/>
                  <a:gd name="T40" fmla="*/ 140 w 2768"/>
                  <a:gd name="T41" fmla="*/ 761 h 1416"/>
                  <a:gd name="T42" fmla="*/ 105 w 2768"/>
                  <a:gd name="T43" fmla="*/ 787 h 1416"/>
                  <a:gd name="T44" fmla="*/ 74 w 2768"/>
                  <a:gd name="T45" fmla="*/ 815 h 1416"/>
                  <a:gd name="T46" fmla="*/ 47 w 2768"/>
                  <a:gd name="T47" fmla="*/ 843 h 1416"/>
                  <a:gd name="T48" fmla="*/ 24 w 2768"/>
                  <a:gd name="T49" fmla="*/ 872 h 1416"/>
                  <a:gd name="T50" fmla="*/ 7 w 2768"/>
                  <a:gd name="T51" fmla="*/ 901 h 1416"/>
                  <a:gd name="T52" fmla="*/ 20 w 2768"/>
                  <a:gd name="T53" fmla="*/ 958 h 1416"/>
                  <a:gd name="T54" fmla="*/ 59 w 2768"/>
                  <a:gd name="T55" fmla="*/ 1036 h 1416"/>
                  <a:gd name="T56" fmla="*/ 100 w 2768"/>
                  <a:gd name="T57" fmla="*/ 1103 h 1416"/>
                  <a:gd name="T58" fmla="*/ 141 w 2768"/>
                  <a:gd name="T59" fmla="*/ 1165 h 1416"/>
                  <a:gd name="T60" fmla="*/ 202 w 2768"/>
                  <a:gd name="T61" fmla="*/ 1248 h 1416"/>
                  <a:gd name="T62" fmla="*/ 261 w 2768"/>
                  <a:gd name="T63" fmla="*/ 1329 h 1416"/>
                  <a:gd name="T64" fmla="*/ 299 w 2768"/>
                  <a:gd name="T65" fmla="*/ 1387 h 1416"/>
                  <a:gd name="T66" fmla="*/ 351 w 2768"/>
                  <a:gd name="T67" fmla="*/ 1391 h 1416"/>
                  <a:gd name="T68" fmla="*/ 435 w 2768"/>
                  <a:gd name="T69" fmla="*/ 1337 h 1416"/>
                  <a:gd name="T70" fmla="*/ 540 w 2768"/>
                  <a:gd name="T71" fmla="*/ 1277 h 1416"/>
                  <a:gd name="T72" fmla="*/ 664 w 2768"/>
                  <a:gd name="T73" fmla="*/ 1210 h 1416"/>
                  <a:gd name="T74" fmla="*/ 877 w 2768"/>
                  <a:gd name="T75" fmla="*/ 1101 h 1416"/>
                  <a:gd name="T76" fmla="*/ 1203 w 2768"/>
                  <a:gd name="T77" fmla="*/ 939 h 1416"/>
                  <a:gd name="T78" fmla="*/ 1470 w 2768"/>
                  <a:gd name="T79" fmla="*/ 805 h 1416"/>
                  <a:gd name="T80" fmla="*/ 1651 w 2768"/>
                  <a:gd name="T81" fmla="*/ 711 h 1416"/>
                  <a:gd name="T82" fmla="*/ 1835 w 2768"/>
                  <a:gd name="T83" fmla="*/ 613 h 1416"/>
                  <a:gd name="T84" fmla="*/ 2018 w 2768"/>
                  <a:gd name="T85" fmla="*/ 510 h 1416"/>
                  <a:gd name="T86" fmla="*/ 2198 w 2768"/>
                  <a:gd name="T87" fmla="*/ 405 h 1416"/>
                  <a:gd name="T88" fmla="*/ 2373 w 2768"/>
                  <a:gd name="T89" fmla="*/ 296 h 1416"/>
                  <a:gd name="T90" fmla="*/ 2539 w 2768"/>
                  <a:gd name="T91" fmla="*/ 185 h 1416"/>
                  <a:gd name="T92" fmla="*/ 2695 w 2768"/>
                  <a:gd name="T93" fmla="*/ 71 h 141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68"/>
                  <a:gd name="T142" fmla="*/ 0 h 1416"/>
                  <a:gd name="T143" fmla="*/ 2768 w 2768"/>
                  <a:gd name="T144" fmla="*/ 1416 h 141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68" h="1416">
                    <a:moveTo>
                      <a:pt x="2768" y="13"/>
                    </a:moveTo>
                    <a:lnTo>
                      <a:pt x="2733" y="8"/>
                    </a:lnTo>
                    <a:lnTo>
                      <a:pt x="2694" y="4"/>
                    </a:lnTo>
                    <a:lnTo>
                      <a:pt x="2651" y="2"/>
                    </a:lnTo>
                    <a:lnTo>
                      <a:pt x="2604" y="0"/>
                    </a:lnTo>
                    <a:lnTo>
                      <a:pt x="2555" y="2"/>
                    </a:lnTo>
                    <a:lnTo>
                      <a:pt x="2502" y="4"/>
                    </a:lnTo>
                    <a:lnTo>
                      <a:pt x="2446" y="7"/>
                    </a:lnTo>
                    <a:lnTo>
                      <a:pt x="2386" y="12"/>
                    </a:lnTo>
                    <a:lnTo>
                      <a:pt x="2325" y="18"/>
                    </a:lnTo>
                    <a:lnTo>
                      <a:pt x="2262" y="26"/>
                    </a:lnTo>
                    <a:lnTo>
                      <a:pt x="2196" y="35"/>
                    </a:lnTo>
                    <a:lnTo>
                      <a:pt x="2128" y="46"/>
                    </a:lnTo>
                    <a:lnTo>
                      <a:pt x="2059" y="58"/>
                    </a:lnTo>
                    <a:lnTo>
                      <a:pt x="1987" y="70"/>
                    </a:lnTo>
                    <a:lnTo>
                      <a:pt x="1915" y="84"/>
                    </a:lnTo>
                    <a:lnTo>
                      <a:pt x="1841" y="100"/>
                    </a:lnTo>
                    <a:lnTo>
                      <a:pt x="1766" y="117"/>
                    </a:lnTo>
                    <a:lnTo>
                      <a:pt x="1690" y="135"/>
                    </a:lnTo>
                    <a:lnTo>
                      <a:pt x="1613" y="154"/>
                    </a:lnTo>
                    <a:lnTo>
                      <a:pt x="1537" y="173"/>
                    </a:lnTo>
                    <a:lnTo>
                      <a:pt x="1460" y="195"/>
                    </a:lnTo>
                    <a:lnTo>
                      <a:pt x="1383" y="217"/>
                    </a:lnTo>
                    <a:lnTo>
                      <a:pt x="1307" y="240"/>
                    </a:lnTo>
                    <a:lnTo>
                      <a:pt x="1229" y="265"/>
                    </a:lnTo>
                    <a:lnTo>
                      <a:pt x="1153" y="289"/>
                    </a:lnTo>
                    <a:lnTo>
                      <a:pt x="1078" y="316"/>
                    </a:lnTo>
                    <a:lnTo>
                      <a:pt x="1004" y="343"/>
                    </a:lnTo>
                    <a:lnTo>
                      <a:pt x="931" y="372"/>
                    </a:lnTo>
                    <a:lnTo>
                      <a:pt x="859" y="400"/>
                    </a:lnTo>
                    <a:lnTo>
                      <a:pt x="790" y="430"/>
                    </a:lnTo>
                    <a:lnTo>
                      <a:pt x="721" y="461"/>
                    </a:lnTo>
                    <a:lnTo>
                      <a:pt x="654" y="492"/>
                    </a:lnTo>
                    <a:lnTo>
                      <a:pt x="545" y="545"/>
                    </a:lnTo>
                    <a:lnTo>
                      <a:pt x="437" y="596"/>
                    </a:lnTo>
                    <a:lnTo>
                      <a:pt x="386" y="621"/>
                    </a:lnTo>
                    <a:lnTo>
                      <a:pt x="336" y="646"/>
                    </a:lnTo>
                    <a:lnTo>
                      <a:pt x="288" y="672"/>
                    </a:lnTo>
                    <a:lnTo>
                      <a:pt x="242" y="696"/>
                    </a:lnTo>
                    <a:lnTo>
                      <a:pt x="199" y="723"/>
                    </a:lnTo>
                    <a:lnTo>
                      <a:pt x="159" y="748"/>
                    </a:lnTo>
                    <a:lnTo>
                      <a:pt x="140" y="761"/>
                    </a:lnTo>
                    <a:lnTo>
                      <a:pt x="122" y="774"/>
                    </a:lnTo>
                    <a:lnTo>
                      <a:pt x="105" y="787"/>
                    </a:lnTo>
                    <a:lnTo>
                      <a:pt x="88" y="801"/>
                    </a:lnTo>
                    <a:lnTo>
                      <a:pt x="74" y="815"/>
                    </a:lnTo>
                    <a:lnTo>
                      <a:pt x="60" y="828"/>
                    </a:lnTo>
                    <a:lnTo>
                      <a:pt x="47" y="843"/>
                    </a:lnTo>
                    <a:lnTo>
                      <a:pt x="35" y="857"/>
                    </a:lnTo>
                    <a:lnTo>
                      <a:pt x="24" y="872"/>
                    </a:lnTo>
                    <a:lnTo>
                      <a:pt x="14" y="886"/>
                    </a:lnTo>
                    <a:lnTo>
                      <a:pt x="7" y="901"/>
                    </a:lnTo>
                    <a:lnTo>
                      <a:pt x="0" y="916"/>
                    </a:lnTo>
                    <a:lnTo>
                      <a:pt x="20" y="958"/>
                    </a:lnTo>
                    <a:lnTo>
                      <a:pt x="39" y="999"/>
                    </a:lnTo>
                    <a:lnTo>
                      <a:pt x="59" y="1036"/>
                    </a:lnTo>
                    <a:lnTo>
                      <a:pt x="80" y="1070"/>
                    </a:lnTo>
                    <a:lnTo>
                      <a:pt x="100" y="1103"/>
                    </a:lnTo>
                    <a:lnTo>
                      <a:pt x="120" y="1134"/>
                    </a:lnTo>
                    <a:lnTo>
                      <a:pt x="141" y="1165"/>
                    </a:lnTo>
                    <a:lnTo>
                      <a:pt x="161" y="1193"/>
                    </a:lnTo>
                    <a:lnTo>
                      <a:pt x="202" y="1248"/>
                    </a:lnTo>
                    <a:lnTo>
                      <a:pt x="242" y="1302"/>
                    </a:lnTo>
                    <a:lnTo>
                      <a:pt x="261" y="1329"/>
                    </a:lnTo>
                    <a:lnTo>
                      <a:pt x="280" y="1357"/>
                    </a:lnTo>
                    <a:lnTo>
                      <a:pt x="299" y="1387"/>
                    </a:lnTo>
                    <a:lnTo>
                      <a:pt x="317" y="1416"/>
                    </a:lnTo>
                    <a:lnTo>
                      <a:pt x="351" y="1391"/>
                    </a:lnTo>
                    <a:lnTo>
                      <a:pt x="390" y="1364"/>
                    </a:lnTo>
                    <a:lnTo>
                      <a:pt x="435" y="1337"/>
                    </a:lnTo>
                    <a:lnTo>
                      <a:pt x="485" y="1307"/>
                    </a:lnTo>
                    <a:lnTo>
                      <a:pt x="540" y="1277"/>
                    </a:lnTo>
                    <a:lnTo>
                      <a:pt x="599" y="1244"/>
                    </a:lnTo>
                    <a:lnTo>
                      <a:pt x="664" y="1210"/>
                    </a:lnTo>
                    <a:lnTo>
                      <a:pt x="731" y="1175"/>
                    </a:lnTo>
                    <a:lnTo>
                      <a:pt x="877" y="1101"/>
                    </a:lnTo>
                    <a:lnTo>
                      <a:pt x="1035" y="1023"/>
                    </a:lnTo>
                    <a:lnTo>
                      <a:pt x="1203" y="939"/>
                    </a:lnTo>
                    <a:lnTo>
                      <a:pt x="1380" y="851"/>
                    </a:lnTo>
                    <a:lnTo>
                      <a:pt x="1470" y="805"/>
                    </a:lnTo>
                    <a:lnTo>
                      <a:pt x="1560" y="759"/>
                    </a:lnTo>
                    <a:lnTo>
                      <a:pt x="1651" y="711"/>
                    </a:lnTo>
                    <a:lnTo>
                      <a:pt x="1743" y="662"/>
                    </a:lnTo>
                    <a:lnTo>
                      <a:pt x="1835" y="613"/>
                    </a:lnTo>
                    <a:lnTo>
                      <a:pt x="1927" y="562"/>
                    </a:lnTo>
                    <a:lnTo>
                      <a:pt x="2018" y="510"/>
                    </a:lnTo>
                    <a:lnTo>
                      <a:pt x="2109" y="458"/>
                    </a:lnTo>
                    <a:lnTo>
                      <a:pt x="2198" y="405"/>
                    </a:lnTo>
                    <a:lnTo>
                      <a:pt x="2286" y="351"/>
                    </a:lnTo>
                    <a:lnTo>
                      <a:pt x="2373" y="296"/>
                    </a:lnTo>
                    <a:lnTo>
                      <a:pt x="2457" y="242"/>
                    </a:lnTo>
                    <a:lnTo>
                      <a:pt x="2539" y="185"/>
                    </a:lnTo>
                    <a:lnTo>
                      <a:pt x="2618" y="128"/>
                    </a:lnTo>
                    <a:lnTo>
                      <a:pt x="2695" y="71"/>
                    </a:lnTo>
                    <a:lnTo>
                      <a:pt x="2768" y="13"/>
                    </a:lnTo>
                    <a:close/>
                  </a:path>
                </a:pathLst>
              </a:custGeom>
              <a:solidFill>
                <a:srgbClr val="E4E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0" name="Freeform 102"/>
              <p:cNvSpPr>
                <a:spLocks noChangeAspect="1"/>
              </p:cNvSpPr>
              <p:nvPr/>
            </p:nvSpPr>
            <p:spPr bwMode="auto">
              <a:xfrm>
                <a:off x="4629" y="2961"/>
                <a:ext cx="180" cy="244"/>
              </a:xfrm>
              <a:custGeom>
                <a:avLst/>
                <a:gdLst>
                  <a:gd name="T0" fmla="*/ 1049 w 3365"/>
                  <a:gd name="T1" fmla="*/ 4085 h 4570"/>
                  <a:gd name="T2" fmla="*/ 1223 w 3365"/>
                  <a:gd name="T3" fmla="*/ 3891 h 4570"/>
                  <a:gd name="T4" fmla="*/ 1399 w 3365"/>
                  <a:gd name="T5" fmla="*/ 3628 h 4570"/>
                  <a:gd name="T6" fmla="*/ 1545 w 3365"/>
                  <a:gd name="T7" fmla="*/ 3338 h 4570"/>
                  <a:gd name="T8" fmla="*/ 1661 w 3365"/>
                  <a:gd name="T9" fmla="*/ 3032 h 4570"/>
                  <a:gd name="T10" fmla="*/ 1748 w 3365"/>
                  <a:gd name="T11" fmla="*/ 2724 h 4570"/>
                  <a:gd name="T12" fmla="*/ 1798 w 3365"/>
                  <a:gd name="T13" fmla="*/ 2456 h 4570"/>
                  <a:gd name="T14" fmla="*/ 1806 w 3365"/>
                  <a:gd name="T15" fmla="*/ 2165 h 4570"/>
                  <a:gd name="T16" fmla="*/ 1823 w 3365"/>
                  <a:gd name="T17" fmla="*/ 2017 h 4570"/>
                  <a:gd name="T18" fmla="*/ 1867 w 3365"/>
                  <a:gd name="T19" fmla="*/ 1958 h 4570"/>
                  <a:gd name="T20" fmla="*/ 1987 w 3365"/>
                  <a:gd name="T21" fmla="*/ 1875 h 4570"/>
                  <a:gd name="T22" fmla="*/ 2224 w 3365"/>
                  <a:gd name="T23" fmla="*/ 1744 h 4570"/>
                  <a:gd name="T24" fmla="*/ 2402 w 3365"/>
                  <a:gd name="T25" fmla="*/ 1587 h 4570"/>
                  <a:gd name="T26" fmla="*/ 2661 w 3365"/>
                  <a:gd name="T27" fmla="*/ 1309 h 4570"/>
                  <a:gd name="T28" fmla="*/ 2842 w 3365"/>
                  <a:gd name="T29" fmla="*/ 1083 h 4570"/>
                  <a:gd name="T30" fmla="*/ 2980 w 3365"/>
                  <a:gd name="T31" fmla="*/ 874 h 4570"/>
                  <a:gd name="T32" fmla="*/ 3098 w 3365"/>
                  <a:gd name="T33" fmla="*/ 656 h 4570"/>
                  <a:gd name="T34" fmla="*/ 3195 w 3365"/>
                  <a:gd name="T35" fmla="*/ 425 h 4570"/>
                  <a:gd name="T36" fmla="*/ 3268 w 3365"/>
                  <a:gd name="T37" fmla="*/ 188 h 4570"/>
                  <a:gd name="T38" fmla="*/ 3306 w 3365"/>
                  <a:gd name="T39" fmla="*/ 37 h 4570"/>
                  <a:gd name="T40" fmla="*/ 3351 w 3365"/>
                  <a:gd name="T41" fmla="*/ 6 h 4570"/>
                  <a:gd name="T42" fmla="*/ 3059 w 3365"/>
                  <a:gd name="T43" fmla="*/ 21 h 4570"/>
                  <a:gd name="T44" fmla="*/ 2436 w 3365"/>
                  <a:gd name="T45" fmla="*/ 14 h 4570"/>
                  <a:gd name="T46" fmla="*/ 1819 w 3365"/>
                  <a:gd name="T47" fmla="*/ 1 h 4570"/>
                  <a:gd name="T48" fmla="*/ 1526 w 3365"/>
                  <a:gd name="T49" fmla="*/ 18 h 4570"/>
                  <a:gd name="T50" fmla="*/ 1300 w 3365"/>
                  <a:gd name="T51" fmla="*/ 67 h 4570"/>
                  <a:gd name="T52" fmla="*/ 1048 w 3365"/>
                  <a:gd name="T53" fmla="*/ 176 h 4570"/>
                  <a:gd name="T54" fmla="*/ 645 w 3365"/>
                  <a:gd name="T55" fmla="*/ 397 h 4570"/>
                  <a:gd name="T56" fmla="*/ 669 w 3365"/>
                  <a:gd name="T57" fmla="*/ 399 h 4570"/>
                  <a:gd name="T58" fmla="*/ 921 w 3365"/>
                  <a:gd name="T59" fmla="*/ 340 h 4570"/>
                  <a:gd name="T60" fmla="*/ 1287 w 3365"/>
                  <a:gd name="T61" fmla="*/ 297 h 4570"/>
                  <a:gd name="T62" fmla="*/ 1553 w 3365"/>
                  <a:gd name="T63" fmla="*/ 288 h 4570"/>
                  <a:gd name="T64" fmla="*/ 1746 w 3365"/>
                  <a:gd name="T65" fmla="*/ 313 h 4570"/>
                  <a:gd name="T66" fmla="*/ 1861 w 3365"/>
                  <a:gd name="T67" fmla="*/ 361 h 4570"/>
                  <a:gd name="T68" fmla="*/ 1958 w 3365"/>
                  <a:gd name="T69" fmla="*/ 440 h 4570"/>
                  <a:gd name="T70" fmla="*/ 2041 w 3365"/>
                  <a:gd name="T71" fmla="*/ 580 h 4570"/>
                  <a:gd name="T72" fmla="*/ 2044 w 3365"/>
                  <a:gd name="T73" fmla="*/ 827 h 4570"/>
                  <a:gd name="T74" fmla="*/ 1912 w 3365"/>
                  <a:gd name="T75" fmla="*/ 1059 h 4570"/>
                  <a:gd name="T76" fmla="*/ 1695 w 3365"/>
                  <a:gd name="T77" fmla="*/ 1261 h 4570"/>
                  <a:gd name="T78" fmla="*/ 1445 w 3365"/>
                  <a:gd name="T79" fmla="*/ 1419 h 4570"/>
                  <a:gd name="T80" fmla="*/ 1215 w 3365"/>
                  <a:gd name="T81" fmla="*/ 1517 h 4570"/>
                  <a:gd name="T82" fmla="*/ 1157 w 3365"/>
                  <a:gd name="T83" fmla="*/ 1599 h 4570"/>
                  <a:gd name="T84" fmla="*/ 1114 w 3365"/>
                  <a:gd name="T85" fmla="*/ 1958 h 4570"/>
                  <a:gd name="T86" fmla="*/ 1062 w 3365"/>
                  <a:gd name="T87" fmla="*/ 2520 h 4570"/>
                  <a:gd name="T88" fmla="*/ 1021 w 3365"/>
                  <a:gd name="T89" fmla="*/ 2711 h 4570"/>
                  <a:gd name="T90" fmla="*/ 894 w 3365"/>
                  <a:gd name="T91" fmla="*/ 2959 h 4570"/>
                  <a:gd name="T92" fmla="*/ 722 w 3365"/>
                  <a:gd name="T93" fmla="*/ 3192 h 4570"/>
                  <a:gd name="T94" fmla="*/ 515 w 3365"/>
                  <a:gd name="T95" fmla="*/ 3401 h 4570"/>
                  <a:gd name="T96" fmla="*/ 284 w 3365"/>
                  <a:gd name="T97" fmla="*/ 3576 h 4570"/>
                  <a:gd name="T98" fmla="*/ 40 w 3365"/>
                  <a:gd name="T99" fmla="*/ 3708 h 4570"/>
                  <a:gd name="T100" fmla="*/ 59 w 3365"/>
                  <a:gd name="T101" fmla="*/ 3832 h 4570"/>
                  <a:gd name="T102" fmla="*/ 146 w 3365"/>
                  <a:gd name="T103" fmla="*/ 4071 h 4570"/>
                  <a:gd name="T104" fmla="*/ 215 w 3365"/>
                  <a:gd name="T105" fmla="*/ 4416 h 4570"/>
                  <a:gd name="T106" fmla="*/ 368 w 3365"/>
                  <a:gd name="T107" fmla="*/ 4531 h 4570"/>
                  <a:gd name="T108" fmla="*/ 633 w 3365"/>
                  <a:gd name="T109" fmla="*/ 4407 h 4570"/>
                  <a:gd name="T110" fmla="*/ 875 w 3365"/>
                  <a:gd name="T111" fmla="*/ 4240 h 457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5"/>
                  <a:gd name="T169" fmla="*/ 0 h 4570"/>
                  <a:gd name="T170" fmla="*/ 3365 w 3365"/>
                  <a:gd name="T171" fmla="*/ 4570 h 457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5" h="4570">
                    <a:moveTo>
                      <a:pt x="913" y="4208"/>
                    </a:moveTo>
                    <a:lnTo>
                      <a:pt x="942" y="4185"/>
                    </a:lnTo>
                    <a:lnTo>
                      <a:pt x="969" y="4160"/>
                    </a:lnTo>
                    <a:lnTo>
                      <a:pt x="996" y="4135"/>
                    </a:lnTo>
                    <a:lnTo>
                      <a:pt x="1023" y="4110"/>
                    </a:lnTo>
                    <a:lnTo>
                      <a:pt x="1049" y="4085"/>
                    </a:lnTo>
                    <a:lnTo>
                      <a:pt x="1074" y="4059"/>
                    </a:lnTo>
                    <a:lnTo>
                      <a:pt x="1099" y="4034"/>
                    </a:lnTo>
                    <a:lnTo>
                      <a:pt x="1124" y="4007"/>
                    </a:lnTo>
                    <a:lnTo>
                      <a:pt x="1158" y="3970"/>
                    </a:lnTo>
                    <a:lnTo>
                      <a:pt x="1190" y="3931"/>
                    </a:lnTo>
                    <a:lnTo>
                      <a:pt x="1223" y="3891"/>
                    </a:lnTo>
                    <a:lnTo>
                      <a:pt x="1254" y="3850"/>
                    </a:lnTo>
                    <a:lnTo>
                      <a:pt x="1285" y="3807"/>
                    </a:lnTo>
                    <a:lnTo>
                      <a:pt x="1315" y="3764"/>
                    </a:lnTo>
                    <a:lnTo>
                      <a:pt x="1344" y="3720"/>
                    </a:lnTo>
                    <a:lnTo>
                      <a:pt x="1371" y="3674"/>
                    </a:lnTo>
                    <a:lnTo>
                      <a:pt x="1399" y="3628"/>
                    </a:lnTo>
                    <a:lnTo>
                      <a:pt x="1425" y="3581"/>
                    </a:lnTo>
                    <a:lnTo>
                      <a:pt x="1451" y="3533"/>
                    </a:lnTo>
                    <a:lnTo>
                      <a:pt x="1476" y="3486"/>
                    </a:lnTo>
                    <a:lnTo>
                      <a:pt x="1499" y="3437"/>
                    </a:lnTo>
                    <a:lnTo>
                      <a:pt x="1522" y="3388"/>
                    </a:lnTo>
                    <a:lnTo>
                      <a:pt x="1545" y="3338"/>
                    </a:lnTo>
                    <a:lnTo>
                      <a:pt x="1567" y="3288"/>
                    </a:lnTo>
                    <a:lnTo>
                      <a:pt x="1587" y="3237"/>
                    </a:lnTo>
                    <a:lnTo>
                      <a:pt x="1607" y="3187"/>
                    </a:lnTo>
                    <a:lnTo>
                      <a:pt x="1626" y="3135"/>
                    </a:lnTo>
                    <a:lnTo>
                      <a:pt x="1644" y="3084"/>
                    </a:lnTo>
                    <a:lnTo>
                      <a:pt x="1661" y="3032"/>
                    </a:lnTo>
                    <a:lnTo>
                      <a:pt x="1678" y="2981"/>
                    </a:lnTo>
                    <a:lnTo>
                      <a:pt x="1694" y="2929"/>
                    </a:lnTo>
                    <a:lnTo>
                      <a:pt x="1709" y="2877"/>
                    </a:lnTo>
                    <a:lnTo>
                      <a:pt x="1722" y="2826"/>
                    </a:lnTo>
                    <a:lnTo>
                      <a:pt x="1735" y="2774"/>
                    </a:lnTo>
                    <a:lnTo>
                      <a:pt x="1748" y="2724"/>
                    </a:lnTo>
                    <a:lnTo>
                      <a:pt x="1759" y="2672"/>
                    </a:lnTo>
                    <a:lnTo>
                      <a:pt x="1770" y="2621"/>
                    </a:lnTo>
                    <a:lnTo>
                      <a:pt x="1779" y="2571"/>
                    </a:lnTo>
                    <a:lnTo>
                      <a:pt x="1789" y="2522"/>
                    </a:lnTo>
                    <a:lnTo>
                      <a:pt x="1797" y="2472"/>
                    </a:lnTo>
                    <a:lnTo>
                      <a:pt x="1798" y="2456"/>
                    </a:lnTo>
                    <a:lnTo>
                      <a:pt x="1801" y="2435"/>
                    </a:lnTo>
                    <a:lnTo>
                      <a:pt x="1802" y="2410"/>
                    </a:lnTo>
                    <a:lnTo>
                      <a:pt x="1802" y="2380"/>
                    </a:lnTo>
                    <a:lnTo>
                      <a:pt x="1803" y="2312"/>
                    </a:lnTo>
                    <a:lnTo>
                      <a:pt x="1804" y="2238"/>
                    </a:lnTo>
                    <a:lnTo>
                      <a:pt x="1806" y="2165"/>
                    </a:lnTo>
                    <a:lnTo>
                      <a:pt x="1810" y="2099"/>
                    </a:lnTo>
                    <a:lnTo>
                      <a:pt x="1813" y="2069"/>
                    </a:lnTo>
                    <a:lnTo>
                      <a:pt x="1816" y="2045"/>
                    </a:lnTo>
                    <a:lnTo>
                      <a:pt x="1819" y="2034"/>
                    </a:lnTo>
                    <a:lnTo>
                      <a:pt x="1821" y="2025"/>
                    </a:lnTo>
                    <a:lnTo>
                      <a:pt x="1823" y="2017"/>
                    </a:lnTo>
                    <a:lnTo>
                      <a:pt x="1826" y="2011"/>
                    </a:lnTo>
                    <a:lnTo>
                      <a:pt x="1832" y="2000"/>
                    </a:lnTo>
                    <a:lnTo>
                      <a:pt x="1840" y="1990"/>
                    </a:lnTo>
                    <a:lnTo>
                      <a:pt x="1848" y="1979"/>
                    </a:lnTo>
                    <a:lnTo>
                      <a:pt x="1858" y="1969"/>
                    </a:lnTo>
                    <a:lnTo>
                      <a:pt x="1867" y="1958"/>
                    </a:lnTo>
                    <a:lnTo>
                      <a:pt x="1878" y="1949"/>
                    </a:lnTo>
                    <a:lnTo>
                      <a:pt x="1889" y="1939"/>
                    </a:lnTo>
                    <a:lnTo>
                      <a:pt x="1902" y="1930"/>
                    </a:lnTo>
                    <a:lnTo>
                      <a:pt x="1929" y="1911"/>
                    </a:lnTo>
                    <a:lnTo>
                      <a:pt x="1957" y="1893"/>
                    </a:lnTo>
                    <a:lnTo>
                      <a:pt x="1987" y="1875"/>
                    </a:lnTo>
                    <a:lnTo>
                      <a:pt x="2017" y="1858"/>
                    </a:lnTo>
                    <a:lnTo>
                      <a:pt x="2081" y="1825"/>
                    </a:lnTo>
                    <a:lnTo>
                      <a:pt x="2142" y="1792"/>
                    </a:lnTo>
                    <a:lnTo>
                      <a:pt x="2171" y="1776"/>
                    </a:lnTo>
                    <a:lnTo>
                      <a:pt x="2198" y="1759"/>
                    </a:lnTo>
                    <a:lnTo>
                      <a:pt x="2224" y="1744"/>
                    </a:lnTo>
                    <a:lnTo>
                      <a:pt x="2246" y="1727"/>
                    </a:lnTo>
                    <a:lnTo>
                      <a:pt x="2278" y="1700"/>
                    </a:lnTo>
                    <a:lnTo>
                      <a:pt x="2309" y="1673"/>
                    </a:lnTo>
                    <a:lnTo>
                      <a:pt x="2341" y="1645"/>
                    </a:lnTo>
                    <a:lnTo>
                      <a:pt x="2373" y="1617"/>
                    </a:lnTo>
                    <a:lnTo>
                      <a:pt x="2402" y="1587"/>
                    </a:lnTo>
                    <a:lnTo>
                      <a:pt x="2433" y="1557"/>
                    </a:lnTo>
                    <a:lnTo>
                      <a:pt x="2463" y="1528"/>
                    </a:lnTo>
                    <a:lnTo>
                      <a:pt x="2492" y="1497"/>
                    </a:lnTo>
                    <a:lnTo>
                      <a:pt x="2549" y="1436"/>
                    </a:lnTo>
                    <a:lnTo>
                      <a:pt x="2605" y="1372"/>
                    </a:lnTo>
                    <a:lnTo>
                      <a:pt x="2661" y="1309"/>
                    </a:lnTo>
                    <a:lnTo>
                      <a:pt x="2715" y="1244"/>
                    </a:lnTo>
                    <a:lnTo>
                      <a:pt x="2742" y="1213"/>
                    </a:lnTo>
                    <a:lnTo>
                      <a:pt x="2767" y="1181"/>
                    </a:lnTo>
                    <a:lnTo>
                      <a:pt x="2793" y="1148"/>
                    </a:lnTo>
                    <a:lnTo>
                      <a:pt x="2818" y="1115"/>
                    </a:lnTo>
                    <a:lnTo>
                      <a:pt x="2842" y="1083"/>
                    </a:lnTo>
                    <a:lnTo>
                      <a:pt x="2865" y="1049"/>
                    </a:lnTo>
                    <a:lnTo>
                      <a:pt x="2890" y="1015"/>
                    </a:lnTo>
                    <a:lnTo>
                      <a:pt x="2913" y="980"/>
                    </a:lnTo>
                    <a:lnTo>
                      <a:pt x="2935" y="945"/>
                    </a:lnTo>
                    <a:lnTo>
                      <a:pt x="2957" y="910"/>
                    </a:lnTo>
                    <a:lnTo>
                      <a:pt x="2980" y="874"/>
                    </a:lnTo>
                    <a:lnTo>
                      <a:pt x="3001" y="838"/>
                    </a:lnTo>
                    <a:lnTo>
                      <a:pt x="3021" y="803"/>
                    </a:lnTo>
                    <a:lnTo>
                      <a:pt x="3041" y="767"/>
                    </a:lnTo>
                    <a:lnTo>
                      <a:pt x="3061" y="730"/>
                    </a:lnTo>
                    <a:lnTo>
                      <a:pt x="3080" y="693"/>
                    </a:lnTo>
                    <a:lnTo>
                      <a:pt x="3098" y="656"/>
                    </a:lnTo>
                    <a:lnTo>
                      <a:pt x="3116" y="618"/>
                    </a:lnTo>
                    <a:lnTo>
                      <a:pt x="3133" y="579"/>
                    </a:lnTo>
                    <a:lnTo>
                      <a:pt x="3150" y="541"/>
                    </a:lnTo>
                    <a:lnTo>
                      <a:pt x="3166" y="503"/>
                    </a:lnTo>
                    <a:lnTo>
                      <a:pt x="3181" y="464"/>
                    </a:lnTo>
                    <a:lnTo>
                      <a:pt x="3195" y="425"/>
                    </a:lnTo>
                    <a:lnTo>
                      <a:pt x="3209" y="386"/>
                    </a:lnTo>
                    <a:lnTo>
                      <a:pt x="3223" y="347"/>
                    </a:lnTo>
                    <a:lnTo>
                      <a:pt x="3236" y="308"/>
                    </a:lnTo>
                    <a:lnTo>
                      <a:pt x="3247" y="268"/>
                    </a:lnTo>
                    <a:lnTo>
                      <a:pt x="3258" y="228"/>
                    </a:lnTo>
                    <a:lnTo>
                      <a:pt x="3268" y="188"/>
                    </a:lnTo>
                    <a:lnTo>
                      <a:pt x="3278" y="148"/>
                    </a:lnTo>
                    <a:lnTo>
                      <a:pt x="3286" y="108"/>
                    </a:lnTo>
                    <a:lnTo>
                      <a:pt x="3295" y="68"/>
                    </a:lnTo>
                    <a:lnTo>
                      <a:pt x="3298" y="54"/>
                    </a:lnTo>
                    <a:lnTo>
                      <a:pt x="3303" y="42"/>
                    </a:lnTo>
                    <a:lnTo>
                      <a:pt x="3306" y="37"/>
                    </a:lnTo>
                    <a:lnTo>
                      <a:pt x="3310" y="32"/>
                    </a:lnTo>
                    <a:lnTo>
                      <a:pt x="3314" y="28"/>
                    </a:lnTo>
                    <a:lnTo>
                      <a:pt x="3318" y="23"/>
                    </a:lnTo>
                    <a:lnTo>
                      <a:pt x="3328" y="16"/>
                    </a:lnTo>
                    <a:lnTo>
                      <a:pt x="3339" y="11"/>
                    </a:lnTo>
                    <a:lnTo>
                      <a:pt x="3351" y="6"/>
                    </a:lnTo>
                    <a:lnTo>
                      <a:pt x="3365" y="3"/>
                    </a:lnTo>
                    <a:lnTo>
                      <a:pt x="3315" y="9"/>
                    </a:lnTo>
                    <a:lnTo>
                      <a:pt x="3263" y="12"/>
                    </a:lnTo>
                    <a:lnTo>
                      <a:pt x="3212" y="15"/>
                    </a:lnTo>
                    <a:lnTo>
                      <a:pt x="3162" y="18"/>
                    </a:lnTo>
                    <a:lnTo>
                      <a:pt x="3059" y="21"/>
                    </a:lnTo>
                    <a:lnTo>
                      <a:pt x="2955" y="23"/>
                    </a:lnTo>
                    <a:lnTo>
                      <a:pt x="2852" y="23"/>
                    </a:lnTo>
                    <a:lnTo>
                      <a:pt x="2748" y="22"/>
                    </a:lnTo>
                    <a:lnTo>
                      <a:pt x="2644" y="20"/>
                    </a:lnTo>
                    <a:lnTo>
                      <a:pt x="2541" y="17"/>
                    </a:lnTo>
                    <a:lnTo>
                      <a:pt x="2436" y="14"/>
                    </a:lnTo>
                    <a:lnTo>
                      <a:pt x="2333" y="10"/>
                    </a:lnTo>
                    <a:lnTo>
                      <a:pt x="2229" y="6"/>
                    </a:lnTo>
                    <a:lnTo>
                      <a:pt x="2126" y="4"/>
                    </a:lnTo>
                    <a:lnTo>
                      <a:pt x="2023" y="2"/>
                    </a:lnTo>
                    <a:lnTo>
                      <a:pt x="1920" y="0"/>
                    </a:lnTo>
                    <a:lnTo>
                      <a:pt x="1819" y="1"/>
                    </a:lnTo>
                    <a:lnTo>
                      <a:pt x="1718" y="3"/>
                    </a:lnTo>
                    <a:lnTo>
                      <a:pt x="1679" y="4"/>
                    </a:lnTo>
                    <a:lnTo>
                      <a:pt x="1641" y="6"/>
                    </a:lnTo>
                    <a:lnTo>
                      <a:pt x="1602" y="10"/>
                    </a:lnTo>
                    <a:lnTo>
                      <a:pt x="1564" y="14"/>
                    </a:lnTo>
                    <a:lnTo>
                      <a:pt x="1526" y="18"/>
                    </a:lnTo>
                    <a:lnTo>
                      <a:pt x="1488" y="23"/>
                    </a:lnTo>
                    <a:lnTo>
                      <a:pt x="1450" y="30"/>
                    </a:lnTo>
                    <a:lnTo>
                      <a:pt x="1411" y="38"/>
                    </a:lnTo>
                    <a:lnTo>
                      <a:pt x="1374" y="47"/>
                    </a:lnTo>
                    <a:lnTo>
                      <a:pt x="1337" y="56"/>
                    </a:lnTo>
                    <a:lnTo>
                      <a:pt x="1300" y="67"/>
                    </a:lnTo>
                    <a:lnTo>
                      <a:pt x="1263" y="78"/>
                    </a:lnTo>
                    <a:lnTo>
                      <a:pt x="1227" y="92"/>
                    </a:lnTo>
                    <a:lnTo>
                      <a:pt x="1191" y="106"/>
                    </a:lnTo>
                    <a:lnTo>
                      <a:pt x="1157" y="122"/>
                    </a:lnTo>
                    <a:lnTo>
                      <a:pt x="1122" y="139"/>
                    </a:lnTo>
                    <a:lnTo>
                      <a:pt x="1048" y="176"/>
                    </a:lnTo>
                    <a:lnTo>
                      <a:pt x="978" y="212"/>
                    </a:lnTo>
                    <a:lnTo>
                      <a:pt x="910" y="246"/>
                    </a:lnTo>
                    <a:lnTo>
                      <a:pt x="844" y="281"/>
                    </a:lnTo>
                    <a:lnTo>
                      <a:pt x="778" y="317"/>
                    </a:lnTo>
                    <a:lnTo>
                      <a:pt x="712" y="355"/>
                    </a:lnTo>
                    <a:lnTo>
                      <a:pt x="645" y="397"/>
                    </a:lnTo>
                    <a:lnTo>
                      <a:pt x="575" y="441"/>
                    </a:lnTo>
                    <a:lnTo>
                      <a:pt x="590" y="432"/>
                    </a:lnTo>
                    <a:lnTo>
                      <a:pt x="607" y="424"/>
                    </a:lnTo>
                    <a:lnTo>
                      <a:pt x="626" y="416"/>
                    </a:lnTo>
                    <a:lnTo>
                      <a:pt x="647" y="407"/>
                    </a:lnTo>
                    <a:lnTo>
                      <a:pt x="669" y="399"/>
                    </a:lnTo>
                    <a:lnTo>
                      <a:pt x="692" y="391"/>
                    </a:lnTo>
                    <a:lnTo>
                      <a:pt x="718" y="384"/>
                    </a:lnTo>
                    <a:lnTo>
                      <a:pt x="744" y="377"/>
                    </a:lnTo>
                    <a:lnTo>
                      <a:pt x="800" y="364"/>
                    </a:lnTo>
                    <a:lnTo>
                      <a:pt x="859" y="352"/>
                    </a:lnTo>
                    <a:lnTo>
                      <a:pt x="921" y="340"/>
                    </a:lnTo>
                    <a:lnTo>
                      <a:pt x="984" y="331"/>
                    </a:lnTo>
                    <a:lnTo>
                      <a:pt x="1048" y="321"/>
                    </a:lnTo>
                    <a:lnTo>
                      <a:pt x="1111" y="314"/>
                    </a:lnTo>
                    <a:lnTo>
                      <a:pt x="1172" y="307"/>
                    </a:lnTo>
                    <a:lnTo>
                      <a:pt x="1232" y="301"/>
                    </a:lnTo>
                    <a:lnTo>
                      <a:pt x="1287" y="297"/>
                    </a:lnTo>
                    <a:lnTo>
                      <a:pt x="1337" y="293"/>
                    </a:lnTo>
                    <a:lnTo>
                      <a:pt x="1383" y="291"/>
                    </a:lnTo>
                    <a:lnTo>
                      <a:pt x="1421" y="289"/>
                    </a:lnTo>
                    <a:lnTo>
                      <a:pt x="1465" y="288"/>
                    </a:lnTo>
                    <a:lnTo>
                      <a:pt x="1510" y="288"/>
                    </a:lnTo>
                    <a:lnTo>
                      <a:pt x="1553" y="288"/>
                    </a:lnTo>
                    <a:lnTo>
                      <a:pt x="1598" y="290"/>
                    </a:lnTo>
                    <a:lnTo>
                      <a:pt x="1641" y="294"/>
                    </a:lnTo>
                    <a:lnTo>
                      <a:pt x="1683" y="300"/>
                    </a:lnTo>
                    <a:lnTo>
                      <a:pt x="1704" y="303"/>
                    </a:lnTo>
                    <a:lnTo>
                      <a:pt x="1724" y="309"/>
                    </a:lnTo>
                    <a:lnTo>
                      <a:pt x="1746" y="313"/>
                    </a:lnTo>
                    <a:lnTo>
                      <a:pt x="1766" y="319"/>
                    </a:lnTo>
                    <a:lnTo>
                      <a:pt x="1785" y="326"/>
                    </a:lnTo>
                    <a:lnTo>
                      <a:pt x="1805" y="333"/>
                    </a:lnTo>
                    <a:lnTo>
                      <a:pt x="1824" y="342"/>
                    </a:lnTo>
                    <a:lnTo>
                      <a:pt x="1842" y="350"/>
                    </a:lnTo>
                    <a:lnTo>
                      <a:pt x="1861" y="361"/>
                    </a:lnTo>
                    <a:lnTo>
                      <a:pt x="1878" y="371"/>
                    </a:lnTo>
                    <a:lnTo>
                      <a:pt x="1896" y="383"/>
                    </a:lnTo>
                    <a:lnTo>
                      <a:pt x="1912" y="395"/>
                    </a:lnTo>
                    <a:lnTo>
                      <a:pt x="1929" y="409"/>
                    </a:lnTo>
                    <a:lnTo>
                      <a:pt x="1943" y="424"/>
                    </a:lnTo>
                    <a:lnTo>
                      <a:pt x="1958" y="440"/>
                    </a:lnTo>
                    <a:lnTo>
                      <a:pt x="1973" y="458"/>
                    </a:lnTo>
                    <a:lnTo>
                      <a:pt x="1987" y="476"/>
                    </a:lnTo>
                    <a:lnTo>
                      <a:pt x="1999" y="496"/>
                    </a:lnTo>
                    <a:lnTo>
                      <a:pt x="2011" y="516"/>
                    </a:lnTo>
                    <a:lnTo>
                      <a:pt x="2023" y="538"/>
                    </a:lnTo>
                    <a:lnTo>
                      <a:pt x="2041" y="580"/>
                    </a:lnTo>
                    <a:lnTo>
                      <a:pt x="2052" y="622"/>
                    </a:lnTo>
                    <a:lnTo>
                      <a:pt x="2060" y="663"/>
                    </a:lnTo>
                    <a:lnTo>
                      <a:pt x="2062" y="704"/>
                    </a:lnTo>
                    <a:lnTo>
                      <a:pt x="2060" y="745"/>
                    </a:lnTo>
                    <a:lnTo>
                      <a:pt x="2054" y="787"/>
                    </a:lnTo>
                    <a:lnTo>
                      <a:pt x="2044" y="827"/>
                    </a:lnTo>
                    <a:lnTo>
                      <a:pt x="2030" y="867"/>
                    </a:lnTo>
                    <a:lnTo>
                      <a:pt x="2012" y="907"/>
                    </a:lnTo>
                    <a:lnTo>
                      <a:pt x="1991" y="946"/>
                    </a:lnTo>
                    <a:lnTo>
                      <a:pt x="1968" y="984"/>
                    </a:lnTo>
                    <a:lnTo>
                      <a:pt x="1940" y="1022"/>
                    </a:lnTo>
                    <a:lnTo>
                      <a:pt x="1912" y="1059"/>
                    </a:lnTo>
                    <a:lnTo>
                      <a:pt x="1880" y="1095"/>
                    </a:lnTo>
                    <a:lnTo>
                      <a:pt x="1846" y="1130"/>
                    </a:lnTo>
                    <a:lnTo>
                      <a:pt x="1810" y="1165"/>
                    </a:lnTo>
                    <a:lnTo>
                      <a:pt x="1773" y="1198"/>
                    </a:lnTo>
                    <a:lnTo>
                      <a:pt x="1735" y="1231"/>
                    </a:lnTo>
                    <a:lnTo>
                      <a:pt x="1695" y="1261"/>
                    </a:lnTo>
                    <a:lnTo>
                      <a:pt x="1655" y="1291"/>
                    </a:lnTo>
                    <a:lnTo>
                      <a:pt x="1612" y="1320"/>
                    </a:lnTo>
                    <a:lnTo>
                      <a:pt x="1571" y="1347"/>
                    </a:lnTo>
                    <a:lnTo>
                      <a:pt x="1529" y="1372"/>
                    </a:lnTo>
                    <a:lnTo>
                      <a:pt x="1488" y="1397"/>
                    </a:lnTo>
                    <a:lnTo>
                      <a:pt x="1445" y="1419"/>
                    </a:lnTo>
                    <a:lnTo>
                      <a:pt x="1404" y="1440"/>
                    </a:lnTo>
                    <a:lnTo>
                      <a:pt x="1364" y="1459"/>
                    </a:lnTo>
                    <a:lnTo>
                      <a:pt x="1325" y="1476"/>
                    </a:lnTo>
                    <a:lnTo>
                      <a:pt x="1287" y="1492"/>
                    </a:lnTo>
                    <a:lnTo>
                      <a:pt x="1250" y="1506"/>
                    </a:lnTo>
                    <a:lnTo>
                      <a:pt x="1215" y="1517"/>
                    </a:lnTo>
                    <a:lnTo>
                      <a:pt x="1182" y="1527"/>
                    </a:lnTo>
                    <a:lnTo>
                      <a:pt x="1177" y="1531"/>
                    </a:lnTo>
                    <a:lnTo>
                      <a:pt x="1172" y="1541"/>
                    </a:lnTo>
                    <a:lnTo>
                      <a:pt x="1167" y="1555"/>
                    </a:lnTo>
                    <a:lnTo>
                      <a:pt x="1162" y="1574"/>
                    </a:lnTo>
                    <a:lnTo>
                      <a:pt x="1157" y="1599"/>
                    </a:lnTo>
                    <a:lnTo>
                      <a:pt x="1152" y="1627"/>
                    </a:lnTo>
                    <a:lnTo>
                      <a:pt x="1147" y="1659"/>
                    </a:lnTo>
                    <a:lnTo>
                      <a:pt x="1143" y="1694"/>
                    </a:lnTo>
                    <a:lnTo>
                      <a:pt x="1133" y="1774"/>
                    </a:lnTo>
                    <a:lnTo>
                      <a:pt x="1124" y="1863"/>
                    </a:lnTo>
                    <a:lnTo>
                      <a:pt x="1114" y="1958"/>
                    </a:lnTo>
                    <a:lnTo>
                      <a:pt x="1106" y="2058"/>
                    </a:lnTo>
                    <a:lnTo>
                      <a:pt x="1096" y="2159"/>
                    </a:lnTo>
                    <a:lnTo>
                      <a:pt x="1088" y="2258"/>
                    </a:lnTo>
                    <a:lnTo>
                      <a:pt x="1079" y="2354"/>
                    </a:lnTo>
                    <a:lnTo>
                      <a:pt x="1071" y="2441"/>
                    </a:lnTo>
                    <a:lnTo>
                      <a:pt x="1062" y="2520"/>
                    </a:lnTo>
                    <a:lnTo>
                      <a:pt x="1054" y="2585"/>
                    </a:lnTo>
                    <a:lnTo>
                      <a:pt x="1050" y="2613"/>
                    </a:lnTo>
                    <a:lnTo>
                      <a:pt x="1046" y="2636"/>
                    </a:lnTo>
                    <a:lnTo>
                      <a:pt x="1042" y="2655"/>
                    </a:lnTo>
                    <a:lnTo>
                      <a:pt x="1038" y="2669"/>
                    </a:lnTo>
                    <a:lnTo>
                      <a:pt x="1021" y="2711"/>
                    </a:lnTo>
                    <a:lnTo>
                      <a:pt x="1004" y="2752"/>
                    </a:lnTo>
                    <a:lnTo>
                      <a:pt x="985" y="2794"/>
                    </a:lnTo>
                    <a:lnTo>
                      <a:pt x="964" y="2836"/>
                    </a:lnTo>
                    <a:lnTo>
                      <a:pt x="942" y="2877"/>
                    </a:lnTo>
                    <a:lnTo>
                      <a:pt x="919" y="2918"/>
                    </a:lnTo>
                    <a:lnTo>
                      <a:pt x="894" y="2959"/>
                    </a:lnTo>
                    <a:lnTo>
                      <a:pt x="868" y="3000"/>
                    </a:lnTo>
                    <a:lnTo>
                      <a:pt x="841" y="3039"/>
                    </a:lnTo>
                    <a:lnTo>
                      <a:pt x="813" y="3078"/>
                    </a:lnTo>
                    <a:lnTo>
                      <a:pt x="783" y="3117"/>
                    </a:lnTo>
                    <a:lnTo>
                      <a:pt x="753" y="3155"/>
                    </a:lnTo>
                    <a:lnTo>
                      <a:pt x="722" y="3192"/>
                    </a:lnTo>
                    <a:lnTo>
                      <a:pt x="689" y="3229"/>
                    </a:lnTo>
                    <a:lnTo>
                      <a:pt x="655" y="3265"/>
                    </a:lnTo>
                    <a:lnTo>
                      <a:pt x="621" y="3301"/>
                    </a:lnTo>
                    <a:lnTo>
                      <a:pt x="587" y="3335"/>
                    </a:lnTo>
                    <a:lnTo>
                      <a:pt x="551" y="3369"/>
                    </a:lnTo>
                    <a:lnTo>
                      <a:pt x="515" y="3401"/>
                    </a:lnTo>
                    <a:lnTo>
                      <a:pt x="478" y="3433"/>
                    </a:lnTo>
                    <a:lnTo>
                      <a:pt x="440" y="3464"/>
                    </a:lnTo>
                    <a:lnTo>
                      <a:pt x="402" y="3493"/>
                    </a:lnTo>
                    <a:lnTo>
                      <a:pt x="362" y="3522"/>
                    </a:lnTo>
                    <a:lnTo>
                      <a:pt x="323" y="3549"/>
                    </a:lnTo>
                    <a:lnTo>
                      <a:pt x="284" y="3576"/>
                    </a:lnTo>
                    <a:lnTo>
                      <a:pt x="244" y="3601"/>
                    </a:lnTo>
                    <a:lnTo>
                      <a:pt x="204" y="3625"/>
                    </a:lnTo>
                    <a:lnTo>
                      <a:pt x="163" y="3648"/>
                    </a:lnTo>
                    <a:lnTo>
                      <a:pt x="122" y="3669"/>
                    </a:lnTo>
                    <a:lnTo>
                      <a:pt x="81" y="3689"/>
                    </a:lnTo>
                    <a:lnTo>
                      <a:pt x="40" y="3708"/>
                    </a:lnTo>
                    <a:lnTo>
                      <a:pt x="0" y="3725"/>
                    </a:lnTo>
                    <a:lnTo>
                      <a:pt x="11" y="3744"/>
                    </a:lnTo>
                    <a:lnTo>
                      <a:pt x="24" y="3764"/>
                    </a:lnTo>
                    <a:lnTo>
                      <a:pt x="36" y="3786"/>
                    </a:lnTo>
                    <a:lnTo>
                      <a:pt x="47" y="3808"/>
                    </a:lnTo>
                    <a:lnTo>
                      <a:pt x="59" y="3832"/>
                    </a:lnTo>
                    <a:lnTo>
                      <a:pt x="69" y="3856"/>
                    </a:lnTo>
                    <a:lnTo>
                      <a:pt x="80" y="3880"/>
                    </a:lnTo>
                    <a:lnTo>
                      <a:pt x="91" y="3906"/>
                    </a:lnTo>
                    <a:lnTo>
                      <a:pt x="110" y="3960"/>
                    </a:lnTo>
                    <a:lnTo>
                      <a:pt x="129" y="4015"/>
                    </a:lnTo>
                    <a:lnTo>
                      <a:pt x="146" y="4071"/>
                    </a:lnTo>
                    <a:lnTo>
                      <a:pt x="160" y="4129"/>
                    </a:lnTo>
                    <a:lnTo>
                      <a:pt x="174" y="4187"/>
                    </a:lnTo>
                    <a:lnTo>
                      <a:pt x="187" y="4245"/>
                    </a:lnTo>
                    <a:lnTo>
                      <a:pt x="198" y="4303"/>
                    </a:lnTo>
                    <a:lnTo>
                      <a:pt x="208" y="4360"/>
                    </a:lnTo>
                    <a:lnTo>
                      <a:pt x="215" y="4416"/>
                    </a:lnTo>
                    <a:lnTo>
                      <a:pt x="222" y="4469"/>
                    </a:lnTo>
                    <a:lnTo>
                      <a:pt x="227" y="4521"/>
                    </a:lnTo>
                    <a:lnTo>
                      <a:pt x="230" y="4570"/>
                    </a:lnTo>
                    <a:lnTo>
                      <a:pt x="277" y="4559"/>
                    </a:lnTo>
                    <a:lnTo>
                      <a:pt x="322" y="4545"/>
                    </a:lnTo>
                    <a:lnTo>
                      <a:pt x="368" y="4531"/>
                    </a:lnTo>
                    <a:lnTo>
                      <a:pt x="413" y="4514"/>
                    </a:lnTo>
                    <a:lnTo>
                      <a:pt x="459" y="4496"/>
                    </a:lnTo>
                    <a:lnTo>
                      <a:pt x="503" y="4476"/>
                    </a:lnTo>
                    <a:lnTo>
                      <a:pt x="546" y="4454"/>
                    </a:lnTo>
                    <a:lnTo>
                      <a:pt x="590" y="4431"/>
                    </a:lnTo>
                    <a:lnTo>
                      <a:pt x="633" y="4407"/>
                    </a:lnTo>
                    <a:lnTo>
                      <a:pt x="674" y="4382"/>
                    </a:lnTo>
                    <a:lnTo>
                      <a:pt x="717" y="4356"/>
                    </a:lnTo>
                    <a:lnTo>
                      <a:pt x="757" y="4328"/>
                    </a:lnTo>
                    <a:lnTo>
                      <a:pt x="797" y="4299"/>
                    </a:lnTo>
                    <a:lnTo>
                      <a:pt x="837" y="4270"/>
                    </a:lnTo>
                    <a:lnTo>
                      <a:pt x="875" y="4240"/>
                    </a:lnTo>
                    <a:lnTo>
                      <a:pt x="913" y="4208"/>
                    </a:lnTo>
                    <a:close/>
                  </a:path>
                </a:pathLst>
              </a:custGeom>
              <a:solidFill>
                <a:srgbClr val="B59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1" name="Freeform 103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2" name="Freeform 104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3" name="Freeform 105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4" name="Freeform 106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5" name="Freeform 107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6" name="Freeform 108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7F6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7" name="Freeform 109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6B42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8" name="Freeform 110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83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9" name="Freeform 111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6D8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0" name="Freeform 112"/>
              <p:cNvSpPr>
                <a:spLocks noChangeAspect="1"/>
              </p:cNvSpPr>
              <p:nvPr/>
            </p:nvSpPr>
            <p:spPr bwMode="auto">
              <a:xfrm>
                <a:off x="4345" y="2752"/>
                <a:ext cx="294" cy="270"/>
              </a:xfrm>
              <a:custGeom>
                <a:avLst/>
                <a:gdLst>
                  <a:gd name="T0" fmla="*/ 5522 w 5523"/>
                  <a:gd name="T1" fmla="*/ 4996 h 5077"/>
                  <a:gd name="T2" fmla="*/ 5516 w 5523"/>
                  <a:gd name="T3" fmla="*/ 4962 h 5077"/>
                  <a:gd name="T4" fmla="*/ 5333 w 5523"/>
                  <a:gd name="T5" fmla="*/ 4477 h 5077"/>
                  <a:gd name="T6" fmla="*/ 5023 w 5523"/>
                  <a:gd name="T7" fmla="*/ 3804 h 5077"/>
                  <a:gd name="T8" fmla="*/ 4665 w 5523"/>
                  <a:gd name="T9" fmla="*/ 3181 h 5077"/>
                  <a:gd name="T10" fmla="*/ 4257 w 5523"/>
                  <a:gd name="T11" fmla="*/ 2609 h 5077"/>
                  <a:gd name="T12" fmla="*/ 3799 w 5523"/>
                  <a:gd name="T13" fmla="*/ 2086 h 5077"/>
                  <a:gd name="T14" fmla="*/ 3291 w 5523"/>
                  <a:gd name="T15" fmla="*/ 1613 h 5077"/>
                  <a:gd name="T16" fmla="*/ 2735 w 5523"/>
                  <a:gd name="T17" fmla="*/ 1190 h 5077"/>
                  <a:gd name="T18" fmla="*/ 2128 w 5523"/>
                  <a:gd name="T19" fmla="*/ 817 h 5077"/>
                  <a:gd name="T20" fmla="*/ 1471 w 5523"/>
                  <a:gd name="T21" fmla="*/ 495 h 5077"/>
                  <a:gd name="T22" fmla="*/ 764 w 5523"/>
                  <a:gd name="T23" fmla="*/ 222 h 5077"/>
                  <a:gd name="T24" fmla="*/ 6 w 5523"/>
                  <a:gd name="T25" fmla="*/ 0 h 5077"/>
                  <a:gd name="T26" fmla="*/ 31 w 5523"/>
                  <a:gd name="T27" fmla="*/ 169 h 5077"/>
                  <a:gd name="T28" fmla="*/ 53 w 5523"/>
                  <a:gd name="T29" fmla="*/ 340 h 5077"/>
                  <a:gd name="T30" fmla="*/ 73 w 5523"/>
                  <a:gd name="T31" fmla="*/ 513 h 5077"/>
                  <a:gd name="T32" fmla="*/ 90 w 5523"/>
                  <a:gd name="T33" fmla="*/ 686 h 5077"/>
                  <a:gd name="T34" fmla="*/ 106 w 5523"/>
                  <a:gd name="T35" fmla="*/ 861 h 5077"/>
                  <a:gd name="T36" fmla="*/ 116 w 5523"/>
                  <a:gd name="T37" fmla="*/ 945 h 5077"/>
                  <a:gd name="T38" fmla="*/ 122 w 5523"/>
                  <a:gd name="T39" fmla="*/ 1001 h 5077"/>
                  <a:gd name="T40" fmla="*/ 124 w 5523"/>
                  <a:gd name="T41" fmla="*/ 1144 h 5077"/>
                  <a:gd name="T42" fmla="*/ 135 w 5523"/>
                  <a:gd name="T43" fmla="*/ 1308 h 5077"/>
                  <a:gd name="T44" fmla="*/ 151 w 5523"/>
                  <a:gd name="T45" fmla="*/ 1471 h 5077"/>
                  <a:gd name="T46" fmla="*/ 165 w 5523"/>
                  <a:gd name="T47" fmla="*/ 1633 h 5077"/>
                  <a:gd name="T48" fmla="*/ 173 w 5523"/>
                  <a:gd name="T49" fmla="*/ 1799 h 5077"/>
                  <a:gd name="T50" fmla="*/ 169 w 5523"/>
                  <a:gd name="T51" fmla="*/ 1994 h 5077"/>
                  <a:gd name="T52" fmla="*/ 161 w 5523"/>
                  <a:gd name="T53" fmla="*/ 2356 h 5077"/>
                  <a:gd name="T54" fmla="*/ 147 w 5523"/>
                  <a:gd name="T55" fmla="*/ 2824 h 5077"/>
                  <a:gd name="T56" fmla="*/ 127 w 5523"/>
                  <a:gd name="T57" fmla="*/ 3316 h 5077"/>
                  <a:gd name="T58" fmla="*/ 102 w 5523"/>
                  <a:gd name="T59" fmla="*/ 3683 h 5077"/>
                  <a:gd name="T60" fmla="*/ 83 w 5523"/>
                  <a:gd name="T61" fmla="*/ 3862 h 5077"/>
                  <a:gd name="T62" fmla="*/ 60 w 5523"/>
                  <a:gd name="T63" fmla="*/ 3999 h 5077"/>
                  <a:gd name="T64" fmla="*/ 32 w 5523"/>
                  <a:gd name="T65" fmla="*/ 4143 h 5077"/>
                  <a:gd name="T66" fmla="*/ 6 w 5523"/>
                  <a:gd name="T67" fmla="*/ 4306 h 5077"/>
                  <a:gd name="T68" fmla="*/ 0 w 5523"/>
                  <a:gd name="T69" fmla="*/ 4387 h 5077"/>
                  <a:gd name="T70" fmla="*/ 3 w 5523"/>
                  <a:gd name="T71" fmla="*/ 4429 h 5077"/>
                  <a:gd name="T72" fmla="*/ 12 w 5523"/>
                  <a:gd name="T73" fmla="*/ 4438 h 5077"/>
                  <a:gd name="T74" fmla="*/ 435 w 5523"/>
                  <a:gd name="T75" fmla="*/ 4559 h 5077"/>
                  <a:gd name="T76" fmla="*/ 888 w 5523"/>
                  <a:gd name="T77" fmla="*/ 4669 h 5077"/>
                  <a:gd name="T78" fmla="*/ 1367 w 5523"/>
                  <a:gd name="T79" fmla="*/ 4768 h 5077"/>
                  <a:gd name="T80" fmla="*/ 1870 w 5523"/>
                  <a:gd name="T81" fmla="*/ 4856 h 5077"/>
                  <a:gd name="T82" fmla="*/ 2391 w 5523"/>
                  <a:gd name="T83" fmla="*/ 4930 h 5077"/>
                  <a:gd name="T84" fmla="*/ 2927 w 5523"/>
                  <a:gd name="T85" fmla="*/ 4991 h 5077"/>
                  <a:gd name="T86" fmla="*/ 3476 w 5523"/>
                  <a:gd name="T87" fmla="*/ 5037 h 5077"/>
                  <a:gd name="T88" fmla="*/ 4031 w 5523"/>
                  <a:gd name="T89" fmla="*/ 5065 h 5077"/>
                  <a:gd name="T90" fmla="*/ 4592 w 5523"/>
                  <a:gd name="T91" fmla="*/ 5077 h 5077"/>
                  <a:gd name="T92" fmla="*/ 5151 w 5523"/>
                  <a:gd name="T93" fmla="*/ 5071 h 507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523"/>
                  <a:gd name="T142" fmla="*/ 0 h 5077"/>
                  <a:gd name="T143" fmla="*/ 5523 w 5523"/>
                  <a:gd name="T144" fmla="*/ 5077 h 507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523" h="5077">
                    <a:moveTo>
                      <a:pt x="5523" y="5056"/>
                    </a:moveTo>
                    <a:lnTo>
                      <a:pt x="5523" y="5024"/>
                    </a:lnTo>
                    <a:lnTo>
                      <a:pt x="5522" y="4996"/>
                    </a:lnTo>
                    <a:lnTo>
                      <a:pt x="5520" y="4983"/>
                    </a:lnTo>
                    <a:lnTo>
                      <a:pt x="5518" y="4972"/>
                    </a:lnTo>
                    <a:lnTo>
                      <a:pt x="5516" y="4962"/>
                    </a:lnTo>
                    <a:lnTo>
                      <a:pt x="5512" y="4952"/>
                    </a:lnTo>
                    <a:lnTo>
                      <a:pt x="5425" y="4712"/>
                    </a:lnTo>
                    <a:lnTo>
                      <a:pt x="5333" y="4477"/>
                    </a:lnTo>
                    <a:lnTo>
                      <a:pt x="5235" y="4247"/>
                    </a:lnTo>
                    <a:lnTo>
                      <a:pt x="5132" y="4023"/>
                    </a:lnTo>
                    <a:lnTo>
                      <a:pt x="5023" y="3804"/>
                    </a:lnTo>
                    <a:lnTo>
                      <a:pt x="4909" y="3592"/>
                    </a:lnTo>
                    <a:lnTo>
                      <a:pt x="4789" y="3383"/>
                    </a:lnTo>
                    <a:lnTo>
                      <a:pt x="4665" y="3181"/>
                    </a:lnTo>
                    <a:lnTo>
                      <a:pt x="4534" y="2985"/>
                    </a:lnTo>
                    <a:lnTo>
                      <a:pt x="4398" y="2794"/>
                    </a:lnTo>
                    <a:lnTo>
                      <a:pt x="4257" y="2609"/>
                    </a:lnTo>
                    <a:lnTo>
                      <a:pt x="4110" y="2429"/>
                    </a:lnTo>
                    <a:lnTo>
                      <a:pt x="3957" y="2255"/>
                    </a:lnTo>
                    <a:lnTo>
                      <a:pt x="3799" y="2086"/>
                    </a:lnTo>
                    <a:lnTo>
                      <a:pt x="3635" y="1923"/>
                    </a:lnTo>
                    <a:lnTo>
                      <a:pt x="3467" y="1765"/>
                    </a:lnTo>
                    <a:lnTo>
                      <a:pt x="3291" y="1613"/>
                    </a:lnTo>
                    <a:lnTo>
                      <a:pt x="3111" y="1466"/>
                    </a:lnTo>
                    <a:lnTo>
                      <a:pt x="2925" y="1326"/>
                    </a:lnTo>
                    <a:lnTo>
                      <a:pt x="2735" y="1190"/>
                    </a:lnTo>
                    <a:lnTo>
                      <a:pt x="2537" y="1060"/>
                    </a:lnTo>
                    <a:lnTo>
                      <a:pt x="2335" y="936"/>
                    </a:lnTo>
                    <a:lnTo>
                      <a:pt x="2128" y="817"/>
                    </a:lnTo>
                    <a:lnTo>
                      <a:pt x="1914" y="704"/>
                    </a:lnTo>
                    <a:lnTo>
                      <a:pt x="1695" y="596"/>
                    </a:lnTo>
                    <a:lnTo>
                      <a:pt x="1471" y="495"/>
                    </a:lnTo>
                    <a:lnTo>
                      <a:pt x="1241" y="399"/>
                    </a:lnTo>
                    <a:lnTo>
                      <a:pt x="1005" y="308"/>
                    </a:lnTo>
                    <a:lnTo>
                      <a:pt x="764" y="222"/>
                    </a:lnTo>
                    <a:lnTo>
                      <a:pt x="517" y="143"/>
                    </a:lnTo>
                    <a:lnTo>
                      <a:pt x="264" y="69"/>
                    </a:lnTo>
                    <a:lnTo>
                      <a:pt x="6" y="0"/>
                    </a:lnTo>
                    <a:lnTo>
                      <a:pt x="15" y="56"/>
                    </a:lnTo>
                    <a:lnTo>
                      <a:pt x="23" y="112"/>
                    </a:lnTo>
                    <a:lnTo>
                      <a:pt x="31" y="169"/>
                    </a:lnTo>
                    <a:lnTo>
                      <a:pt x="39" y="226"/>
                    </a:lnTo>
                    <a:lnTo>
                      <a:pt x="47" y="283"/>
                    </a:lnTo>
                    <a:lnTo>
                      <a:pt x="53" y="340"/>
                    </a:lnTo>
                    <a:lnTo>
                      <a:pt x="60" y="398"/>
                    </a:lnTo>
                    <a:lnTo>
                      <a:pt x="67" y="455"/>
                    </a:lnTo>
                    <a:lnTo>
                      <a:pt x="73" y="513"/>
                    </a:lnTo>
                    <a:lnTo>
                      <a:pt x="79" y="571"/>
                    </a:lnTo>
                    <a:lnTo>
                      <a:pt x="85" y="628"/>
                    </a:lnTo>
                    <a:lnTo>
                      <a:pt x="90" y="686"/>
                    </a:lnTo>
                    <a:lnTo>
                      <a:pt x="95" y="744"/>
                    </a:lnTo>
                    <a:lnTo>
                      <a:pt x="101" y="802"/>
                    </a:lnTo>
                    <a:lnTo>
                      <a:pt x="106" y="861"/>
                    </a:lnTo>
                    <a:lnTo>
                      <a:pt x="110" y="919"/>
                    </a:lnTo>
                    <a:lnTo>
                      <a:pt x="113" y="932"/>
                    </a:lnTo>
                    <a:lnTo>
                      <a:pt x="116" y="945"/>
                    </a:lnTo>
                    <a:lnTo>
                      <a:pt x="119" y="959"/>
                    </a:lnTo>
                    <a:lnTo>
                      <a:pt x="120" y="973"/>
                    </a:lnTo>
                    <a:lnTo>
                      <a:pt x="122" y="1001"/>
                    </a:lnTo>
                    <a:lnTo>
                      <a:pt x="122" y="1034"/>
                    </a:lnTo>
                    <a:lnTo>
                      <a:pt x="122" y="1089"/>
                    </a:lnTo>
                    <a:lnTo>
                      <a:pt x="124" y="1144"/>
                    </a:lnTo>
                    <a:lnTo>
                      <a:pt x="127" y="1199"/>
                    </a:lnTo>
                    <a:lnTo>
                      <a:pt x="131" y="1253"/>
                    </a:lnTo>
                    <a:lnTo>
                      <a:pt x="135" y="1308"/>
                    </a:lnTo>
                    <a:lnTo>
                      <a:pt x="141" y="1362"/>
                    </a:lnTo>
                    <a:lnTo>
                      <a:pt x="146" y="1416"/>
                    </a:lnTo>
                    <a:lnTo>
                      <a:pt x="151" y="1471"/>
                    </a:lnTo>
                    <a:lnTo>
                      <a:pt x="156" y="1525"/>
                    </a:lnTo>
                    <a:lnTo>
                      <a:pt x="161" y="1580"/>
                    </a:lnTo>
                    <a:lnTo>
                      <a:pt x="165" y="1633"/>
                    </a:lnTo>
                    <a:lnTo>
                      <a:pt x="169" y="1688"/>
                    </a:lnTo>
                    <a:lnTo>
                      <a:pt x="171" y="1743"/>
                    </a:lnTo>
                    <a:lnTo>
                      <a:pt x="173" y="1799"/>
                    </a:lnTo>
                    <a:lnTo>
                      <a:pt x="173" y="1856"/>
                    </a:lnTo>
                    <a:lnTo>
                      <a:pt x="172" y="1912"/>
                    </a:lnTo>
                    <a:lnTo>
                      <a:pt x="169" y="1994"/>
                    </a:lnTo>
                    <a:lnTo>
                      <a:pt x="167" y="2098"/>
                    </a:lnTo>
                    <a:lnTo>
                      <a:pt x="164" y="2219"/>
                    </a:lnTo>
                    <a:lnTo>
                      <a:pt x="161" y="2356"/>
                    </a:lnTo>
                    <a:lnTo>
                      <a:pt x="157" y="2504"/>
                    </a:lnTo>
                    <a:lnTo>
                      <a:pt x="152" y="2661"/>
                    </a:lnTo>
                    <a:lnTo>
                      <a:pt x="147" y="2824"/>
                    </a:lnTo>
                    <a:lnTo>
                      <a:pt x="141" y="2989"/>
                    </a:lnTo>
                    <a:lnTo>
                      <a:pt x="134" y="3154"/>
                    </a:lnTo>
                    <a:lnTo>
                      <a:pt x="127" y="3316"/>
                    </a:lnTo>
                    <a:lnTo>
                      <a:pt x="117" y="3470"/>
                    </a:lnTo>
                    <a:lnTo>
                      <a:pt x="107" y="3615"/>
                    </a:lnTo>
                    <a:lnTo>
                      <a:pt x="102" y="3683"/>
                    </a:lnTo>
                    <a:lnTo>
                      <a:pt x="96" y="3746"/>
                    </a:lnTo>
                    <a:lnTo>
                      <a:pt x="90" y="3806"/>
                    </a:lnTo>
                    <a:lnTo>
                      <a:pt x="83" y="3862"/>
                    </a:lnTo>
                    <a:lnTo>
                      <a:pt x="76" y="3913"/>
                    </a:lnTo>
                    <a:lnTo>
                      <a:pt x="69" y="3958"/>
                    </a:lnTo>
                    <a:lnTo>
                      <a:pt x="60" y="3999"/>
                    </a:lnTo>
                    <a:lnTo>
                      <a:pt x="53" y="4034"/>
                    </a:lnTo>
                    <a:lnTo>
                      <a:pt x="42" y="4083"/>
                    </a:lnTo>
                    <a:lnTo>
                      <a:pt x="32" y="4143"/>
                    </a:lnTo>
                    <a:lnTo>
                      <a:pt x="20" y="4209"/>
                    </a:lnTo>
                    <a:lnTo>
                      <a:pt x="10" y="4275"/>
                    </a:lnTo>
                    <a:lnTo>
                      <a:pt x="6" y="4306"/>
                    </a:lnTo>
                    <a:lnTo>
                      <a:pt x="3" y="4336"/>
                    </a:lnTo>
                    <a:lnTo>
                      <a:pt x="1" y="4362"/>
                    </a:lnTo>
                    <a:lnTo>
                      <a:pt x="0" y="4387"/>
                    </a:lnTo>
                    <a:lnTo>
                      <a:pt x="0" y="4407"/>
                    </a:lnTo>
                    <a:lnTo>
                      <a:pt x="2" y="4423"/>
                    </a:lnTo>
                    <a:lnTo>
                      <a:pt x="3" y="4429"/>
                    </a:lnTo>
                    <a:lnTo>
                      <a:pt x="5" y="4433"/>
                    </a:lnTo>
                    <a:lnTo>
                      <a:pt x="9" y="4436"/>
                    </a:lnTo>
                    <a:lnTo>
                      <a:pt x="12" y="4438"/>
                    </a:lnTo>
                    <a:lnTo>
                      <a:pt x="149" y="4480"/>
                    </a:lnTo>
                    <a:lnTo>
                      <a:pt x="290" y="4520"/>
                    </a:lnTo>
                    <a:lnTo>
                      <a:pt x="435" y="4559"/>
                    </a:lnTo>
                    <a:lnTo>
                      <a:pt x="583" y="4596"/>
                    </a:lnTo>
                    <a:lnTo>
                      <a:pt x="734" y="4633"/>
                    </a:lnTo>
                    <a:lnTo>
                      <a:pt x="888" y="4669"/>
                    </a:lnTo>
                    <a:lnTo>
                      <a:pt x="1045" y="4704"/>
                    </a:lnTo>
                    <a:lnTo>
                      <a:pt x="1205" y="4737"/>
                    </a:lnTo>
                    <a:lnTo>
                      <a:pt x="1367" y="4768"/>
                    </a:lnTo>
                    <a:lnTo>
                      <a:pt x="1532" y="4799"/>
                    </a:lnTo>
                    <a:lnTo>
                      <a:pt x="1701" y="4829"/>
                    </a:lnTo>
                    <a:lnTo>
                      <a:pt x="1870" y="4856"/>
                    </a:lnTo>
                    <a:lnTo>
                      <a:pt x="2042" y="4883"/>
                    </a:lnTo>
                    <a:lnTo>
                      <a:pt x="2216" y="4907"/>
                    </a:lnTo>
                    <a:lnTo>
                      <a:pt x="2391" y="4930"/>
                    </a:lnTo>
                    <a:lnTo>
                      <a:pt x="2569" y="4952"/>
                    </a:lnTo>
                    <a:lnTo>
                      <a:pt x="2747" y="4972"/>
                    </a:lnTo>
                    <a:lnTo>
                      <a:pt x="2927" y="4991"/>
                    </a:lnTo>
                    <a:lnTo>
                      <a:pt x="3109" y="5008"/>
                    </a:lnTo>
                    <a:lnTo>
                      <a:pt x="3292" y="5023"/>
                    </a:lnTo>
                    <a:lnTo>
                      <a:pt x="3476" y="5037"/>
                    </a:lnTo>
                    <a:lnTo>
                      <a:pt x="3660" y="5049"/>
                    </a:lnTo>
                    <a:lnTo>
                      <a:pt x="3845" y="5058"/>
                    </a:lnTo>
                    <a:lnTo>
                      <a:pt x="4031" y="5065"/>
                    </a:lnTo>
                    <a:lnTo>
                      <a:pt x="4217" y="5072"/>
                    </a:lnTo>
                    <a:lnTo>
                      <a:pt x="4405" y="5076"/>
                    </a:lnTo>
                    <a:lnTo>
                      <a:pt x="4592" y="5077"/>
                    </a:lnTo>
                    <a:lnTo>
                      <a:pt x="4778" y="5077"/>
                    </a:lnTo>
                    <a:lnTo>
                      <a:pt x="4965" y="5075"/>
                    </a:lnTo>
                    <a:lnTo>
                      <a:pt x="5151" y="5071"/>
                    </a:lnTo>
                    <a:lnTo>
                      <a:pt x="5338" y="5064"/>
                    </a:lnTo>
                    <a:lnTo>
                      <a:pt x="5523" y="5056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1" name="Freeform 113"/>
              <p:cNvSpPr>
                <a:spLocks noChangeAspect="1"/>
              </p:cNvSpPr>
              <p:nvPr/>
            </p:nvSpPr>
            <p:spPr bwMode="auto">
              <a:xfrm>
                <a:off x="4240" y="3010"/>
                <a:ext cx="393" cy="212"/>
              </a:xfrm>
              <a:custGeom>
                <a:avLst/>
                <a:gdLst>
                  <a:gd name="T0" fmla="*/ 1855 w 7373"/>
                  <a:gd name="T1" fmla="*/ 26 h 3997"/>
                  <a:gd name="T2" fmla="*/ 1849 w 7373"/>
                  <a:gd name="T3" fmla="*/ 65 h 3997"/>
                  <a:gd name="T4" fmla="*/ 1845 w 7373"/>
                  <a:gd name="T5" fmla="*/ 104 h 3997"/>
                  <a:gd name="T6" fmla="*/ 1732 w 7373"/>
                  <a:gd name="T7" fmla="*/ 495 h 3997"/>
                  <a:gd name="T8" fmla="*/ 1604 w 7373"/>
                  <a:gd name="T9" fmla="*/ 883 h 3997"/>
                  <a:gd name="T10" fmla="*/ 1461 w 7373"/>
                  <a:gd name="T11" fmla="*/ 1265 h 3997"/>
                  <a:gd name="T12" fmla="*/ 1302 w 7373"/>
                  <a:gd name="T13" fmla="*/ 1640 h 3997"/>
                  <a:gd name="T14" fmla="*/ 1129 w 7373"/>
                  <a:gd name="T15" fmla="*/ 2009 h 3997"/>
                  <a:gd name="T16" fmla="*/ 965 w 7373"/>
                  <a:gd name="T17" fmla="*/ 2332 h 3997"/>
                  <a:gd name="T18" fmla="*/ 794 w 7373"/>
                  <a:gd name="T19" fmla="*/ 2657 h 3997"/>
                  <a:gd name="T20" fmla="*/ 671 w 7373"/>
                  <a:gd name="T21" fmla="*/ 2881 h 3997"/>
                  <a:gd name="T22" fmla="*/ 572 w 7373"/>
                  <a:gd name="T23" fmla="*/ 3045 h 3997"/>
                  <a:gd name="T24" fmla="*/ 469 w 7373"/>
                  <a:gd name="T25" fmla="*/ 3206 h 3997"/>
                  <a:gd name="T26" fmla="*/ 360 w 7373"/>
                  <a:gd name="T27" fmla="*/ 3359 h 3997"/>
                  <a:gd name="T28" fmla="*/ 246 w 7373"/>
                  <a:gd name="T29" fmla="*/ 3502 h 3997"/>
                  <a:gd name="T30" fmla="*/ 125 w 7373"/>
                  <a:gd name="T31" fmla="*/ 3631 h 3997"/>
                  <a:gd name="T32" fmla="*/ 0 w 7373"/>
                  <a:gd name="T33" fmla="*/ 3744 h 3997"/>
                  <a:gd name="T34" fmla="*/ 77 w 7373"/>
                  <a:gd name="T35" fmla="*/ 3707 h 3997"/>
                  <a:gd name="T36" fmla="*/ 184 w 7373"/>
                  <a:gd name="T37" fmla="*/ 3690 h 3997"/>
                  <a:gd name="T38" fmla="*/ 313 w 7373"/>
                  <a:gd name="T39" fmla="*/ 3693 h 3997"/>
                  <a:gd name="T40" fmla="*/ 459 w 7373"/>
                  <a:gd name="T41" fmla="*/ 3707 h 3997"/>
                  <a:gd name="T42" fmla="*/ 615 w 7373"/>
                  <a:gd name="T43" fmla="*/ 3733 h 3997"/>
                  <a:gd name="T44" fmla="*/ 878 w 7373"/>
                  <a:gd name="T45" fmla="*/ 3789 h 3997"/>
                  <a:gd name="T46" fmla="*/ 1161 w 7373"/>
                  <a:gd name="T47" fmla="*/ 3860 h 3997"/>
                  <a:gd name="T48" fmla="*/ 1362 w 7373"/>
                  <a:gd name="T49" fmla="*/ 3907 h 3997"/>
                  <a:gd name="T50" fmla="*/ 2043 w 7373"/>
                  <a:gd name="T51" fmla="*/ 3990 h 3997"/>
                  <a:gd name="T52" fmla="*/ 2728 w 7373"/>
                  <a:gd name="T53" fmla="*/ 3983 h 3997"/>
                  <a:gd name="T54" fmla="*/ 3403 w 7373"/>
                  <a:gd name="T55" fmla="*/ 3891 h 3997"/>
                  <a:gd name="T56" fmla="*/ 4063 w 7373"/>
                  <a:gd name="T57" fmla="*/ 3719 h 3997"/>
                  <a:gd name="T58" fmla="*/ 4698 w 7373"/>
                  <a:gd name="T59" fmla="*/ 3470 h 3997"/>
                  <a:gd name="T60" fmla="*/ 5297 w 7373"/>
                  <a:gd name="T61" fmla="*/ 3148 h 3997"/>
                  <a:gd name="T62" fmla="*/ 5853 w 7373"/>
                  <a:gd name="T63" fmla="*/ 2758 h 3997"/>
                  <a:gd name="T64" fmla="*/ 6357 w 7373"/>
                  <a:gd name="T65" fmla="*/ 2303 h 3997"/>
                  <a:gd name="T66" fmla="*/ 6799 w 7373"/>
                  <a:gd name="T67" fmla="*/ 1787 h 3997"/>
                  <a:gd name="T68" fmla="*/ 7170 w 7373"/>
                  <a:gd name="T69" fmla="*/ 1215 h 3997"/>
                  <a:gd name="T70" fmla="*/ 7373 w 7373"/>
                  <a:gd name="T71" fmla="*/ 777 h 3997"/>
                  <a:gd name="T72" fmla="*/ 7373 w 7373"/>
                  <a:gd name="T73" fmla="*/ 747 h 3997"/>
                  <a:gd name="T74" fmla="*/ 6831 w 7373"/>
                  <a:gd name="T75" fmla="*/ 714 h 3997"/>
                  <a:gd name="T76" fmla="*/ 6294 w 7373"/>
                  <a:gd name="T77" fmla="*/ 675 h 3997"/>
                  <a:gd name="T78" fmla="*/ 5766 w 7373"/>
                  <a:gd name="T79" fmla="*/ 630 h 3997"/>
                  <a:gd name="T80" fmla="*/ 5242 w 7373"/>
                  <a:gd name="T81" fmla="*/ 577 h 3997"/>
                  <a:gd name="T82" fmla="*/ 4724 w 7373"/>
                  <a:gd name="T83" fmla="*/ 516 h 3997"/>
                  <a:gd name="T84" fmla="*/ 4211 w 7373"/>
                  <a:gd name="T85" fmla="*/ 448 h 3997"/>
                  <a:gd name="T86" fmla="*/ 3701 w 7373"/>
                  <a:gd name="T87" fmla="*/ 369 h 3997"/>
                  <a:gd name="T88" fmla="*/ 3195 w 7373"/>
                  <a:gd name="T89" fmla="*/ 283 h 3997"/>
                  <a:gd name="T90" fmla="*/ 2692 w 7373"/>
                  <a:gd name="T91" fmla="*/ 186 h 3997"/>
                  <a:gd name="T92" fmla="*/ 2190 w 7373"/>
                  <a:gd name="T93" fmla="*/ 78 h 399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373"/>
                  <a:gd name="T142" fmla="*/ 0 h 3997"/>
                  <a:gd name="T143" fmla="*/ 7373 w 7373"/>
                  <a:gd name="T144" fmla="*/ 3997 h 399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373" h="3997">
                    <a:moveTo>
                      <a:pt x="1856" y="0"/>
                    </a:moveTo>
                    <a:lnTo>
                      <a:pt x="1856" y="13"/>
                    </a:lnTo>
                    <a:lnTo>
                      <a:pt x="1855" y="26"/>
                    </a:lnTo>
                    <a:lnTo>
                      <a:pt x="1853" y="39"/>
                    </a:lnTo>
                    <a:lnTo>
                      <a:pt x="1851" y="52"/>
                    </a:lnTo>
                    <a:lnTo>
                      <a:pt x="1849" y="65"/>
                    </a:lnTo>
                    <a:lnTo>
                      <a:pt x="1847" y="78"/>
                    </a:lnTo>
                    <a:lnTo>
                      <a:pt x="1846" y="90"/>
                    </a:lnTo>
                    <a:lnTo>
                      <a:pt x="1845" y="104"/>
                    </a:lnTo>
                    <a:lnTo>
                      <a:pt x="1810" y="235"/>
                    </a:lnTo>
                    <a:lnTo>
                      <a:pt x="1772" y="365"/>
                    </a:lnTo>
                    <a:lnTo>
                      <a:pt x="1732" y="495"/>
                    </a:lnTo>
                    <a:lnTo>
                      <a:pt x="1692" y="625"/>
                    </a:lnTo>
                    <a:lnTo>
                      <a:pt x="1649" y="754"/>
                    </a:lnTo>
                    <a:lnTo>
                      <a:pt x="1604" y="883"/>
                    </a:lnTo>
                    <a:lnTo>
                      <a:pt x="1559" y="1011"/>
                    </a:lnTo>
                    <a:lnTo>
                      <a:pt x="1510" y="1138"/>
                    </a:lnTo>
                    <a:lnTo>
                      <a:pt x="1461" y="1265"/>
                    </a:lnTo>
                    <a:lnTo>
                      <a:pt x="1410" y="1391"/>
                    </a:lnTo>
                    <a:lnTo>
                      <a:pt x="1357" y="1516"/>
                    </a:lnTo>
                    <a:lnTo>
                      <a:pt x="1302" y="1640"/>
                    </a:lnTo>
                    <a:lnTo>
                      <a:pt x="1246" y="1764"/>
                    </a:lnTo>
                    <a:lnTo>
                      <a:pt x="1188" y="1888"/>
                    </a:lnTo>
                    <a:lnTo>
                      <a:pt x="1129" y="2009"/>
                    </a:lnTo>
                    <a:lnTo>
                      <a:pt x="1067" y="2131"/>
                    </a:lnTo>
                    <a:lnTo>
                      <a:pt x="1016" y="2229"/>
                    </a:lnTo>
                    <a:lnTo>
                      <a:pt x="965" y="2332"/>
                    </a:lnTo>
                    <a:lnTo>
                      <a:pt x="910" y="2438"/>
                    </a:lnTo>
                    <a:lnTo>
                      <a:pt x="854" y="2546"/>
                    </a:lnTo>
                    <a:lnTo>
                      <a:pt x="794" y="2657"/>
                    </a:lnTo>
                    <a:lnTo>
                      <a:pt x="734" y="2768"/>
                    </a:lnTo>
                    <a:lnTo>
                      <a:pt x="702" y="2824"/>
                    </a:lnTo>
                    <a:lnTo>
                      <a:pt x="671" y="2881"/>
                    </a:lnTo>
                    <a:lnTo>
                      <a:pt x="639" y="2936"/>
                    </a:lnTo>
                    <a:lnTo>
                      <a:pt x="606" y="2990"/>
                    </a:lnTo>
                    <a:lnTo>
                      <a:pt x="572" y="3045"/>
                    </a:lnTo>
                    <a:lnTo>
                      <a:pt x="538" y="3099"/>
                    </a:lnTo>
                    <a:lnTo>
                      <a:pt x="504" y="3153"/>
                    </a:lnTo>
                    <a:lnTo>
                      <a:pt x="469" y="3206"/>
                    </a:lnTo>
                    <a:lnTo>
                      <a:pt x="433" y="3258"/>
                    </a:lnTo>
                    <a:lnTo>
                      <a:pt x="397" y="3310"/>
                    </a:lnTo>
                    <a:lnTo>
                      <a:pt x="360" y="3359"/>
                    </a:lnTo>
                    <a:lnTo>
                      <a:pt x="322" y="3408"/>
                    </a:lnTo>
                    <a:lnTo>
                      <a:pt x="284" y="3456"/>
                    </a:lnTo>
                    <a:lnTo>
                      <a:pt x="246" y="3502"/>
                    </a:lnTo>
                    <a:lnTo>
                      <a:pt x="205" y="3547"/>
                    </a:lnTo>
                    <a:lnTo>
                      <a:pt x="166" y="3590"/>
                    </a:lnTo>
                    <a:lnTo>
                      <a:pt x="125" y="3631"/>
                    </a:lnTo>
                    <a:lnTo>
                      <a:pt x="84" y="3671"/>
                    </a:lnTo>
                    <a:lnTo>
                      <a:pt x="43" y="3708"/>
                    </a:lnTo>
                    <a:lnTo>
                      <a:pt x="0" y="3744"/>
                    </a:lnTo>
                    <a:lnTo>
                      <a:pt x="22" y="3730"/>
                    </a:lnTo>
                    <a:lnTo>
                      <a:pt x="48" y="3717"/>
                    </a:lnTo>
                    <a:lnTo>
                      <a:pt x="77" y="3707"/>
                    </a:lnTo>
                    <a:lnTo>
                      <a:pt x="110" y="3700"/>
                    </a:lnTo>
                    <a:lnTo>
                      <a:pt x="145" y="3695"/>
                    </a:lnTo>
                    <a:lnTo>
                      <a:pt x="184" y="3690"/>
                    </a:lnTo>
                    <a:lnTo>
                      <a:pt x="225" y="3689"/>
                    </a:lnTo>
                    <a:lnTo>
                      <a:pt x="268" y="3690"/>
                    </a:lnTo>
                    <a:lnTo>
                      <a:pt x="313" y="3693"/>
                    </a:lnTo>
                    <a:lnTo>
                      <a:pt x="361" y="3696"/>
                    </a:lnTo>
                    <a:lnTo>
                      <a:pt x="409" y="3701"/>
                    </a:lnTo>
                    <a:lnTo>
                      <a:pt x="459" y="3707"/>
                    </a:lnTo>
                    <a:lnTo>
                      <a:pt x="510" y="3715"/>
                    </a:lnTo>
                    <a:lnTo>
                      <a:pt x="562" y="3723"/>
                    </a:lnTo>
                    <a:lnTo>
                      <a:pt x="615" y="3733"/>
                    </a:lnTo>
                    <a:lnTo>
                      <a:pt x="668" y="3743"/>
                    </a:lnTo>
                    <a:lnTo>
                      <a:pt x="773" y="3765"/>
                    </a:lnTo>
                    <a:lnTo>
                      <a:pt x="878" y="3789"/>
                    </a:lnTo>
                    <a:lnTo>
                      <a:pt x="978" y="3813"/>
                    </a:lnTo>
                    <a:lnTo>
                      <a:pt x="1074" y="3837"/>
                    </a:lnTo>
                    <a:lnTo>
                      <a:pt x="1161" y="3860"/>
                    </a:lnTo>
                    <a:lnTo>
                      <a:pt x="1241" y="3880"/>
                    </a:lnTo>
                    <a:lnTo>
                      <a:pt x="1308" y="3896"/>
                    </a:lnTo>
                    <a:lnTo>
                      <a:pt x="1362" y="3907"/>
                    </a:lnTo>
                    <a:lnTo>
                      <a:pt x="1589" y="3945"/>
                    </a:lnTo>
                    <a:lnTo>
                      <a:pt x="1816" y="3972"/>
                    </a:lnTo>
                    <a:lnTo>
                      <a:pt x="2043" y="3990"/>
                    </a:lnTo>
                    <a:lnTo>
                      <a:pt x="2272" y="3997"/>
                    </a:lnTo>
                    <a:lnTo>
                      <a:pt x="2500" y="3995"/>
                    </a:lnTo>
                    <a:lnTo>
                      <a:pt x="2728" y="3983"/>
                    </a:lnTo>
                    <a:lnTo>
                      <a:pt x="2954" y="3961"/>
                    </a:lnTo>
                    <a:lnTo>
                      <a:pt x="3179" y="3931"/>
                    </a:lnTo>
                    <a:lnTo>
                      <a:pt x="3403" y="3891"/>
                    </a:lnTo>
                    <a:lnTo>
                      <a:pt x="3625" y="3843"/>
                    </a:lnTo>
                    <a:lnTo>
                      <a:pt x="3845" y="3786"/>
                    </a:lnTo>
                    <a:lnTo>
                      <a:pt x="4063" y="3719"/>
                    </a:lnTo>
                    <a:lnTo>
                      <a:pt x="4278" y="3644"/>
                    </a:lnTo>
                    <a:lnTo>
                      <a:pt x="4489" y="3561"/>
                    </a:lnTo>
                    <a:lnTo>
                      <a:pt x="4698" y="3470"/>
                    </a:lnTo>
                    <a:lnTo>
                      <a:pt x="4902" y="3370"/>
                    </a:lnTo>
                    <a:lnTo>
                      <a:pt x="5102" y="3263"/>
                    </a:lnTo>
                    <a:lnTo>
                      <a:pt x="5297" y="3148"/>
                    </a:lnTo>
                    <a:lnTo>
                      <a:pt x="5488" y="3025"/>
                    </a:lnTo>
                    <a:lnTo>
                      <a:pt x="5674" y="2895"/>
                    </a:lnTo>
                    <a:lnTo>
                      <a:pt x="5853" y="2758"/>
                    </a:lnTo>
                    <a:lnTo>
                      <a:pt x="6028" y="2613"/>
                    </a:lnTo>
                    <a:lnTo>
                      <a:pt x="6195" y="2462"/>
                    </a:lnTo>
                    <a:lnTo>
                      <a:pt x="6357" y="2303"/>
                    </a:lnTo>
                    <a:lnTo>
                      <a:pt x="6511" y="2137"/>
                    </a:lnTo>
                    <a:lnTo>
                      <a:pt x="6659" y="1966"/>
                    </a:lnTo>
                    <a:lnTo>
                      <a:pt x="6799" y="1787"/>
                    </a:lnTo>
                    <a:lnTo>
                      <a:pt x="6931" y="1602"/>
                    </a:lnTo>
                    <a:lnTo>
                      <a:pt x="7055" y="1412"/>
                    </a:lnTo>
                    <a:lnTo>
                      <a:pt x="7170" y="1215"/>
                    </a:lnTo>
                    <a:lnTo>
                      <a:pt x="7276" y="1012"/>
                    </a:lnTo>
                    <a:lnTo>
                      <a:pt x="7373" y="804"/>
                    </a:lnTo>
                    <a:lnTo>
                      <a:pt x="7373" y="777"/>
                    </a:lnTo>
                    <a:lnTo>
                      <a:pt x="7373" y="759"/>
                    </a:lnTo>
                    <a:lnTo>
                      <a:pt x="7373" y="750"/>
                    </a:lnTo>
                    <a:lnTo>
                      <a:pt x="7373" y="747"/>
                    </a:lnTo>
                    <a:lnTo>
                      <a:pt x="7191" y="736"/>
                    </a:lnTo>
                    <a:lnTo>
                      <a:pt x="7010" y="726"/>
                    </a:lnTo>
                    <a:lnTo>
                      <a:pt x="6831" y="714"/>
                    </a:lnTo>
                    <a:lnTo>
                      <a:pt x="6651" y="701"/>
                    </a:lnTo>
                    <a:lnTo>
                      <a:pt x="6473" y="689"/>
                    </a:lnTo>
                    <a:lnTo>
                      <a:pt x="6294" y="675"/>
                    </a:lnTo>
                    <a:lnTo>
                      <a:pt x="6118" y="660"/>
                    </a:lnTo>
                    <a:lnTo>
                      <a:pt x="5941" y="645"/>
                    </a:lnTo>
                    <a:lnTo>
                      <a:pt x="5766" y="630"/>
                    </a:lnTo>
                    <a:lnTo>
                      <a:pt x="5591" y="613"/>
                    </a:lnTo>
                    <a:lnTo>
                      <a:pt x="5417" y="595"/>
                    </a:lnTo>
                    <a:lnTo>
                      <a:pt x="5242" y="577"/>
                    </a:lnTo>
                    <a:lnTo>
                      <a:pt x="5069" y="558"/>
                    </a:lnTo>
                    <a:lnTo>
                      <a:pt x="4896" y="538"/>
                    </a:lnTo>
                    <a:lnTo>
                      <a:pt x="4724" y="516"/>
                    </a:lnTo>
                    <a:lnTo>
                      <a:pt x="4553" y="494"/>
                    </a:lnTo>
                    <a:lnTo>
                      <a:pt x="4381" y="471"/>
                    </a:lnTo>
                    <a:lnTo>
                      <a:pt x="4211" y="448"/>
                    </a:lnTo>
                    <a:lnTo>
                      <a:pt x="4041" y="422"/>
                    </a:lnTo>
                    <a:lnTo>
                      <a:pt x="3871" y="397"/>
                    </a:lnTo>
                    <a:lnTo>
                      <a:pt x="3701" y="369"/>
                    </a:lnTo>
                    <a:lnTo>
                      <a:pt x="3532" y="342"/>
                    </a:lnTo>
                    <a:lnTo>
                      <a:pt x="3363" y="312"/>
                    </a:lnTo>
                    <a:lnTo>
                      <a:pt x="3195" y="283"/>
                    </a:lnTo>
                    <a:lnTo>
                      <a:pt x="3027" y="251"/>
                    </a:lnTo>
                    <a:lnTo>
                      <a:pt x="2859" y="219"/>
                    </a:lnTo>
                    <a:lnTo>
                      <a:pt x="2692" y="186"/>
                    </a:lnTo>
                    <a:lnTo>
                      <a:pt x="2524" y="151"/>
                    </a:lnTo>
                    <a:lnTo>
                      <a:pt x="2357" y="116"/>
                    </a:lnTo>
                    <a:lnTo>
                      <a:pt x="2190" y="78"/>
                    </a:lnTo>
                    <a:lnTo>
                      <a:pt x="2023" y="40"/>
                    </a:lnTo>
                    <a:lnTo>
                      <a:pt x="1856" y="0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2" name="Freeform 114"/>
              <p:cNvSpPr>
                <a:spLocks noChangeAspect="1"/>
              </p:cNvSpPr>
              <p:nvPr/>
            </p:nvSpPr>
            <p:spPr bwMode="auto">
              <a:xfrm>
                <a:off x="4233" y="3048"/>
                <a:ext cx="400" cy="176"/>
              </a:xfrm>
              <a:custGeom>
                <a:avLst/>
                <a:gdLst>
                  <a:gd name="T0" fmla="*/ 4902 w 7502"/>
                  <a:gd name="T1" fmla="*/ 1660 h 3290"/>
                  <a:gd name="T2" fmla="*/ 4524 w 7502"/>
                  <a:gd name="T3" fmla="*/ 1785 h 3290"/>
                  <a:gd name="T4" fmla="*/ 4136 w 7502"/>
                  <a:gd name="T5" fmla="*/ 1893 h 3290"/>
                  <a:gd name="T6" fmla="*/ 3740 w 7502"/>
                  <a:gd name="T7" fmla="*/ 1980 h 3290"/>
                  <a:gd name="T8" fmla="*/ 3338 w 7502"/>
                  <a:gd name="T9" fmla="*/ 2046 h 3290"/>
                  <a:gd name="T10" fmla="*/ 2932 w 7502"/>
                  <a:gd name="T11" fmla="*/ 2088 h 3290"/>
                  <a:gd name="T12" fmla="*/ 2526 w 7502"/>
                  <a:gd name="T13" fmla="*/ 2106 h 3290"/>
                  <a:gd name="T14" fmla="*/ 2121 w 7502"/>
                  <a:gd name="T15" fmla="*/ 2097 h 3290"/>
                  <a:gd name="T16" fmla="*/ 1720 w 7502"/>
                  <a:gd name="T17" fmla="*/ 2059 h 3290"/>
                  <a:gd name="T18" fmla="*/ 1324 w 7502"/>
                  <a:gd name="T19" fmla="*/ 1991 h 3290"/>
                  <a:gd name="T20" fmla="*/ 938 w 7502"/>
                  <a:gd name="T21" fmla="*/ 1891 h 3290"/>
                  <a:gd name="T22" fmla="*/ 766 w 7502"/>
                  <a:gd name="T23" fmla="*/ 2144 h 3290"/>
                  <a:gd name="T24" fmla="*/ 586 w 7502"/>
                  <a:gd name="T25" fmla="*/ 2399 h 3290"/>
                  <a:gd name="T26" fmla="*/ 459 w 7502"/>
                  <a:gd name="T27" fmla="*/ 2585 h 3290"/>
                  <a:gd name="T28" fmla="*/ 419 w 7502"/>
                  <a:gd name="T29" fmla="*/ 2638 h 3290"/>
                  <a:gd name="T30" fmla="*/ 289 w 7502"/>
                  <a:gd name="T31" fmla="*/ 2777 h 3290"/>
                  <a:gd name="T32" fmla="*/ 152 w 7502"/>
                  <a:gd name="T33" fmla="*/ 2916 h 3290"/>
                  <a:gd name="T34" fmla="*/ 76 w 7502"/>
                  <a:gd name="T35" fmla="*/ 3004 h 3290"/>
                  <a:gd name="T36" fmla="*/ 38 w 7502"/>
                  <a:gd name="T37" fmla="*/ 3057 h 3290"/>
                  <a:gd name="T38" fmla="*/ 9 w 7502"/>
                  <a:gd name="T39" fmla="*/ 3111 h 3290"/>
                  <a:gd name="T40" fmla="*/ 71 w 7502"/>
                  <a:gd name="T41" fmla="*/ 3158 h 3290"/>
                  <a:gd name="T42" fmla="*/ 179 w 7502"/>
                  <a:gd name="T43" fmla="*/ 3192 h 3290"/>
                  <a:gd name="T44" fmla="*/ 289 w 7502"/>
                  <a:gd name="T45" fmla="*/ 3216 h 3290"/>
                  <a:gd name="T46" fmla="*/ 402 w 7502"/>
                  <a:gd name="T47" fmla="*/ 3233 h 3290"/>
                  <a:gd name="T48" fmla="*/ 515 w 7502"/>
                  <a:gd name="T49" fmla="*/ 3243 h 3290"/>
                  <a:gd name="T50" fmla="*/ 669 w 7502"/>
                  <a:gd name="T51" fmla="*/ 3249 h 3290"/>
                  <a:gd name="T52" fmla="*/ 899 w 7502"/>
                  <a:gd name="T53" fmla="*/ 3251 h 3290"/>
                  <a:gd name="T54" fmla="*/ 1126 w 7502"/>
                  <a:gd name="T55" fmla="*/ 3257 h 3290"/>
                  <a:gd name="T56" fmla="*/ 1356 w 7502"/>
                  <a:gd name="T57" fmla="*/ 3272 h 3290"/>
                  <a:gd name="T58" fmla="*/ 1589 w 7502"/>
                  <a:gd name="T59" fmla="*/ 3283 h 3290"/>
                  <a:gd name="T60" fmla="*/ 1821 w 7502"/>
                  <a:gd name="T61" fmla="*/ 3288 h 3290"/>
                  <a:gd name="T62" fmla="*/ 2055 w 7502"/>
                  <a:gd name="T63" fmla="*/ 3290 h 3290"/>
                  <a:gd name="T64" fmla="*/ 2289 w 7502"/>
                  <a:gd name="T65" fmla="*/ 3290 h 3290"/>
                  <a:gd name="T66" fmla="*/ 2478 w 7502"/>
                  <a:gd name="T67" fmla="*/ 3290 h 3290"/>
                  <a:gd name="T68" fmla="*/ 2560 w 7502"/>
                  <a:gd name="T69" fmla="*/ 3290 h 3290"/>
                  <a:gd name="T70" fmla="*/ 2636 w 7502"/>
                  <a:gd name="T71" fmla="*/ 3287 h 3290"/>
                  <a:gd name="T72" fmla="*/ 2675 w 7502"/>
                  <a:gd name="T73" fmla="*/ 3279 h 3290"/>
                  <a:gd name="T74" fmla="*/ 3329 w 7502"/>
                  <a:gd name="T75" fmla="*/ 3180 h 3290"/>
                  <a:gd name="T76" fmla="*/ 3943 w 7502"/>
                  <a:gd name="T77" fmla="*/ 3040 h 3290"/>
                  <a:gd name="T78" fmla="*/ 4514 w 7502"/>
                  <a:gd name="T79" fmla="*/ 2858 h 3290"/>
                  <a:gd name="T80" fmla="*/ 5043 w 7502"/>
                  <a:gd name="T81" fmla="*/ 2634 h 3290"/>
                  <a:gd name="T82" fmla="*/ 5530 w 7502"/>
                  <a:gd name="T83" fmla="*/ 2368 h 3290"/>
                  <a:gd name="T84" fmla="*/ 5976 w 7502"/>
                  <a:gd name="T85" fmla="*/ 2061 h 3290"/>
                  <a:gd name="T86" fmla="*/ 6380 w 7502"/>
                  <a:gd name="T87" fmla="*/ 1711 h 3290"/>
                  <a:gd name="T88" fmla="*/ 6742 w 7502"/>
                  <a:gd name="T89" fmla="*/ 1320 h 3290"/>
                  <a:gd name="T90" fmla="*/ 7062 w 7502"/>
                  <a:gd name="T91" fmla="*/ 887 h 3290"/>
                  <a:gd name="T92" fmla="*/ 7340 w 7502"/>
                  <a:gd name="T93" fmla="*/ 412 h 3290"/>
                  <a:gd name="T94" fmla="*/ 7502 w 7502"/>
                  <a:gd name="T95" fmla="*/ 45 h 3290"/>
                  <a:gd name="T96" fmla="*/ 7502 w 7502"/>
                  <a:gd name="T97" fmla="*/ 15 h 3290"/>
                  <a:gd name="T98" fmla="*/ 7400 w 7502"/>
                  <a:gd name="T99" fmla="*/ 6 h 3290"/>
                  <a:gd name="T100" fmla="*/ 7220 w 7502"/>
                  <a:gd name="T101" fmla="*/ 8 h 3290"/>
                  <a:gd name="T102" fmla="*/ 7040 w 7502"/>
                  <a:gd name="T103" fmla="*/ 9 h 3290"/>
                  <a:gd name="T104" fmla="*/ 6936 w 7502"/>
                  <a:gd name="T105" fmla="*/ 0 h 3290"/>
                  <a:gd name="T106" fmla="*/ 6819 w 7502"/>
                  <a:gd name="T107" fmla="*/ 200 h 3290"/>
                  <a:gd name="T108" fmla="*/ 6692 w 7502"/>
                  <a:gd name="T109" fmla="*/ 389 h 3290"/>
                  <a:gd name="T110" fmla="*/ 6556 w 7502"/>
                  <a:gd name="T111" fmla="*/ 567 h 3290"/>
                  <a:gd name="T112" fmla="*/ 6410 w 7502"/>
                  <a:gd name="T113" fmla="*/ 735 h 3290"/>
                  <a:gd name="T114" fmla="*/ 6253 w 7502"/>
                  <a:gd name="T115" fmla="*/ 891 h 3290"/>
                  <a:gd name="T116" fmla="*/ 6086 w 7502"/>
                  <a:gd name="T117" fmla="*/ 1036 h 3290"/>
                  <a:gd name="T118" fmla="*/ 5907 w 7502"/>
                  <a:gd name="T119" fmla="*/ 1171 h 3290"/>
                  <a:gd name="T120" fmla="*/ 5717 w 7502"/>
                  <a:gd name="T121" fmla="*/ 1294 h 3290"/>
                  <a:gd name="T122" fmla="*/ 5514 w 7502"/>
                  <a:gd name="T123" fmla="*/ 1405 h 3290"/>
                  <a:gd name="T124" fmla="*/ 5297 w 7502"/>
                  <a:gd name="T125" fmla="*/ 1506 h 329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502"/>
                  <a:gd name="T190" fmla="*/ 0 h 3290"/>
                  <a:gd name="T191" fmla="*/ 7502 w 7502"/>
                  <a:gd name="T192" fmla="*/ 3290 h 329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502" h="3290">
                    <a:moveTo>
                      <a:pt x="5146" y="1566"/>
                    </a:moveTo>
                    <a:lnTo>
                      <a:pt x="5024" y="1614"/>
                    </a:lnTo>
                    <a:lnTo>
                      <a:pt x="4902" y="1660"/>
                    </a:lnTo>
                    <a:lnTo>
                      <a:pt x="4777" y="1703"/>
                    </a:lnTo>
                    <a:lnTo>
                      <a:pt x="4651" y="1746"/>
                    </a:lnTo>
                    <a:lnTo>
                      <a:pt x="4524" y="1785"/>
                    </a:lnTo>
                    <a:lnTo>
                      <a:pt x="4395" y="1823"/>
                    </a:lnTo>
                    <a:lnTo>
                      <a:pt x="4266" y="1859"/>
                    </a:lnTo>
                    <a:lnTo>
                      <a:pt x="4136" y="1893"/>
                    </a:lnTo>
                    <a:lnTo>
                      <a:pt x="4004" y="1924"/>
                    </a:lnTo>
                    <a:lnTo>
                      <a:pt x="3872" y="1953"/>
                    </a:lnTo>
                    <a:lnTo>
                      <a:pt x="3740" y="1980"/>
                    </a:lnTo>
                    <a:lnTo>
                      <a:pt x="3606" y="2005"/>
                    </a:lnTo>
                    <a:lnTo>
                      <a:pt x="3472" y="2027"/>
                    </a:lnTo>
                    <a:lnTo>
                      <a:pt x="3338" y="2046"/>
                    </a:lnTo>
                    <a:lnTo>
                      <a:pt x="3202" y="2063"/>
                    </a:lnTo>
                    <a:lnTo>
                      <a:pt x="3067" y="2077"/>
                    </a:lnTo>
                    <a:lnTo>
                      <a:pt x="2932" y="2088"/>
                    </a:lnTo>
                    <a:lnTo>
                      <a:pt x="2796" y="2097"/>
                    </a:lnTo>
                    <a:lnTo>
                      <a:pt x="2661" y="2103"/>
                    </a:lnTo>
                    <a:lnTo>
                      <a:pt x="2526" y="2106"/>
                    </a:lnTo>
                    <a:lnTo>
                      <a:pt x="2390" y="2106"/>
                    </a:lnTo>
                    <a:lnTo>
                      <a:pt x="2255" y="2103"/>
                    </a:lnTo>
                    <a:lnTo>
                      <a:pt x="2121" y="2097"/>
                    </a:lnTo>
                    <a:lnTo>
                      <a:pt x="1986" y="2087"/>
                    </a:lnTo>
                    <a:lnTo>
                      <a:pt x="1852" y="2075"/>
                    </a:lnTo>
                    <a:lnTo>
                      <a:pt x="1720" y="2059"/>
                    </a:lnTo>
                    <a:lnTo>
                      <a:pt x="1586" y="2040"/>
                    </a:lnTo>
                    <a:lnTo>
                      <a:pt x="1455" y="2016"/>
                    </a:lnTo>
                    <a:lnTo>
                      <a:pt x="1324" y="1991"/>
                    </a:lnTo>
                    <a:lnTo>
                      <a:pt x="1194" y="1961"/>
                    </a:lnTo>
                    <a:lnTo>
                      <a:pt x="1066" y="1928"/>
                    </a:lnTo>
                    <a:lnTo>
                      <a:pt x="938" y="1891"/>
                    </a:lnTo>
                    <a:lnTo>
                      <a:pt x="882" y="1975"/>
                    </a:lnTo>
                    <a:lnTo>
                      <a:pt x="825" y="2060"/>
                    </a:lnTo>
                    <a:lnTo>
                      <a:pt x="766" y="2144"/>
                    </a:lnTo>
                    <a:lnTo>
                      <a:pt x="706" y="2229"/>
                    </a:lnTo>
                    <a:lnTo>
                      <a:pt x="645" y="2315"/>
                    </a:lnTo>
                    <a:lnTo>
                      <a:pt x="586" y="2399"/>
                    </a:lnTo>
                    <a:lnTo>
                      <a:pt x="528" y="2484"/>
                    </a:lnTo>
                    <a:lnTo>
                      <a:pt x="472" y="2567"/>
                    </a:lnTo>
                    <a:lnTo>
                      <a:pt x="459" y="2585"/>
                    </a:lnTo>
                    <a:lnTo>
                      <a:pt x="446" y="2602"/>
                    </a:lnTo>
                    <a:lnTo>
                      <a:pt x="433" y="2620"/>
                    </a:lnTo>
                    <a:lnTo>
                      <a:pt x="419" y="2638"/>
                    </a:lnTo>
                    <a:lnTo>
                      <a:pt x="388" y="2673"/>
                    </a:lnTo>
                    <a:lnTo>
                      <a:pt x="357" y="2708"/>
                    </a:lnTo>
                    <a:lnTo>
                      <a:pt x="289" y="2777"/>
                    </a:lnTo>
                    <a:lnTo>
                      <a:pt x="220" y="2846"/>
                    </a:lnTo>
                    <a:lnTo>
                      <a:pt x="185" y="2881"/>
                    </a:lnTo>
                    <a:lnTo>
                      <a:pt x="152" y="2916"/>
                    </a:lnTo>
                    <a:lnTo>
                      <a:pt x="121" y="2951"/>
                    </a:lnTo>
                    <a:lnTo>
                      <a:pt x="91" y="2986"/>
                    </a:lnTo>
                    <a:lnTo>
                      <a:pt x="76" y="3004"/>
                    </a:lnTo>
                    <a:lnTo>
                      <a:pt x="64" y="3021"/>
                    </a:lnTo>
                    <a:lnTo>
                      <a:pt x="51" y="3039"/>
                    </a:lnTo>
                    <a:lnTo>
                      <a:pt x="38" y="3057"/>
                    </a:lnTo>
                    <a:lnTo>
                      <a:pt x="28" y="3075"/>
                    </a:lnTo>
                    <a:lnTo>
                      <a:pt x="17" y="3093"/>
                    </a:lnTo>
                    <a:lnTo>
                      <a:pt x="9" y="3111"/>
                    </a:lnTo>
                    <a:lnTo>
                      <a:pt x="0" y="3129"/>
                    </a:lnTo>
                    <a:lnTo>
                      <a:pt x="35" y="3144"/>
                    </a:lnTo>
                    <a:lnTo>
                      <a:pt x="71" y="3158"/>
                    </a:lnTo>
                    <a:lnTo>
                      <a:pt x="106" y="3171"/>
                    </a:lnTo>
                    <a:lnTo>
                      <a:pt x="142" y="3183"/>
                    </a:lnTo>
                    <a:lnTo>
                      <a:pt x="179" y="3192"/>
                    </a:lnTo>
                    <a:lnTo>
                      <a:pt x="215" y="3202"/>
                    </a:lnTo>
                    <a:lnTo>
                      <a:pt x="252" y="3210"/>
                    </a:lnTo>
                    <a:lnTo>
                      <a:pt x="289" y="3216"/>
                    </a:lnTo>
                    <a:lnTo>
                      <a:pt x="327" y="3223"/>
                    </a:lnTo>
                    <a:lnTo>
                      <a:pt x="364" y="3228"/>
                    </a:lnTo>
                    <a:lnTo>
                      <a:pt x="402" y="3233"/>
                    </a:lnTo>
                    <a:lnTo>
                      <a:pt x="439" y="3236"/>
                    </a:lnTo>
                    <a:lnTo>
                      <a:pt x="477" y="3241"/>
                    </a:lnTo>
                    <a:lnTo>
                      <a:pt x="515" y="3243"/>
                    </a:lnTo>
                    <a:lnTo>
                      <a:pt x="553" y="3245"/>
                    </a:lnTo>
                    <a:lnTo>
                      <a:pt x="592" y="3247"/>
                    </a:lnTo>
                    <a:lnTo>
                      <a:pt x="669" y="3249"/>
                    </a:lnTo>
                    <a:lnTo>
                      <a:pt x="746" y="3250"/>
                    </a:lnTo>
                    <a:lnTo>
                      <a:pt x="822" y="3250"/>
                    </a:lnTo>
                    <a:lnTo>
                      <a:pt x="899" y="3251"/>
                    </a:lnTo>
                    <a:lnTo>
                      <a:pt x="975" y="3251"/>
                    </a:lnTo>
                    <a:lnTo>
                      <a:pt x="1051" y="3253"/>
                    </a:lnTo>
                    <a:lnTo>
                      <a:pt x="1126" y="3257"/>
                    </a:lnTo>
                    <a:lnTo>
                      <a:pt x="1202" y="3262"/>
                    </a:lnTo>
                    <a:lnTo>
                      <a:pt x="1279" y="3267"/>
                    </a:lnTo>
                    <a:lnTo>
                      <a:pt x="1356" y="3272"/>
                    </a:lnTo>
                    <a:lnTo>
                      <a:pt x="1434" y="3277"/>
                    </a:lnTo>
                    <a:lnTo>
                      <a:pt x="1511" y="3280"/>
                    </a:lnTo>
                    <a:lnTo>
                      <a:pt x="1589" y="3283"/>
                    </a:lnTo>
                    <a:lnTo>
                      <a:pt x="1667" y="3285"/>
                    </a:lnTo>
                    <a:lnTo>
                      <a:pt x="1744" y="3287"/>
                    </a:lnTo>
                    <a:lnTo>
                      <a:pt x="1821" y="3288"/>
                    </a:lnTo>
                    <a:lnTo>
                      <a:pt x="1899" y="3289"/>
                    </a:lnTo>
                    <a:lnTo>
                      <a:pt x="1977" y="3290"/>
                    </a:lnTo>
                    <a:lnTo>
                      <a:pt x="2055" y="3290"/>
                    </a:lnTo>
                    <a:lnTo>
                      <a:pt x="2132" y="3290"/>
                    </a:lnTo>
                    <a:lnTo>
                      <a:pt x="2210" y="3290"/>
                    </a:lnTo>
                    <a:lnTo>
                      <a:pt x="2289" y="3290"/>
                    </a:lnTo>
                    <a:lnTo>
                      <a:pt x="2367" y="3290"/>
                    </a:lnTo>
                    <a:lnTo>
                      <a:pt x="2445" y="3290"/>
                    </a:lnTo>
                    <a:lnTo>
                      <a:pt x="2478" y="3290"/>
                    </a:lnTo>
                    <a:lnTo>
                      <a:pt x="2506" y="3290"/>
                    </a:lnTo>
                    <a:lnTo>
                      <a:pt x="2534" y="3290"/>
                    </a:lnTo>
                    <a:lnTo>
                      <a:pt x="2560" y="3290"/>
                    </a:lnTo>
                    <a:lnTo>
                      <a:pt x="2592" y="3290"/>
                    </a:lnTo>
                    <a:lnTo>
                      <a:pt x="2622" y="3288"/>
                    </a:lnTo>
                    <a:lnTo>
                      <a:pt x="2636" y="3287"/>
                    </a:lnTo>
                    <a:lnTo>
                      <a:pt x="2649" y="3285"/>
                    </a:lnTo>
                    <a:lnTo>
                      <a:pt x="2662" y="3283"/>
                    </a:lnTo>
                    <a:lnTo>
                      <a:pt x="2675" y="3279"/>
                    </a:lnTo>
                    <a:lnTo>
                      <a:pt x="2898" y="3250"/>
                    </a:lnTo>
                    <a:lnTo>
                      <a:pt x="3117" y="3217"/>
                    </a:lnTo>
                    <a:lnTo>
                      <a:pt x="3329" y="3180"/>
                    </a:lnTo>
                    <a:lnTo>
                      <a:pt x="3539" y="3138"/>
                    </a:lnTo>
                    <a:lnTo>
                      <a:pt x="3743" y="3092"/>
                    </a:lnTo>
                    <a:lnTo>
                      <a:pt x="3943" y="3040"/>
                    </a:lnTo>
                    <a:lnTo>
                      <a:pt x="4137" y="2984"/>
                    </a:lnTo>
                    <a:lnTo>
                      <a:pt x="4329" y="2924"/>
                    </a:lnTo>
                    <a:lnTo>
                      <a:pt x="4514" y="2858"/>
                    </a:lnTo>
                    <a:lnTo>
                      <a:pt x="4694" y="2788"/>
                    </a:lnTo>
                    <a:lnTo>
                      <a:pt x="4871" y="2713"/>
                    </a:lnTo>
                    <a:lnTo>
                      <a:pt x="5043" y="2634"/>
                    </a:lnTo>
                    <a:lnTo>
                      <a:pt x="5211" y="2550"/>
                    </a:lnTo>
                    <a:lnTo>
                      <a:pt x="5372" y="2461"/>
                    </a:lnTo>
                    <a:lnTo>
                      <a:pt x="5530" y="2368"/>
                    </a:lnTo>
                    <a:lnTo>
                      <a:pt x="5683" y="2270"/>
                    </a:lnTo>
                    <a:lnTo>
                      <a:pt x="5832" y="2168"/>
                    </a:lnTo>
                    <a:lnTo>
                      <a:pt x="5976" y="2061"/>
                    </a:lnTo>
                    <a:lnTo>
                      <a:pt x="6115" y="1949"/>
                    </a:lnTo>
                    <a:lnTo>
                      <a:pt x="6250" y="1832"/>
                    </a:lnTo>
                    <a:lnTo>
                      <a:pt x="6380" y="1711"/>
                    </a:lnTo>
                    <a:lnTo>
                      <a:pt x="6505" y="1586"/>
                    </a:lnTo>
                    <a:lnTo>
                      <a:pt x="6625" y="1455"/>
                    </a:lnTo>
                    <a:lnTo>
                      <a:pt x="6742" y="1320"/>
                    </a:lnTo>
                    <a:lnTo>
                      <a:pt x="6853" y="1180"/>
                    </a:lnTo>
                    <a:lnTo>
                      <a:pt x="6960" y="1036"/>
                    </a:lnTo>
                    <a:lnTo>
                      <a:pt x="7062" y="887"/>
                    </a:lnTo>
                    <a:lnTo>
                      <a:pt x="7159" y="734"/>
                    </a:lnTo>
                    <a:lnTo>
                      <a:pt x="7251" y="575"/>
                    </a:lnTo>
                    <a:lnTo>
                      <a:pt x="7340" y="412"/>
                    </a:lnTo>
                    <a:lnTo>
                      <a:pt x="7424" y="244"/>
                    </a:lnTo>
                    <a:lnTo>
                      <a:pt x="7502" y="72"/>
                    </a:lnTo>
                    <a:lnTo>
                      <a:pt x="7502" y="45"/>
                    </a:lnTo>
                    <a:lnTo>
                      <a:pt x="7502" y="27"/>
                    </a:lnTo>
                    <a:lnTo>
                      <a:pt x="7502" y="18"/>
                    </a:lnTo>
                    <a:lnTo>
                      <a:pt x="7502" y="15"/>
                    </a:lnTo>
                    <a:lnTo>
                      <a:pt x="7468" y="11"/>
                    </a:lnTo>
                    <a:lnTo>
                      <a:pt x="7434" y="9"/>
                    </a:lnTo>
                    <a:lnTo>
                      <a:pt x="7400" y="6"/>
                    </a:lnTo>
                    <a:lnTo>
                      <a:pt x="7364" y="5"/>
                    </a:lnTo>
                    <a:lnTo>
                      <a:pt x="7292" y="6"/>
                    </a:lnTo>
                    <a:lnTo>
                      <a:pt x="7220" y="8"/>
                    </a:lnTo>
                    <a:lnTo>
                      <a:pt x="7147" y="10"/>
                    </a:lnTo>
                    <a:lnTo>
                      <a:pt x="7075" y="10"/>
                    </a:lnTo>
                    <a:lnTo>
                      <a:pt x="7040" y="9"/>
                    </a:lnTo>
                    <a:lnTo>
                      <a:pt x="7005" y="6"/>
                    </a:lnTo>
                    <a:lnTo>
                      <a:pt x="6970" y="4"/>
                    </a:lnTo>
                    <a:lnTo>
                      <a:pt x="6936" y="0"/>
                    </a:lnTo>
                    <a:lnTo>
                      <a:pt x="6898" y="68"/>
                    </a:lnTo>
                    <a:lnTo>
                      <a:pt x="6859" y="134"/>
                    </a:lnTo>
                    <a:lnTo>
                      <a:pt x="6819" y="200"/>
                    </a:lnTo>
                    <a:lnTo>
                      <a:pt x="6778" y="264"/>
                    </a:lnTo>
                    <a:lnTo>
                      <a:pt x="6735" y="327"/>
                    </a:lnTo>
                    <a:lnTo>
                      <a:pt x="6692" y="389"/>
                    </a:lnTo>
                    <a:lnTo>
                      <a:pt x="6648" y="449"/>
                    </a:lnTo>
                    <a:lnTo>
                      <a:pt x="6602" y="509"/>
                    </a:lnTo>
                    <a:lnTo>
                      <a:pt x="6556" y="567"/>
                    </a:lnTo>
                    <a:lnTo>
                      <a:pt x="6508" y="624"/>
                    </a:lnTo>
                    <a:lnTo>
                      <a:pt x="6459" y="680"/>
                    </a:lnTo>
                    <a:lnTo>
                      <a:pt x="6410" y="735"/>
                    </a:lnTo>
                    <a:lnTo>
                      <a:pt x="6359" y="788"/>
                    </a:lnTo>
                    <a:lnTo>
                      <a:pt x="6307" y="840"/>
                    </a:lnTo>
                    <a:lnTo>
                      <a:pt x="6253" y="891"/>
                    </a:lnTo>
                    <a:lnTo>
                      <a:pt x="6199" y="941"/>
                    </a:lnTo>
                    <a:lnTo>
                      <a:pt x="6143" y="989"/>
                    </a:lnTo>
                    <a:lnTo>
                      <a:pt x="6086" y="1036"/>
                    </a:lnTo>
                    <a:lnTo>
                      <a:pt x="6028" y="1083"/>
                    </a:lnTo>
                    <a:lnTo>
                      <a:pt x="5969" y="1127"/>
                    </a:lnTo>
                    <a:lnTo>
                      <a:pt x="5907" y="1171"/>
                    </a:lnTo>
                    <a:lnTo>
                      <a:pt x="5845" y="1213"/>
                    </a:lnTo>
                    <a:lnTo>
                      <a:pt x="5782" y="1254"/>
                    </a:lnTo>
                    <a:lnTo>
                      <a:pt x="5717" y="1294"/>
                    </a:lnTo>
                    <a:lnTo>
                      <a:pt x="5650" y="1332"/>
                    </a:lnTo>
                    <a:lnTo>
                      <a:pt x="5583" y="1369"/>
                    </a:lnTo>
                    <a:lnTo>
                      <a:pt x="5514" y="1405"/>
                    </a:lnTo>
                    <a:lnTo>
                      <a:pt x="5443" y="1440"/>
                    </a:lnTo>
                    <a:lnTo>
                      <a:pt x="5371" y="1474"/>
                    </a:lnTo>
                    <a:lnTo>
                      <a:pt x="5297" y="1506"/>
                    </a:lnTo>
                    <a:lnTo>
                      <a:pt x="5223" y="1536"/>
                    </a:lnTo>
                    <a:lnTo>
                      <a:pt x="5146" y="1566"/>
                    </a:lnTo>
                    <a:close/>
                  </a:path>
                </a:pathLst>
              </a:custGeom>
              <a:solidFill>
                <a:srgbClr val="33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3" name="Freeform 115"/>
              <p:cNvSpPr>
                <a:spLocks noChangeAspect="1"/>
              </p:cNvSpPr>
              <p:nvPr/>
            </p:nvSpPr>
            <p:spPr bwMode="auto">
              <a:xfrm>
                <a:off x="3983" y="2949"/>
                <a:ext cx="345" cy="262"/>
              </a:xfrm>
              <a:custGeom>
                <a:avLst/>
                <a:gdLst>
                  <a:gd name="T0" fmla="*/ 6256 w 6480"/>
                  <a:gd name="T1" fmla="*/ 949 h 4920"/>
                  <a:gd name="T2" fmla="*/ 5911 w 6480"/>
                  <a:gd name="T3" fmla="*/ 830 h 4920"/>
                  <a:gd name="T4" fmla="*/ 5558 w 6480"/>
                  <a:gd name="T5" fmla="*/ 719 h 4920"/>
                  <a:gd name="T6" fmla="*/ 5199 w 6480"/>
                  <a:gd name="T7" fmla="*/ 615 h 4920"/>
                  <a:gd name="T8" fmla="*/ 4835 w 6480"/>
                  <a:gd name="T9" fmla="*/ 516 h 4920"/>
                  <a:gd name="T10" fmla="*/ 4469 w 6480"/>
                  <a:gd name="T11" fmla="*/ 424 h 4920"/>
                  <a:gd name="T12" fmla="*/ 4101 w 6480"/>
                  <a:gd name="T13" fmla="*/ 339 h 4920"/>
                  <a:gd name="T14" fmla="*/ 3734 w 6480"/>
                  <a:gd name="T15" fmla="*/ 258 h 4920"/>
                  <a:gd name="T16" fmla="*/ 3128 w 6480"/>
                  <a:gd name="T17" fmla="*/ 137 h 4920"/>
                  <a:gd name="T18" fmla="*/ 2587 w 6480"/>
                  <a:gd name="T19" fmla="*/ 37 h 4920"/>
                  <a:gd name="T20" fmla="*/ 2441 w 6480"/>
                  <a:gd name="T21" fmla="*/ 13 h 4920"/>
                  <a:gd name="T22" fmla="*/ 2331 w 6480"/>
                  <a:gd name="T23" fmla="*/ 1 h 4920"/>
                  <a:gd name="T24" fmla="*/ 2260 w 6480"/>
                  <a:gd name="T25" fmla="*/ 1 h 4920"/>
                  <a:gd name="T26" fmla="*/ 2210 w 6480"/>
                  <a:gd name="T27" fmla="*/ 7 h 4920"/>
                  <a:gd name="T28" fmla="*/ 2165 w 6480"/>
                  <a:gd name="T29" fmla="*/ 17 h 4920"/>
                  <a:gd name="T30" fmla="*/ 2122 w 6480"/>
                  <a:gd name="T31" fmla="*/ 34 h 4920"/>
                  <a:gd name="T32" fmla="*/ 2084 w 6480"/>
                  <a:gd name="T33" fmla="*/ 62 h 4920"/>
                  <a:gd name="T34" fmla="*/ 2023 w 6480"/>
                  <a:gd name="T35" fmla="*/ 121 h 4920"/>
                  <a:gd name="T36" fmla="*/ 1927 w 6480"/>
                  <a:gd name="T37" fmla="*/ 231 h 4920"/>
                  <a:gd name="T38" fmla="*/ 1798 w 6480"/>
                  <a:gd name="T39" fmla="*/ 370 h 4920"/>
                  <a:gd name="T40" fmla="*/ 1588 w 6480"/>
                  <a:gd name="T41" fmla="*/ 576 h 4920"/>
                  <a:gd name="T42" fmla="*/ 1397 w 6480"/>
                  <a:gd name="T43" fmla="*/ 743 h 4920"/>
                  <a:gd name="T44" fmla="*/ 1220 w 6480"/>
                  <a:gd name="T45" fmla="*/ 879 h 4920"/>
                  <a:gd name="T46" fmla="*/ 1053 w 6480"/>
                  <a:gd name="T47" fmla="*/ 988 h 4920"/>
                  <a:gd name="T48" fmla="*/ 893 w 6480"/>
                  <a:gd name="T49" fmla="*/ 1078 h 4920"/>
                  <a:gd name="T50" fmla="*/ 736 w 6480"/>
                  <a:gd name="T51" fmla="*/ 1155 h 4920"/>
                  <a:gd name="T52" fmla="*/ 474 w 6480"/>
                  <a:gd name="T53" fmla="*/ 1267 h 4920"/>
                  <a:gd name="T54" fmla="*/ 195 w 6480"/>
                  <a:gd name="T55" fmla="*/ 1386 h 4920"/>
                  <a:gd name="T56" fmla="*/ 12 w 6480"/>
                  <a:gd name="T57" fmla="*/ 1473 h 4920"/>
                  <a:gd name="T58" fmla="*/ 2 w 6480"/>
                  <a:gd name="T59" fmla="*/ 1520 h 4920"/>
                  <a:gd name="T60" fmla="*/ 33 w 6480"/>
                  <a:gd name="T61" fmla="*/ 1617 h 4920"/>
                  <a:gd name="T62" fmla="*/ 97 w 6480"/>
                  <a:gd name="T63" fmla="*/ 1754 h 4920"/>
                  <a:gd name="T64" fmla="*/ 187 w 6480"/>
                  <a:gd name="T65" fmla="*/ 1919 h 4920"/>
                  <a:gd name="T66" fmla="*/ 294 w 6480"/>
                  <a:gd name="T67" fmla="*/ 2101 h 4920"/>
                  <a:gd name="T68" fmla="*/ 485 w 6480"/>
                  <a:gd name="T69" fmla="*/ 2410 h 4920"/>
                  <a:gd name="T70" fmla="*/ 693 w 6480"/>
                  <a:gd name="T71" fmla="*/ 2724 h 4920"/>
                  <a:gd name="T72" fmla="*/ 811 w 6480"/>
                  <a:gd name="T73" fmla="*/ 2891 h 4920"/>
                  <a:gd name="T74" fmla="*/ 1073 w 6480"/>
                  <a:gd name="T75" fmla="*/ 3180 h 4920"/>
                  <a:gd name="T76" fmla="*/ 1358 w 6480"/>
                  <a:gd name="T77" fmla="*/ 3446 h 4920"/>
                  <a:gd name="T78" fmla="*/ 1661 w 6480"/>
                  <a:gd name="T79" fmla="*/ 3691 h 4920"/>
                  <a:gd name="T80" fmla="*/ 1982 w 6480"/>
                  <a:gd name="T81" fmla="*/ 3917 h 4920"/>
                  <a:gd name="T82" fmla="*/ 2317 w 6480"/>
                  <a:gd name="T83" fmla="*/ 4121 h 4920"/>
                  <a:gd name="T84" fmla="*/ 2664 w 6480"/>
                  <a:gd name="T85" fmla="*/ 4305 h 4920"/>
                  <a:gd name="T86" fmla="*/ 3021 w 6480"/>
                  <a:gd name="T87" fmla="*/ 4470 h 4920"/>
                  <a:gd name="T88" fmla="*/ 3387 w 6480"/>
                  <a:gd name="T89" fmla="*/ 4616 h 4920"/>
                  <a:gd name="T90" fmla="*/ 3757 w 6480"/>
                  <a:gd name="T91" fmla="*/ 4745 h 4920"/>
                  <a:gd name="T92" fmla="*/ 4131 w 6480"/>
                  <a:gd name="T93" fmla="*/ 4855 h 4920"/>
                  <a:gd name="T94" fmla="*/ 4396 w 6480"/>
                  <a:gd name="T95" fmla="*/ 4920 h 4920"/>
                  <a:gd name="T96" fmla="*/ 4433 w 6480"/>
                  <a:gd name="T97" fmla="*/ 4911 h 4920"/>
                  <a:gd name="T98" fmla="*/ 4455 w 6480"/>
                  <a:gd name="T99" fmla="*/ 4895 h 4920"/>
                  <a:gd name="T100" fmla="*/ 4629 w 6480"/>
                  <a:gd name="T101" fmla="*/ 4694 h 4920"/>
                  <a:gd name="T102" fmla="*/ 4874 w 6480"/>
                  <a:gd name="T103" fmla="*/ 4392 h 4920"/>
                  <a:gd name="T104" fmla="*/ 5109 w 6480"/>
                  <a:gd name="T105" fmla="*/ 4077 h 4920"/>
                  <a:gd name="T106" fmla="*/ 5333 w 6480"/>
                  <a:gd name="T107" fmla="*/ 3747 h 4920"/>
                  <a:gd name="T108" fmla="*/ 5543 w 6480"/>
                  <a:gd name="T109" fmla="*/ 3403 h 4920"/>
                  <a:gd name="T110" fmla="*/ 5741 w 6480"/>
                  <a:gd name="T111" fmla="*/ 3044 h 4920"/>
                  <a:gd name="T112" fmla="*/ 5924 w 6480"/>
                  <a:gd name="T113" fmla="*/ 2671 h 4920"/>
                  <a:gd name="T114" fmla="*/ 6090 w 6480"/>
                  <a:gd name="T115" fmla="*/ 2283 h 4920"/>
                  <a:gd name="T116" fmla="*/ 6239 w 6480"/>
                  <a:gd name="T117" fmla="*/ 1880 h 4920"/>
                  <a:gd name="T118" fmla="*/ 6369 w 6480"/>
                  <a:gd name="T119" fmla="*/ 1464 h 4920"/>
                  <a:gd name="T120" fmla="*/ 6480 w 6480"/>
                  <a:gd name="T121" fmla="*/ 1031 h 49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480"/>
                  <a:gd name="T184" fmla="*/ 0 h 4920"/>
                  <a:gd name="T185" fmla="*/ 6480 w 6480"/>
                  <a:gd name="T186" fmla="*/ 4920 h 49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480" h="4920">
                    <a:moveTo>
                      <a:pt x="6480" y="1031"/>
                    </a:moveTo>
                    <a:lnTo>
                      <a:pt x="6368" y="989"/>
                    </a:lnTo>
                    <a:lnTo>
                      <a:pt x="6256" y="949"/>
                    </a:lnTo>
                    <a:lnTo>
                      <a:pt x="6142" y="909"/>
                    </a:lnTo>
                    <a:lnTo>
                      <a:pt x="6027" y="869"/>
                    </a:lnTo>
                    <a:lnTo>
                      <a:pt x="5911" y="830"/>
                    </a:lnTo>
                    <a:lnTo>
                      <a:pt x="5794" y="792"/>
                    </a:lnTo>
                    <a:lnTo>
                      <a:pt x="5677" y="755"/>
                    </a:lnTo>
                    <a:lnTo>
                      <a:pt x="5558" y="719"/>
                    </a:lnTo>
                    <a:lnTo>
                      <a:pt x="5439" y="683"/>
                    </a:lnTo>
                    <a:lnTo>
                      <a:pt x="5319" y="648"/>
                    </a:lnTo>
                    <a:lnTo>
                      <a:pt x="5199" y="615"/>
                    </a:lnTo>
                    <a:lnTo>
                      <a:pt x="5078" y="581"/>
                    </a:lnTo>
                    <a:lnTo>
                      <a:pt x="4957" y="549"/>
                    </a:lnTo>
                    <a:lnTo>
                      <a:pt x="4835" y="516"/>
                    </a:lnTo>
                    <a:lnTo>
                      <a:pt x="4713" y="486"/>
                    </a:lnTo>
                    <a:lnTo>
                      <a:pt x="4591" y="455"/>
                    </a:lnTo>
                    <a:lnTo>
                      <a:pt x="4469" y="424"/>
                    </a:lnTo>
                    <a:lnTo>
                      <a:pt x="4346" y="396"/>
                    </a:lnTo>
                    <a:lnTo>
                      <a:pt x="4224" y="366"/>
                    </a:lnTo>
                    <a:lnTo>
                      <a:pt x="4101" y="339"/>
                    </a:lnTo>
                    <a:lnTo>
                      <a:pt x="3978" y="311"/>
                    </a:lnTo>
                    <a:lnTo>
                      <a:pt x="3856" y="285"/>
                    </a:lnTo>
                    <a:lnTo>
                      <a:pt x="3734" y="258"/>
                    </a:lnTo>
                    <a:lnTo>
                      <a:pt x="3612" y="233"/>
                    </a:lnTo>
                    <a:lnTo>
                      <a:pt x="3369" y="183"/>
                    </a:lnTo>
                    <a:lnTo>
                      <a:pt x="3128" y="137"/>
                    </a:lnTo>
                    <a:lnTo>
                      <a:pt x="2890" y="92"/>
                    </a:lnTo>
                    <a:lnTo>
                      <a:pt x="2654" y="50"/>
                    </a:lnTo>
                    <a:lnTo>
                      <a:pt x="2587" y="37"/>
                    </a:lnTo>
                    <a:lnTo>
                      <a:pt x="2515" y="25"/>
                    </a:lnTo>
                    <a:lnTo>
                      <a:pt x="2478" y="18"/>
                    </a:lnTo>
                    <a:lnTo>
                      <a:pt x="2441" y="13"/>
                    </a:lnTo>
                    <a:lnTo>
                      <a:pt x="2404" y="8"/>
                    </a:lnTo>
                    <a:lnTo>
                      <a:pt x="2367" y="4"/>
                    </a:lnTo>
                    <a:lnTo>
                      <a:pt x="2331" y="1"/>
                    </a:lnTo>
                    <a:lnTo>
                      <a:pt x="2295" y="0"/>
                    </a:lnTo>
                    <a:lnTo>
                      <a:pt x="2277" y="0"/>
                    </a:lnTo>
                    <a:lnTo>
                      <a:pt x="2260" y="1"/>
                    </a:lnTo>
                    <a:lnTo>
                      <a:pt x="2243" y="2"/>
                    </a:lnTo>
                    <a:lnTo>
                      <a:pt x="2227" y="5"/>
                    </a:lnTo>
                    <a:lnTo>
                      <a:pt x="2210" y="7"/>
                    </a:lnTo>
                    <a:lnTo>
                      <a:pt x="2194" y="10"/>
                    </a:lnTo>
                    <a:lnTo>
                      <a:pt x="2180" y="13"/>
                    </a:lnTo>
                    <a:lnTo>
                      <a:pt x="2165" y="17"/>
                    </a:lnTo>
                    <a:lnTo>
                      <a:pt x="2150" y="23"/>
                    </a:lnTo>
                    <a:lnTo>
                      <a:pt x="2136" y="28"/>
                    </a:lnTo>
                    <a:lnTo>
                      <a:pt x="2122" y="34"/>
                    </a:lnTo>
                    <a:lnTo>
                      <a:pt x="2110" y="42"/>
                    </a:lnTo>
                    <a:lnTo>
                      <a:pt x="2097" y="50"/>
                    </a:lnTo>
                    <a:lnTo>
                      <a:pt x="2084" y="62"/>
                    </a:lnTo>
                    <a:lnTo>
                      <a:pt x="2070" y="74"/>
                    </a:lnTo>
                    <a:lnTo>
                      <a:pt x="2055" y="88"/>
                    </a:lnTo>
                    <a:lnTo>
                      <a:pt x="2023" y="121"/>
                    </a:lnTo>
                    <a:lnTo>
                      <a:pt x="1990" y="157"/>
                    </a:lnTo>
                    <a:lnTo>
                      <a:pt x="1959" y="194"/>
                    </a:lnTo>
                    <a:lnTo>
                      <a:pt x="1927" y="231"/>
                    </a:lnTo>
                    <a:lnTo>
                      <a:pt x="1897" y="264"/>
                    </a:lnTo>
                    <a:lnTo>
                      <a:pt x="1872" y="292"/>
                    </a:lnTo>
                    <a:lnTo>
                      <a:pt x="1798" y="370"/>
                    </a:lnTo>
                    <a:lnTo>
                      <a:pt x="1726" y="443"/>
                    </a:lnTo>
                    <a:lnTo>
                      <a:pt x="1656" y="512"/>
                    </a:lnTo>
                    <a:lnTo>
                      <a:pt x="1588" y="576"/>
                    </a:lnTo>
                    <a:lnTo>
                      <a:pt x="1523" y="636"/>
                    </a:lnTo>
                    <a:lnTo>
                      <a:pt x="1459" y="691"/>
                    </a:lnTo>
                    <a:lnTo>
                      <a:pt x="1397" y="743"/>
                    </a:lnTo>
                    <a:lnTo>
                      <a:pt x="1337" y="791"/>
                    </a:lnTo>
                    <a:lnTo>
                      <a:pt x="1277" y="837"/>
                    </a:lnTo>
                    <a:lnTo>
                      <a:pt x="1220" y="879"/>
                    </a:lnTo>
                    <a:lnTo>
                      <a:pt x="1163" y="918"/>
                    </a:lnTo>
                    <a:lnTo>
                      <a:pt x="1108" y="954"/>
                    </a:lnTo>
                    <a:lnTo>
                      <a:pt x="1053" y="988"/>
                    </a:lnTo>
                    <a:lnTo>
                      <a:pt x="999" y="1021"/>
                    </a:lnTo>
                    <a:lnTo>
                      <a:pt x="945" y="1050"/>
                    </a:lnTo>
                    <a:lnTo>
                      <a:pt x="893" y="1078"/>
                    </a:lnTo>
                    <a:lnTo>
                      <a:pt x="841" y="1105"/>
                    </a:lnTo>
                    <a:lnTo>
                      <a:pt x="788" y="1131"/>
                    </a:lnTo>
                    <a:lnTo>
                      <a:pt x="736" y="1155"/>
                    </a:lnTo>
                    <a:lnTo>
                      <a:pt x="684" y="1178"/>
                    </a:lnTo>
                    <a:lnTo>
                      <a:pt x="580" y="1223"/>
                    </a:lnTo>
                    <a:lnTo>
                      <a:pt x="474" y="1267"/>
                    </a:lnTo>
                    <a:lnTo>
                      <a:pt x="365" y="1312"/>
                    </a:lnTo>
                    <a:lnTo>
                      <a:pt x="252" y="1361"/>
                    </a:lnTo>
                    <a:lnTo>
                      <a:pt x="195" y="1386"/>
                    </a:lnTo>
                    <a:lnTo>
                      <a:pt x="135" y="1414"/>
                    </a:lnTo>
                    <a:lnTo>
                      <a:pt x="74" y="1442"/>
                    </a:lnTo>
                    <a:lnTo>
                      <a:pt x="12" y="1473"/>
                    </a:lnTo>
                    <a:lnTo>
                      <a:pt x="3" y="1482"/>
                    </a:lnTo>
                    <a:lnTo>
                      <a:pt x="0" y="1497"/>
                    </a:lnTo>
                    <a:lnTo>
                      <a:pt x="2" y="1520"/>
                    </a:lnTo>
                    <a:lnTo>
                      <a:pt x="7" y="1547"/>
                    </a:lnTo>
                    <a:lnTo>
                      <a:pt x="18" y="1579"/>
                    </a:lnTo>
                    <a:lnTo>
                      <a:pt x="33" y="1617"/>
                    </a:lnTo>
                    <a:lnTo>
                      <a:pt x="51" y="1658"/>
                    </a:lnTo>
                    <a:lnTo>
                      <a:pt x="73" y="1705"/>
                    </a:lnTo>
                    <a:lnTo>
                      <a:pt x="97" y="1754"/>
                    </a:lnTo>
                    <a:lnTo>
                      <a:pt x="125" y="1806"/>
                    </a:lnTo>
                    <a:lnTo>
                      <a:pt x="155" y="1861"/>
                    </a:lnTo>
                    <a:lnTo>
                      <a:pt x="187" y="1919"/>
                    </a:lnTo>
                    <a:lnTo>
                      <a:pt x="221" y="1979"/>
                    </a:lnTo>
                    <a:lnTo>
                      <a:pt x="257" y="2039"/>
                    </a:lnTo>
                    <a:lnTo>
                      <a:pt x="294" y="2101"/>
                    </a:lnTo>
                    <a:lnTo>
                      <a:pt x="331" y="2164"/>
                    </a:lnTo>
                    <a:lnTo>
                      <a:pt x="408" y="2288"/>
                    </a:lnTo>
                    <a:lnTo>
                      <a:pt x="485" y="2410"/>
                    </a:lnTo>
                    <a:lnTo>
                      <a:pt x="561" y="2525"/>
                    </a:lnTo>
                    <a:lnTo>
                      <a:pt x="630" y="2631"/>
                    </a:lnTo>
                    <a:lnTo>
                      <a:pt x="693" y="2724"/>
                    </a:lnTo>
                    <a:lnTo>
                      <a:pt x="745" y="2801"/>
                    </a:lnTo>
                    <a:lnTo>
                      <a:pt x="785" y="2857"/>
                    </a:lnTo>
                    <a:lnTo>
                      <a:pt x="811" y="2891"/>
                    </a:lnTo>
                    <a:lnTo>
                      <a:pt x="896" y="2989"/>
                    </a:lnTo>
                    <a:lnTo>
                      <a:pt x="984" y="3086"/>
                    </a:lnTo>
                    <a:lnTo>
                      <a:pt x="1073" y="3180"/>
                    </a:lnTo>
                    <a:lnTo>
                      <a:pt x="1165" y="3271"/>
                    </a:lnTo>
                    <a:lnTo>
                      <a:pt x="1261" y="3360"/>
                    </a:lnTo>
                    <a:lnTo>
                      <a:pt x="1358" y="3446"/>
                    </a:lnTo>
                    <a:lnTo>
                      <a:pt x="1457" y="3531"/>
                    </a:lnTo>
                    <a:lnTo>
                      <a:pt x="1558" y="3612"/>
                    </a:lnTo>
                    <a:lnTo>
                      <a:pt x="1661" y="3691"/>
                    </a:lnTo>
                    <a:lnTo>
                      <a:pt x="1766" y="3769"/>
                    </a:lnTo>
                    <a:lnTo>
                      <a:pt x="1873" y="3844"/>
                    </a:lnTo>
                    <a:lnTo>
                      <a:pt x="1982" y="3917"/>
                    </a:lnTo>
                    <a:lnTo>
                      <a:pt x="2092" y="3986"/>
                    </a:lnTo>
                    <a:lnTo>
                      <a:pt x="2204" y="4055"/>
                    </a:lnTo>
                    <a:lnTo>
                      <a:pt x="2317" y="4121"/>
                    </a:lnTo>
                    <a:lnTo>
                      <a:pt x="2431" y="4184"/>
                    </a:lnTo>
                    <a:lnTo>
                      <a:pt x="2548" y="4245"/>
                    </a:lnTo>
                    <a:lnTo>
                      <a:pt x="2664" y="4305"/>
                    </a:lnTo>
                    <a:lnTo>
                      <a:pt x="2782" y="4362"/>
                    </a:lnTo>
                    <a:lnTo>
                      <a:pt x="2902" y="4417"/>
                    </a:lnTo>
                    <a:lnTo>
                      <a:pt x="3021" y="4470"/>
                    </a:lnTo>
                    <a:lnTo>
                      <a:pt x="3143" y="4521"/>
                    </a:lnTo>
                    <a:lnTo>
                      <a:pt x="3265" y="4570"/>
                    </a:lnTo>
                    <a:lnTo>
                      <a:pt x="3387" y="4616"/>
                    </a:lnTo>
                    <a:lnTo>
                      <a:pt x="3510" y="4661"/>
                    </a:lnTo>
                    <a:lnTo>
                      <a:pt x="3634" y="4704"/>
                    </a:lnTo>
                    <a:lnTo>
                      <a:pt x="3757" y="4745"/>
                    </a:lnTo>
                    <a:lnTo>
                      <a:pt x="3881" y="4784"/>
                    </a:lnTo>
                    <a:lnTo>
                      <a:pt x="4006" y="4821"/>
                    </a:lnTo>
                    <a:lnTo>
                      <a:pt x="4131" y="4855"/>
                    </a:lnTo>
                    <a:lnTo>
                      <a:pt x="4255" y="4889"/>
                    </a:lnTo>
                    <a:lnTo>
                      <a:pt x="4380" y="4920"/>
                    </a:lnTo>
                    <a:lnTo>
                      <a:pt x="4396" y="4920"/>
                    </a:lnTo>
                    <a:lnTo>
                      <a:pt x="4410" y="4918"/>
                    </a:lnTo>
                    <a:lnTo>
                      <a:pt x="4422" y="4916"/>
                    </a:lnTo>
                    <a:lnTo>
                      <a:pt x="4433" y="4911"/>
                    </a:lnTo>
                    <a:lnTo>
                      <a:pt x="4442" y="4907"/>
                    </a:lnTo>
                    <a:lnTo>
                      <a:pt x="4449" y="4901"/>
                    </a:lnTo>
                    <a:lnTo>
                      <a:pt x="4455" y="4895"/>
                    </a:lnTo>
                    <a:lnTo>
                      <a:pt x="4461" y="4886"/>
                    </a:lnTo>
                    <a:lnTo>
                      <a:pt x="4545" y="4791"/>
                    </a:lnTo>
                    <a:lnTo>
                      <a:pt x="4629" y="4694"/>
                    </a:lnTo>
                    <a:lnTo>
                      <a:pt x="4711" y="4594"/>
                    </a:lnTo>
                    <a:lnTo>
                      <a:pt x="4793" y="4494"/>
                    </a:lnTo>
                    <a:lnTo>
                      <a:pt x="4874" y="4392"/>
                    </a:lnTo>
                    <a:lnTo>
                      <a:pt x="4953" y="4289"/>
                    </a:lnTo>
                    <a:lnTo>
                      <a:pt x="5032" y="4184"/>
                    </a:lnTo>
                    <a:lnTo>
                      <a:pt x="5109" y="4077"/>
                    </a:lnTo>
                    <a:lnTo>
                      <a:pt x="5185" y="3968"/>
                    </a:lnTo>
                    <a:lnTo>
                      <a:pt x="5259" y="3858"/>
                    </a:lnTo>
                    <a:lnTo>
                      <a:pt x="5333" y="3747"/>
                    </a:lnTo>
                    <a:lnTo>
                      <a:pt x="5405" y="3634"/>
                    </a:lnTo>
                    <a:lnTo>
                      <a:pt x="5475" y="3519"/>
                    </a:lnTo>
                    <a:lnTo>
                      <a:pt x="5543" y="3403"/>
                    </a:lnTo>
                    <a:lnTo>
                      <a:pt x="5611" y="3285"/>
                    </a:lnTo>
                    <a:lnTo>
                      <a:pt x="5677" y="3166"/>
                    </a:lnTo>
                    <a:lnTo>
                      <a:pt x="5741" y="3044"/>
                    </a:lnTo>
                    <a:lnTo>
                      <a:pt x="5804" y="2922"/>
                    </a:lnTo>
                    <a:lnTo>
                      <a:pt x="5865" y="2797"/>
                    </a:lnTo>
                    <a:lnTo>
                      <a:pt x="5924" y="2671"/>
                    </a:lnTo>
                    <a:lnTo>
                      <a:pt x="5981" y="2543"/>
                    </a:lnTo>
                    <a:lnTo>
                      <a:pt x="6037" y="2414"/>
                    </a:lnTo>
                    <a:lnTo>
                      <a:pt x="6090" y="2283"/>
                    </a:lnTo>
                    <a:lnTo>
                      <a:pt x="6142" y="2151"/>
                    </a:lnTo>
                    <a:lnTo>
                      <a:pt x="6192" y="2017"/>
                    </a:lnTo>
                    <a:lnTo>
                      <a:pt x="6239" y="1880"/>
                    </a:lnTo>
                    <a:lnTo>
                      <a:pt x="6285" y="1743"/>
                    </a:lnTo>
                    <a:lnTo>
                      <a:pt x="6328" y="1604"/>
                    </a:lnTo>
                    <a:lnTo>
                      <a:pt x="6369" y="1464"/>
                    </a:lnTo>
                    <a:lnTo>
                      <a:pt x="6408" y="1321"/>
                    </a:lnTo>
                    <a:lnTo>
                      <a:pt x="6445" y="1177"/>
                    </a:lnTo>
                    <a:lnTo>
                      <a:pt x="6480" y="1031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sp>
            <p:nvSpPr>
              <p:cNvPr id="164" name="Freeform 116"/>
              <p:cNvSpPr>
                <a:spLocks noChangeAspect="1"/>
              </p:cNvSpPr>
              <p:nvPr/>
            </p:nvSpPr>
            <p:spPr bwMode="auto">
              <a:xfrm>
                <a:off x="3983" y="3000"/>
                <a:ext cx="283" cy="211"/>
              </a:xfrm>
              <a:custGeom>
                <a:avLst/>
                <a:gdLst>
                  <a:gd name="T0" fmla="*/ 1096 w 5318"/>
                  <a:gd name="T1" fmla="*/ 34 h 3974"/>
                  <a:gd name="T2" fmla="*/ 1009 w 5318"/>
                  <a:gd name="T3" fmla="*/ 98 h 3974"/>
                  <a:gd name="T4" fmla="*/ 861 w 5318"/>
                  <a:gd name="T5" fmla="*/ 171 h 3974"/>
                  <a:gd name="T6" fmla="*/ 665 w 5318"/>
                  <a:gd name="T7" fmla="*/ 273 h 3974"/>
                  <a:gd name="T8" fmla="*/ 564 w 5318"/>
                  <a:gd name="T9" fmla="*/ 334 h 3974"/>
                  <a:gd name="T10" fmla="*/ 435 w 5318"/>
                  <a:gd name="T11" fmla="*/ 388 h 3974"/>
                  <a:gd name="T12" fmla="*/ 245 w 5318"/>
                  <a:gd name="T13" fmla="*/ 442 h 3974"/>
                  <a:gd name="T14" fmla="*/ 51 w 5318"/>
                  <a:gd name="T15" fmla="*/ 508 h 3974"/>
                  <a:gd name="T16" fmla="*/ 1 w 5318"/>
                  <a:gd name="T17" fmla="*/ 574 h 3974"/>
                  <a:gd name="T18" fmla="*/ 52 w 5318"/>
                  <a:gd name="T19" fmla="*/ 714 h 3974"/>
                  <a:gd name="T20" fmla="*/ 157 w 5318"/>
                  <a:gd name="T21" fmla="*/ 918 h 3974"/>
                  <a:gd name="T22" fmla="*/ 296 w 5318"/>
                  <a:gd name="T23" fmla="*/ 1159 h 3974"/>
                  <a:gd name="T24" fmla="*/ 566 w 5318"/>
                  <a:gd name="T25" fmla="*/ 1587 h 3974"/>
                  <a:gd name="T26" fmla="*/ 792 w 5318"/>
                  <a:gd name="T27" fmla="*/ 1921 h 3974"/>
                  <a:gd name="T28" fmla="*/ 943 w 5318"/>
                  <a:gd name="T29" fmla="*/ 2096 h 3974"/>
                  <a:gd name="T30" fmla="*/ 1120 w 5318"/>
                  <a:gd name="T31" fmla="*/ 2276 h 3974"/>
                  <a:gd name="T32" fmla="*/ 1306 w 5318"/>
                  <a:gd name="T33" fmla="*/ 2446 h 3974"/>
                  <a:gd name="T34" fmla="*/ 1501 w 5318"/>
                  <a:gd name="T35" fmla="*/ 2608 h 3974"/>
                  <a:gd name="T36" fmla="*/ 1703 w 5318"/>
                  <a:gd name="T37" fmla="*/ 2760 h 3974"/>
                  <a:gd name="T38" fmla="*/ 1910 w 5318"/>
                  <a:gd name="T39" fmla="*/ 2906 h 3974"/>
                  <a:gd name="T40" fmla="*/ 2281 w 5318"/>
                  <a:gd name="T41" fmla="*/ 3142 h 3974"/>
                  <a:gd name="T42" fmla="*/ 2561 w 5318"/>
                  <a:gd name="T43" fmla="*/ 3303 h 3974"/>
                  <a:gd name="T44" fmla="*/ 2798 w 5318"/>
                  <a:gd name="T45" fmla="*/ 3423 h 3974"/>
                  <a:gd name="T46" fmla="*/ 3040 w 5318"/>
                  <a:gd name="T47" fmla="*/ 3532 h 3974"/>
                  <a:gd name="T48" fmla="*/ 3286 w 5318"/>
                  <a:gd name="T49" fmla="*/ 3632 h 3974"/>
                  <a:gd name="T50" fmla="*/ 3525 w 5318"/>
                  <a:gd name="T51" fmla="*/ 3728 h 3974"/>
                  <a:gd name="T52" fmla="*/ 3787 w 5318"/>
                  <a:gd name="T53" fmla="*/ 3832 h 3974"/>
                  <a:gd name="T54" fmla="*/ 4025 w 5318"/>
                  <a:gd name="T55" fmla="*/ 3914 h 3974"/>
                  <a:gd name="T56" fmla="*/ 4158 w 5318"/>
                  <a:gd name="T57" fmla="*/ 3949 h 3974"/>
                  <a:gd name="T58" fmla="*/ 4287 w 5318"/>
                  <a:gd name="T59" fmla="*/ 3970 h 3974"/>
                  <a:gd name="T60" fmla="*/ 4396 w 5318"/>
                  <a:gd name="T61" fmla="*/ 3974 h 3974"/>
                  <a:gd name="T62" fmla="*/ 4442 w 5318"/>
                  <a:gd name="T63" fmla="*/ 3961 h 3974"/>
                  <a:gd name="T64" fmla="*/ 4521 w 5318"/>
                  <a:gd name="T65" fmla="*/ 3872 h 3974"/>
                  <a:gd name="T66" fmla="*/ 4752 w 5318"/>
                  <a:gd name="T67" fmla="*/ 3591 h 3974"/>
                  <a:gd name="T68" fmla="*/ 4970 w 5318"/>
                  <a:gd name="T69" fmla="*/ 3297 h 3974"/>
                  <a:gd name="T70" fmla="*/ 5174 w 5318"/>
                  <a:gd name="T71" fmla="*/ 2990 h 3974"/>
                  <a:gd name="T72" fmla="*/ 5240 w 5318"/>
                  <a:gd name="T73" fmla="*/ 2733 h 3974"/>
                  <a:gd name="T74" fmla="*/ 4929 w 5318"/>
                  <a:gd name="T75" fmla="*/ 2657 h 3974"/>
                  <a:gd name="T76" fmla="*/ 4621 w 5318"/>
                  <a:gd name="T77" fmla="*/ 2565 h 3974"/>
                  <a:gd name="T78" fmla="*/ 4317 w 5318"/>
                  <a:gd name="T79" fmla="*/ 2457 h 3974"/>
                  <a:gd name="T80" fmla="*/ 3983 w 5318"/>
                  <a:gd name="T81" fmla="*/ 2311 h 3974"/>
                  <a:gd name="T82" fmla="*/ 3424 w 5318"/>
                  <a:gd name="T83" fmla="*/ 2045 h 3974"/>
                  <a:gd name="T84" fmla="*/ 2870 w 5318"/>
                  <a:gd name="T85" fmla="*/ 1773 h 3974"/>
                  <a:gd name="T86" fmla="*/ 2446 w 5318"/>
                  <a:gd name="T87" fmla="*/ 1533 h 3974"/>
                  <a:gd name="T88" fmla="*/ 2053 w 5318"/>
                  <a:gd name="T89" fmla="*/ 1261 h 3974"/>
                  <a:gd name="T90" fmla="*/ 1703 w 5318"/>
                  <a:gd name="T91" fmla="*/ 943 h 3974"/>
                  <a:gd name="T92" fmla="*/ 1407 w 5318"/>
                  <a:gd name="T93" fmla="*/ 568 h 3974"/>
                  <a:gd name="T94" fmla="*/ 1177 w 5318"/>
                  <a:gd name="T95" fmla="*/ 123 h 39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318"/>
                  <a:gd name="T145" fmla="*/ 0 h 3974"/>
                  <a:gd name="T146" fmla="*/ 5318 w 5318"/>
                  <a:gd name="T147" fmla="*/ 3974 h 39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318" h="3974">
                    <a:moveTo>
                      <a:pt x="1132" y="0"/>
                    </a:moveTo>
                    <a:lnTo>
                      <a:pt x="1120" y="12"/>
                    </a:lnTo>
                    <a:lnTo>
                      <a:pt x="1108" y="24"/>
                    </a:lnTo>
                    <a:lnTo>
                      <a:pt x="1096" y="34"/>
                    </a:lnTo>
                    <a:lnTo>
                      <a:pt x="1084" y="45"/>
                    </a:lnTo>
                    <a:lnTo>
                      <a:pt x="1060" y="64"/>
                    </a:lnTo>
                    <a:lnTo>
                      <a:pt x="1035" y="82"/>
                    </a:lnTo>
                    <a:lnTo>
                      <a:pt x="1009" y="98"/>
                    </a:lnTo>
                    <a:lnTo>
                      <a:pt x="982" y="113"/>
                    </a:lnTo>
                    <a:lnTo>
                      <a:pt x="954" y="126"/>
                    </a:lnTo>
                    <a:lnTo>
                      <a:pt x="924" y="141"/>
                    </a:lnTo>
                    <a:lnTo>
                      <a:pt x="861" y="171"/>
                    </a:lnTo>
                    <a:lnTo>
                      <a:pt x="789" y="206"/>
                    </a:lnTo>
                    <a:lnTo>
                      <a:pt x="751" y="226"/>
                    </a:lnTo>
                    <a:lnTo>
                      <a:pt x="709" y="248"/>
                    </a:lnTo>
                    <a:lnTo>
                      <a:pt x="665" y="273"/>
                    </a:lnTo>
                    <a:lnTo>
                      <a:pt x="619" y="303"/>
                    </a:lnTo>
                    <a:lnTo>
                      <a:pt x="601" y="314"/>
                    </a:lnTo>
                    <a:lnTo>
                      <a:pt x="583" y="324"/>
                    </a:lnTo>
                    <a:lnTo>
                      <a:pt x="564" y="334"/>
                    </a:lnTo>
                    <a:lnTo>
                      <a:pt x="546" y="343"/>
                    </a:lnTo>
                    <a:lnTo>
                      <a:pt x="509" y="360"/>
                    </a:lnTo>
                    <a:lnTo>
                      <a:pt x="472" y="375"/>
                    </a:lnTo>
                    <a:lnTo>
                      <a:pt x="435" y="388"/>
                    </a:lnTo>
                    <a:lnTo>
                      <a:pt x="397" y="399"/>
                    </a:lnTo>
                    <a:lnTo>
                      <a:pt x="360" y="411"/>
                    </a:lnTo>
                    <a:lnTo>
                      <a:pt x="322" y="421"/>
                    </a:lnTo>
                    <a:lnTo>
                      <a:pt x="245" y="442"/>
                    </a:lnTo>
                    <a:lnTo>
                      <a:pt x="168" y="465"/>
                    </a:lnTo>
                    <a:lnTo>
                      <a:pt x="129" y="477"/>
                    </a:lnTo>
                    <a:lnTo>
                      <a:pt x="90" y="492"/>
                    </a:lnTo>
                    <a:lnTo>
                      <a:pt x="51" y="508"/>
                    </a:lnTo>
                    <a:lnTo>
                      <a:pt x="12" y="527"/>
                    </a:lnTo>
                    <a:lnTo>
                      <a:pt x="3" y="537"/>
                    </a:lnTo>
                    <a:lnTo>
                      <a:pt x="0" y="551"/>
                    </a:lnTo>
                    <a:lnTo>
                      <a:pt x="1" y="574"/>
                    </a:lnTo>
                    <a:lnTo>
                      <a:pt x="7" y="601"/>
                    </a:lnTo>
                    <a:lnTo>
                      <a:pt x="18" y="634"/>
                    </a:lnTo>
                    <a:lnTo>
                      <a:pt x="33" y="672"/>
                    </a:lnTo>
                    <a:lnTo>
                      <a:pt x="52" y="714"/>
                    </a:lnTo>
                    <a:lnTo>
                      <a:pt x="73" y="761"/>
                    </a:lnTo>
                    <a:lnTo>
                      <a:pt x="98" y="811"/>
                    </a:lnTo>
                    <a:lnTo>
                      <a:pt x="126" y="863"/>
                    </a:lnTo>
                    <a:lnTo>
                      <a:pt x="157" y="918"/>
                    </a:lnTo>
                    <a:lnTo>
                      <a:pt x="189" y="977"/>
                    </a:lnTo>
                    <a:lnTo>
                      <a:pt x="223" y="1037"/>
                    </a:lnTo>
                    <a:lnTo>
                      <a:pt x="259" y="1097"/>
                    </a:lnTo>
                    <a:lnTo>
                      <a:pt x="296" y="1159"/>
                    </a:lnTo>
                    <a:lnTo>
                      <a:pt x="334" y="1222"/>
                    </a:lnTo>
                    <a:lnTo>
                      <a:pt x="412" y="1348"/>
                    </a:lnTo>
                    <a:lnTo>
                      <a:pt x="490" y="1470"/>
                    </a:lnTo>
                    <a:lnTo>
                      <a:pt x="566" y="1587"/>
                    </a:lnTo>
                    <a:lnTo>
                      <a:pt x="636" y="1693"/>
                    </a:lnTo>
                    <a:lnTo>
                      <a:pt x="699" y="1786"/>
                    </a:lnTo>
                    <a:lnTo>
                      <a:pt x="752" y="1864"/>
                    </a:lnTo>
                    <a:lnTo>
                      <a:pt x="792" y="1921"/>
                    </a:lnTo>
                    <a:lnTo>
                      <a:pt x="819" y="1954"/>
                    </a:lnTo>
                    <a:lnTo>
                      <a:pt x="859" y="2002"/>
                    </a:lnTo>
                    <a:lnTo>
                      <a:pt x="901" y="2050"/>
                    </a:lnTo>
                    <a:lnTo>
                      <a:pt x="943" y="2096"/>
                    </a:lnTo>
                    <a:lnTo>
                      <a:pt x="987" y="2142"/>
                    </a:lnTo>
                    <a:lnTo>
                      <a:pt x="1030" y="2187"/>
                    </a:lnTo>
                    <a:lnTo>
                      <a:pt x="1074" y="2232"/>
                    </a:lnTo>
                    <a:lnTo>
                      <a:pt x="1120" y="2276"/>
                    </a:lnTo>
                    <a:lnTo>
                      <a:pt x="1165" y="2319"/>
                    </a:lnTo>
                    <a:lnTo>
                      <a:pt x="1212" y="2363"/>
                    </a:lnTo>
                    <a:lnTo>
                      <a:pt x="1258" y="2405"/>
                    </a:lnTo>
                    <a:lnTo>
                      <a:pt x="1306" y="2446"/>
                    </a:lnTo>
                    <a:lnTo>
                      <a:pt x="1354" y="2487"/>
                    </a:lnTo>
                    <a:lnTo>
                      <a:pt x="1402" y="2528"/>
                    </a:lnTo>
                    <a:lnTo>
                      <a:pt x="1451" y="2568"/>
                    </a:lnTo>
                    <a:lnTo>
                      <a:pt x="1501" y="2608"/>
                    </a:lnTo>
                    <a:lnTo>
                      <a:pt x="1550" y="2647"/>
                    </a:lnTo>
                    <a:lnTo>
                      <a:pt x="1601" y="2685"/>
                    </a:lnTo>
                    <a:lnTo>
                      <a:pt x="1652" y="2723"/>
                    </a:lnTo>
                    <a:lnTo>
                      <a:pt x="1703" y="2760"/>
                    </a:lnTo>
                    <a:lnTo>
                      <a:pt x="1753" y="2797"/>
                    </a:lnTo>
                    <a:lnTo>
                      <a:pt x="1805" y="2834"/>
                    </a:lnTo>
                    <a:lnTo>
                      <a:pt x="1857" y="2870"/>
                    </a:lnTo>
                    <a:lnTo>
                      <a:pt x="1910" y="2906"/>
                    </a:lnTo>
                    <a:lnTo>
                      <a:pt x="1962" y="2941"/>
                    </a:lnTo>
                    <a:lnTo>
                      <a:pt x="2067" y="3010"/>
                    </a:lnTo>
                    <a:lnTo>
                      <a:pt x="2174" y="3076"/>
                    </a:lnTo>
                    <a:lnTo>
                      <a:pt x="2281" y="3142"/>
                    </a:lnTo>
                    <a:lnTo>
                      <a:pt x="2389" y="3205"/>
                    </a:lnTo>
                    <a:lnTo>
                      <a:pt x="2446" y="3239"/>
                    </a:lnTo>
                    <a:lnTo>
                      <a:pt x="2503" y="3271"/>
                    </a:lnTo>
                    <a:lnTo>
                      <a:pt x="2561" y="3303"/>
                    </a:lnTo>
                    <a:lnTo>
                      <a:pt x="2621" y="3333"/>
                    </a:lnTo>
                    <a:lnTo>
                      <a:pt x="2680" y="3364"/>
                    </a:lnTo>
                    <a:lnTo>
                      <a:pt x="2739" y="3393"/>
                    </a:lnTo>
                    <a:lnTo>
                      <a:pt x="2798" y="3423"/>
                    </a:lnTo>
                    <a:lnTo>
                      <a:pt x="2858" y="3451"/>
                    </a:lnTo>
                    <a:lnTo>
                      <a:pt x="2919" y="3478"/>
                    </a:lnTo>
                    <a:lnTo>
                      <a:pt x="2979" y="3506"/>
                    </a:lnTo>
                    <a:lnTo>
                      <a:pt x="3040" y="3532"/>
                    </a:lnTo>
                    <a:lnTo>
                      <a:pt x="3101" y="3558"/>
                    </a:lnTo>
                    <a:lnTo>
                      <a:pt x="3162" y="3584"/>
                    </a:lnTo>
                    <a:lnTo>
                      <a:pt x="3223" y="3608"/>
                    </a:lnTo>
                    <a:lnTo>
                      <a:pt x="3286" y="3632"/>
                    </a:lnTo>
                    <a:lnTo>
                      <a:pt x="3347" y="3656"/>
                    </a:lnTo>
                    <a:lnTo>
                      <a:pt x="3404" y="3678"/>
                    </a:lnTo>
                    <a:lnTo>
                      <a:pt x="3463" y="3702"/>
                    </a:lnTo>
                    <a:lnTo>
                      <a:pt x="3525" y="3728"/>
                    </a:lnTo>
                    <a:lnTo>
                      <a:pt x="3588" y="3753"/>
                    </a:lnTo>
                    <a:lnTo>
                      <a:pt x="3653" y="3779"/>
                    </a:lnTo>
                    <a:lnTo>
                      <a:pt x="3719" y="3806"/>
                    </a:lnTo>
                    <a:lnTo>
                      <a:pt x="3787" y="3832"/>
                    </a:lnTo>
                    <a:lnTo>
                      <a:pt x="3855" y="3858"/>
                    </a:lnTo>
                    <a:lnTo>
                      <a:pt x="3922" y="3881"/>
                    </a:lnTo>
                    <a:lnTo>
                      <a:pt x="3991" y="3903"/>
                    </a:lnTo>
                    <a:lnTo>
                      <a:pt x="4025" y="3914"/>
                    </a:lnTo>
                    <a:lnTo>
                      <a:pt x="4059" y="3923"/>
                    </a:lnTo>
                    <a:lnTo>
                      <a:pt x="4093" y="3933"/>
                    </a:lnTo>
                    <a:lnTo>
                      <a:pt x="4125" y="3940"/>
                    </a:lnTo>
                    <a:lnTo>
                      <a:pt x="4158" y="3949"/>
                    </a:lnTo>
                    <a:lnTo>
                      <a:pt x="4192" y="3955"/>
                    </a:lnTo>
                    <a:lnTo>
                      <a:pt x="4224" y="3960"/>
                    </a:lnTo>
                    <a:lnTo>
                      <a:pt x="4256" y="3965"/>
                    </a:lnTo>
                    <a:lnTo>
                      <a:pt x="4287" y="3970"/>
                    </a:lnTo>
                    <a:lnTo>
                      <a:pt x="4319" y="3972"/>
                    </a:lnTo>
                    <a:lnTo>
                      <a:pt x="4350" y="3974"/>
                    </a:lnTo>
                    <a:lnTo>
                      <a:pt x="4380" y="3974"/>
                    </a:lnTo>
                    <a:lnTo>
                      <a:pt x="4396" y="3974"/>
                    </a:lnTo>
                    <a:lnTo>
                      <a:pt x="4410" y="3972"/>
                    </a:lnTo>
                    <a:lnTo>
                      <a:pt x="4422" y="3970"/>
                    </a:lnTo>
                    <a:lnTo>
                      <a:pt x="4433" y="3965"/>
                    </a:lnTo>
                    <a:lnTo>
                      <a:pt x="4442" y="3961"/>
                    </a:lnTo>
                    <a:lnTo>
                      <a:pt x="4449" y="3955"/>
                    </a:lnTo>
                    <a:lnTo>
                      <a:pt x="4455" y="3949"/>
                    </a:lnTo>
                    <a:lnTo>
                      <a:pt x="4461" y="3940"/>
                    </a:lnTo>
                    <a:lnTo>
                      <a:pt x="4521" y="3872"/>
                    </a:lnTo>
                    <a:lnTo>
                      <a:pt x="4580" y="3803"/>
                    </a:lnTo>
                    <a:lnTo>
                      <a:pt x="4638" y="3733"/>
                    </a:lnTo>
                    <a:lnTo>
                      <a:pt x="4695" y="3663"/>
                    </a:lnTo>
                    <a:lnTo>
                      <a:pt x="4752" y="3591"/>
                    </a:lnTo>
                    <a:lnTo>
                      <a:pt x="4808" y="3519"/>
                    </a:lnTo>
                    <a:lnTo>
                      <a:pt x="4862" y="3445"/>
                    </a:lnTo>
                    <a:lnTo>
                      <a:pt x="4917" y="3371"/>
                    </a:lnTo>
                    <a:lnTo>
                      <a:pt x="4970" y="3297"/>
                    </a:lnTo>
                    <a:lnTo>
                      <a:pt x="5022" y="3221"/>
                    </a:lnTo>
                    <a:lnTo>
                      <a:pt x="5074" y="3145"/>
                    </a:lnTo>
                    <a:lnTo>
                      <a:pt x="5125" y="3068"/>
                    </a:lnTo>
                    <a:lnTo>
                      <a:pt x="5174" y="2990"/>
                    </a:lnTo>
                    <a:lnTo>
                      <a:pt x="5223" y="2910"/>
                    </a:lnTo>
                    <a:lnTo>
                      <a:pt x="5271" y="2830"/>
                    </a:lnTo>
                    <a:lnTo>
                      <a:pt x="5318" y="2750"/>
                    </a:lnTo>
                    <a:lnTo>
                      <a:pt x="5240" y="2733"/>
                    </a:lnTo>
                    <a:lnTo>
                      <a:pt x="5162" y="2716"/>
                    </a:lnTo>
                    <a:lnTo>
                      <a:pt x="5084" y="2697"/>
                    </a:lnTo>
                    <a:lnTo>
                      <a:pt x="5006" y="2677"/>
                    </a:lnTo>
                    <a:lnTo>
                      <a:pt x="4929" y="2657"/>
                    </a:lnTo>
                    <a:lnTo>
                      <a:pt x="4852" y="2635"/>
                    </a:lnTo>
                    <a:lnTo>
                      <a:pt x="4775" y="2612"/>
                    </a:lnTo>
                    <a:lnTo>
                      <a:pt x="4697" y="2589"/>
                    </a:lnTo>
                    <a:lnTo>
                      <a:pt x="4621" y="2565"/>
                    </a:lnTo>
                    <a:lnTo>
                      <a:pt x="4544" y="2539"/>
                    </a:lnTo>
                    <a:lnTo>
                      <a:pt x="4468" y="2513"/>
                    </a:lnTo>
                    <a:lnTo>
                      <a:pt x="4393" y="2485"/>
                    </a:lnTo>
                    <a:lnTo>
                      <a:pt x="4317" y="2457"/>
                    </a:lnTo>
                    <a:lnTo>
                      <a:pt x="4242" y="2427"/>
                    </a:lnTo>
                    <a:lnTo>
                      <a:pt x="4167" y="2397"/>
                    </a:lnTo>
                    <a:lnTo>
                      <a:pt x="4093" y="2366"/>
                    </a:lnTo>
                    <a:lnTo>
                      <a:pt x="3983" y="2311"/>
                    </a:lnTo>
                    <a:lnTo>
                      <a:pt x="3872" y="2258"/>
                    </a:lnTo>
                    <a:lnTo>
                      <a:pt x="3759" y="2204"/>
                    </a:lnTo>
                    <a:lnTo>
                      <a:pt x="3648" y="2151"/>
                    </a:lnTo>
                    <a:lnTo>
                      <a:pt x="3424" y="2045"/>
                    </a:lnTo>
                    <a:lnTo>
                      <a:pt x="3200" y="1939"/>
                    </a:lnTo>
                    <a:lnTo>
                      <a:pt x="3090" y="1884"/>
                    </a:lnTo>
                    <a:lnTo>
                      <a:pt x="2979" y="1829"/>
                    </a:lnTo>
                    <a:lnTo>
                      <a:pt x="2870" y="1773"/>
                    </a:lnTo>
                    <a:lnTo>
                      <a:pt x="2762" y="1716"/>
                    </a:lnTo>
                    <a:lnTo>
                      <a:pt x="2655" y="1656"/>
                    </a:lnTo>
                    <a:lnTo>
                      <a:pt x="2550" y="1595"/>
                    </a:lnTo>
                    <a:lnTo>
                      <a:pt x="2446" y="1533"/>
                    </a:lnTo>
                    <a:lnTo>
                      <a:pt x="2345" y="1468"/>
                    </a:lnTo>
                    <a:lnTo>
                      <a:pt x="2245" y="1402"/>
                    </a:lnTo>
                    <a:lnTo>
                      <a:pt x="2148" y="1332"/>
                    </a:lnTo>
                    <a:lnTo>
                      <a:pt x="2053" y="1261"/>
                    </a:lnTo>
                    <a:lnTo>
                      <a:pt x="1961" y="1186"/>
                    </a:lnTo>
                    <a:lnTo>
                      <a:pt x="1872" y="1109"/>
                    </a:lnTo>
                    <a:lnTo>
                      <a:pt x="1785" y="1027"/>
                    </a:lnTo>
                    <a:lnTo>
                      <a:pt x="1703" y="943"/>
                    </a:lnTo>
                    <a:lnTo>
                      <a:pt x="1622" y="855"/>
                    </a:lnTo>
                    <a:lnTo>
                      <a:pt x="1547" y="764"/>
                    </a:lnTo>
                    <a:lnTo>
                      <a:pt x="1474" y="668"/>
                    </a:lnTo>
                    <a:lnTo>
                      <a:pt x="1407" y="568"/>
                    </a:lnTo>
                    <a:lnTo>
                      <a:pt x="1342" y="464"/>
                    </a:lnTo>
                    <a:lnTo>
                      <a:pt x="1283" y="355"/>
                    </a:lnTo>
                    <a:lnTo>
                      <a:pt x="1227" y="242"/>
                    </a:lnTo>
                    <a:lnTo>
                      <a:pt x="1177" y="123"/>
                    </a:lnTo>
                    <a:lnTo>
                      <a:pt x="1132" y="0"/>
                    </a:lnTo>
                    <a:close/>
                  </a:path>
                </a:pathLst>
              </a:custGeom>
              <a:solidFill>
                <a:srgbClr val="CC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23" name="AutoShape 117"/>
            <p:cNvSpPr>
              <a:spLocks noChangeArrowheads="1"/>
            </p:cNvSpPr>
            <p:nvPr/>
          </p:nvSpPr>
          <p:spPr bwMode="auto">
            <a:xfrm rot="5400000">
              <a:off x="4474" y="2554"/>
              <a:ext cx="275" cy="144"/>
            </a:xfrm>
            <a:prstGeom prst="rightArrow">
              <a:avLst>
                <a:gd name="adj1" fmla="val 50000"/>
                <a:gd name="adj2" fmla="val 4774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rot="10800000" vert="eaVert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24" name="AutoShape 118"/>
            <p:cNvSpPr>
              <a:spLocks noChangeArrowheads="1"/>
            </p:cNvSpPr>
            <p:nvPr/>
          </p:nvSpPr>
          <p:spPr bwMode="auto">
            <a:xfrm rot="3123648">
              <a:off x="4203" y="1689"/>
              <a:ext cx="275" cy="144"/>
            </a:xfrm>
            <a:prstGeom prst="rightArrow">
              <a:avLst>
                <a:gd name="adj1" fmla="val 50000"/>
                <a:gd name="adj2" fmla="val 4774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rot="10800000" vert="eaVert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25" name="AutoShape 119"/>
            <p:cNvSpPr>
              <a:spLocks noChangeArrowheads="1"/>
            </p:cNvSpPr>
            <p:nvPr/>
          </p:nvSpPr>
          <p:spPr bwMode="auto">
            <a:xfrm rot="18476352" flipH="1">
              <a:off x="4676" y="1694"/>
              <a:ext cx="275" cy="144"/>
            </a:xfrm>
            <a:prstGeom prst="rightArrow">
              <a:avLst>
                <a:gd name="adj1" fmla="val 50000"/>
                <a:gd name="adj2" fmla="val 47743"/>
              </a:avLst>
            </a:prstGeom>
            <a:solidFill>
              <a:srgbClr val="969696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vert="eaVert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sp>
        <p:nvSpPr>
          <p:cNvPr id="229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882775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smtClean="0">
                <a:ea typeface="SimSun" pitchFamily="2" charset="-122"/>
              </a:rPr>
              <a:t>Sexual reproduction</a:t>
            </a:r>
          </a:p>
          <a:p>
            <a:r>
              <a:rPr lang="en-GB" altLang="zh-CN" smtClean="0">
                <a:ea typeface="SimSun" pitchFamily="2" charset="-122"/>
              </a:rPr>
              <a:t>Spawning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Broadcast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Localised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Parenting</a:t>
            </a:r>
          </a:p>
        </p:txBody>
      </p:sp>
      <p:pic>
        <p:nvPicPr>
          <p:cNvPr id="230" name="Picture 123" descr="Fucus_vesiculosus_Wale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613" y="4117703"/>
            <a:ext cx="26162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5749570"/>
            <a:ext cx="21859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2" name="Group 128"/>
          <p:cNvGrpSpPr>
            <a:grpSpLocks/>
          </p:cNvGrpSpPr>
          <p:nvPr/>
        </p:nvGrpSpPr>
        <p:grpSpPr bwMode="auto">
          <a:xfrm>
            <a:off x="3660775" y="3968750"/>
            <a:ext cx="2335213" cy="1300163"/>
            <a:chOff x="2676" y="3501"/>
            <a:chExt cx="1471" cy="819"/>
          </a:xfrm>
        </p:grpSpPr>
        <p:pic>
          <p:nvPicPr>
            <p:cNvPr id="233" name="Picture 127" descr="Lumpfish-cropped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" y="3501"/>
              <a:ext cx="1471" cy="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4" name="Text Box 126"/>
            <p:cNvSpPr txBox="1">
              <a:spLocks noChangeArrowheads="1"/>
            </p:cNvSpPr>
            <p:nvPr/>
          </p:nvSpPr>
          <p:spPr bwMode="auto">
            <a:xfrm>
              <a:off x="2969" y="4185"/>
              <a:ext cx="89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 2006 Steven G. Johnson</a:t>
              </a:r>
            </a:p>
          </p:txBody>
        </p:sp>
      </p:grpSp>
      <p:grpSp>
        <p:nvGrpSpPr>
          <p:cNvPr id="235" name="Group 130"/>
          <p:cNvGrpSpPr>
            <a:grpSpLocks/>
          </p:cNvGrpSpPr>
          <p:nvPr/>
        </p:nvGrpSpPr>
        <p:grpSpPr bwMode="auto">
          <a:xfrm>
            <a:off x="3160713" y="2076450"/>
            <a:ext cx="2238375" cy="1570038"/>
            <a:chOff x="1998" y="1226"/>
            <a:chExt cx="1410" cy="989"/>
          </a:xfrm>
        </p:grpSpPr>
        <p:pic>
          <p:nvPicPr>
            <p:cNvPr id="236" name="Picture 125" descr="8009667446_6476e5bdf5_o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8" y="1226"/>
              <a:ext cx="1410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7" name="Rectangle 129"/>
            <p:cNvSpPr>
              <a:spLocks noChangeArrowheads="1"/>
            </p:cNvSpPr>
            <p:nvPr/>
          </p:nvSpPr>
          <p:spPr bwMode="auto">
            <a:xfrm>
              <a:off x="2711" y="2042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J D Greenbaum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881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229" grpId="0" uiExpand="1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Asexual reproduction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153" name="Group 6"/>
          <p:cNvGrpSpPr>
            <a:grpSpLocks noChangeAspect="1"/>
          </p:cNvGrpSpPr>
          <p:nvPr/>
        </p:nvGrpSpPr>
        <p:grpSpPr bwMode="auto">
          <a:xfrm>
            <a:off x="5541963" y="1625600"/>
            <a:ext cx="1431925" cy="1036638"/>
            <a:chOff x="2525" y="1246"/>
            <a:chExt cx="1128" cy="817"/>
          </a:xfrm>
        </p:grpSpPr>
        <p:sp>
          <p:nvSpPr>
            <p:cNvPr id="154" name="AutoShape 7"/>
            <p:cNvSpPr>
              <a:spLocks noChangeAspect="1" noChangeArrowheads="1" noTextEdit="1"/>
            </p:cNvSpPr>
            <p:nvPr/>
          </p:nvSpPr>
          <p:spPr bwMode="auto">
            <a:xfrm flipH="1">
              <a:off x="2525" y="1246"/>
              <a:ext cx="1128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155" name="Freeform 8"/>
            <p:cNvSpPr>
              <a:spLocks noChangeAspect="1"/>
            </p:cNvSpPr>
            <p:nvPr/>
          </p:nvSpPr>
          <p:spPr bwMode="auto">
            <a:xfrm flipH="1">
              <a:off x="2525" y="1246"/>
              <a:ext cx="1128" cy="817"/>
            </a:xfrm>
            <a:custGeom>
              <a:avLst/>
              <a:gdLst>
                <a:gd name="T0" fmla="*/ 15805 w 16920"/>
                <a:gd name="T1" fmla="*/ 7575 h 12255"/>
                <a:gd name="T2" fmla="*/ 16331 w 16920"/>
                <a:gd name="T3" fmla="*/ 6922 h 12255"/>
                <a:gd name="T4" fmla="*/ 16795 w 16920"/>
                <a:gd name="T5" fmla="*/ 5913 h 12255"/>
                <a:gd name="T6" fmla="*/ 16465 w 16920"/>
                <a:gd name="T7" fmla="*/ 5461 h 12255"/>
                <a:gd name="T8" fmla="*/ 15667 w 16920"/>
                <a:gd name="T9" fmla="*/ 5428 h 12255"/>
                <a:gd name="T10" fmla="*/ 14694 w 16920"/>
                <a:gd name="T11" fmla="*/ 5464 h 12255"/>
                <a:gd name="T12" fmla="*/ 14185 w 16920"/>
                <a:gd name="T13" fmla="*/ 5614 h 12255"/>
                <a:gd name="T14" fmla="*/ 13412 w 16920"/>
                <a:gd name="T15" fmla="*/ 6097 h 12255"/>
                <a:gd name="T16" fmla="*/ 13001 w 16920"/>
                <a:gd name="T17" fmla="*/ 5349 h 12255"/>
                <a:gd name="T18" fmla="*/ 12373 w 16920"/>
                <a:gd name="T19" fmla="*/ 4424 h 12255"/>
                <a:gd name="T20" fmla="*/ 11714 w 16920"/>
                <a:gd name="T21" fmla="*/ 3679 h 12255"/>
                <a:gd name="T22" fmla="*/ 10665 w 16920"/>
                <a:gd name="T23" fmla="*/ 2739 h 12255"/>
                <a:gd name="T24" fmla="*/ 11090 w 16920"/>
                <a:gd name="T25" fmla="*/ 1952 h 12255"/>
                <a:gd name="T26" fmla="*/ 11182 w 16920"/>
                <a:gd name="T27" fmla="*/ 1776 h 12255"/>
                <a:gd name="T28" fmla="*/ 10995 w 16920"/>
                <a:gd name="T29" fmla="*/ 1503 h 12255"/>
                <a:gd name="T30" fmla="*/ 10485 w 16920"/>
                <a:gd name="T31" fmla="*/ 1211 h 12255"/>
                <a:gd name="T32" fmla="*/ 9762 w 16920"/>
                <a:gd name="T33" fmla="*/ 1044 h 12255"/>
                <a:gd name="T34" fmla="*/ 8251 w 16920"/>
                <a:gd name="T35" fmla="*/ 583 h 12255"/>
                <a:gd name="T36" fmla="*/ 6932 w 16920"/>
                <a:gd name="T37" fmla="*/ 68 h 12255"/>
                <a:gd name="T38" fmla="*/ 6012 w 16920"/>
                <a:gd name="T39" fmla="*/ 15 h 12255"/>
                <a:gd name="T40" fmla="*/ 6140 w 16920"/>
                <a:gd name="T41" fmla="*/ 668 h 12255"/>
                <a:gd name="T42" fmla="*/ 6153 w 16920"/>
                <a:gd name="T43" fmla="*/ 1164 h 12255"/>
                <a:gd name="T44" fmla="*/ 5587 w 16920"/>
                <a:gd name="T45" fmla="*/ 1194 h 12255"/>
                <a:gd name="T46" fmla="*/ 4174 w 16920"/>
                <a:gd name="T47" fmla="*/ 1296 h 12255"/>
                <a:gd name="T48" fmla="*/ 2716 w 16920"/>
                <a:gd name="T49" fmla="*/ 1742 h 12255"/>
                <a:gd name="T50" fmla="*/ 1704 w 16920"/>
                <a:gd name="T51" fmla="*/ 2284 h 12255"/>
                <a:gd name="T52" fmla="*/ 1233 w 16920"/>
                <a:gd name="T53" fmla="*/ 2291 h 12255"/>
                <a:gd name="T54" fmla="*/ 717 w 16920"/>
                <a:gd name="T55" fmla="*/ 2549 h 12255"/>
                <a:gd name="T56" fmla="*/ 488 w 16920"/>
                <a:gd name="T57" fmla="*/ 3049 h 12255"/>
                <a:gd name="T58" fmla="*/ 628 w 16920"/>
                <a:gd name="T59" fmla="*/ 3679 h 12255"/>
                <a:gd name="T60" fmla="*/ 974 w 16920"/>
                <a:gd name="T61" fmla="*/ 4293 h 12255"/>
                <a:gd name="T62" fmla="*/ 1373 w 16920"/>
                <a:gd name="T63" fmla="*/ 4762 h 12255"/>
                <a:gd name="T64" fmla="*/ 1495 w 16920"/>
                <a:gd name="T65" fmla="*/ 5068 h 12255"/>
                <a:gd name="T66" fmla="*/ 1395 w 16920"/>
                <a:gd name="T67" fmla="*/ 5219 h 12255"/>
                <a:gd name="T68" fmla="*/ 755 w 16920"/>
                <a:gd name="T69" fmla="*/ 5614 h 12255"/>
                <a:gd name="T70" fmla="*/ 184 w 16920"/>
                <a:gd name="T71" fmla="*/ 6112 h 12255"/>
                <a:gd name="T72" fmla="*/ 1 w 16920"/>
                <a:gd name="T73" fmla="*/ 6642 h 12255"/>
                <a:gd name="T74" fmla="*/ 189 w 16920"/>
                <a:gd name="T75" fmla="*/ 7028 h 12255"/>
                <a:gd name="T76" fmla="*/ 572 w 16920"/>
                <a:gd name="T77" fmla="*/ 7274 h 12255"/>
                <a:gd name="T78" fmla="*/ 820 w 16920"/>
                <a:gd name="T79" fmla="*/ 7659 h 12255"/>
                <a:gd name="T80" fmla="*/ 1202 w 16920"/>
                <a:gd name="T81" fmla="*/ 8387 h 12255"/>
                <a:gd name="T82" fmla="*/ 1762 w 16920"/>
                <a:gd name="T83" fmla="*/ 9134 h 12255"/>
                <a:gd name="T84" fmla="*/ 2287 w 16920"/>
                <a:gd name="T85" fmla="*/ 9586 h 12255"/>
                <a:gd name="T86" fmla="*/ 3269 w 16920"/>
                <a:gd name="T87" fmla="*/ 10182 h 12255"/>
                <a:gd name="T88" fmla="*/ 3357 w 16920"/>
                <a:gd name="T89" fmla="*/ 10658 h 12255"/>
                <a:gd name="T90" fmla="*/ 3293 w 16920"/>
                <a:gd name="T91" fmla="*/ 11347 h 12255"/>
                <a:gd name="T92" fmla="*/ 3742 w 16920"/>
                <a:gd name="T93" fmla="*/ 11773 h 12255"/>
                <a:gd name="T94" fmla="*/ 4360 w 16920"/>
                <a:gd name="T95" fmla="*/ 11934 h 12255"/>
                <a:gd name="T96" fmla="*/ 5910 w 16920"/>
                <a:gd name="T97" fmla="*/ 12174 h 12255"/>
                <a:gd name="T98" fmla="*/ 6929 w 16920"/>
                <a:gd name="T99" fmla="*/ 12243 h 12255"/>
                <a:gd name="T100" fmla="*/ 7473 w 16920"/>
                <a:gd name="T101" fmla="*/ 12079 h 12255"/>
                <a:gd name="T102" fmla="*/ 7570 w 16920"/>
                <a:gd name="T103" fmla="*/ 11632 h 12255"/>
                <a:gd name="T104" fmla="*/ 7930 w 16920"/>
                <a:gd name="T105" fmla="*/ 11141 h 12255"/>
                <a:gd name="T106" fmla="*/ 9237 w 16920"/>
                <a:gd name="T107" fmla="*/ 10990 h 12255"/>
                <a:gd name="T108" fmla="*/ 10550 w 16920"/>
                <a:gd name="T109" fmla="*/ 10656 h 12255"/>
                <a:gd name="T110" fmla="*/ 11345 w 16920"/>
                <a:gd name="T111" fmla="*/ 10219 h 12255"/>
                <a:gd name="T112" fmla="*/ 12377 w 16920"/>
                <a:gd name="T113" fmla="*/ 9540 h 12255"/>
                <a:gd name="T114" fmla="*/ 12776 w 16920"/>
                <a:gd name="T115" fmla="*/ 9259 h 12255"/>
                <a:gd name="T116" fmla="*/ 13057 w 16920"/>
                <a:gd name="T117" fmla="*/ 10133 h 12255"/>
                <a:gd name="T118" fmla="*/ 13548 w 16920"/>
                <a:gd name="T119" fmla="*/ 10676 h 12255"/>
                <a:gd name="T120" fmla="*/ 14745 w 16920"/>
                <a:gd name="T121" fmla="*/ 9628 h 12255"/>
                <a:gd name="T122" fmla="*/ 15241 w 16920"/>
                <a:gd name="T123" fmla="*/ 8162 h 122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920"/>
                <a:gd name="T187" fmla="*/ 0 h 12255"/>
                <a:gd name="T188" fmla="*/ 16920 w 16920"/>
                <a:gd name="T189" fmla="*/ 12255 h 1225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920" h="12255">
                  <a:moveTo>
                    <a:pt x="15236" y="8055"/>
                  </a:moveTo>
                  <a:lnTo>
                    <a:pt x="15239" y="8057"/>
                  </a:lnTo>
                  <a:lnTo>
                    <a:pt x="15244" y="8054"/>
                  </a:lnTo>
                  <a:lnTo>
                    <a:pt x="15254" y="8048"/>
                  </a:lnTo>
                  <a:lnTo>
                    <a:pt x="15267" y="8039"/>
                  </a:lnTo>
                  <a:lnTo>
                    <a:pt x="15303" y="8011"/>
                  </a:lnTo>
                  <a:lnTo>
                    <a:pt x="15350" y="7974"/>
                  </a:lnTo>
                  <a:lnTo>
                    <a:pt x="15404" y="7928"/>
                  </a:lnTo>
                  <a:lnTo>
                    <a:pt x="15466" y="7876"/>
                  </a:lnTo>
                  <a:lnTo>
                    <a:pt x="15532" y="7818"/>
                  </a:lnTo>
                  <a:lnTo>
                    <a:pt x="15601" y="7757"/>
                  </a:lnTo>
                  <a:lnTo>
                    <a:pt x="15671" y="7696"/>
                  </a:lnTo>
                  <a:lnTo>
                    <a:pt x="15740" y="7635"/>
                  </a:lnTo>
                  <a:lnTo>
                    <a:pt x="15805" y="7575"/>
                  </a:lnTo>
                  <a:lnTo>
                    <a:pt x="15866" y="7520"/>
                  </a:lnTo>
                  <a:lnTo>
                    <a:pt x="15919" y="7472"/>
                  </a:lnTo>
                  <a:lnTo>
                    <a:pt x="15962" y="7430"/>
                  </a:lnTo>
                  <a:lnTo>
                    <a:pt x="15995" y="7398"/>
                  </a:lnTo>
                  <a:lnTo>
                    <a:pt x="16015" y="7378"/>
                  </a:lnTo>
                  <a:lnTo>
                    <a:pt x="16053" y="7332"/>
                  </a:lnTo>
                  <a:lnTo>
                    <a:pt x="16090" y="7286"/>
                  </a:lnTo>
                  <a:lnTo>
                    <a:pt x="16126" y="7237"/>
                  </a:lnTo>
                  <a:lnTo>
                    <a:pt x="16162" y="7187"/>
                  </a:lnTo>
                  <a:lnTo>
                    <a:pt x="16197" y="7137"/>
                  </a:lnTo>
                  <a:lnTo>
                    <a:pt x="16231" y="7085"/>
                  </a:lnTo>
                  <a:lnTo>
                    <a:pt x="16265" y="7032"/>
                  </a:lnTo>
                  <a:lnTo>
                    <a:pt x="16298" y="6978"/>
                  </a:lnTo>
                  <a:lnTo>
                    <a:pt x="16331" y="6922"/>
                  </a:lnTo>
                  <a:lnTo>
                    <a:pt x="16363" y="6866"/>
                  </a:lnTo>
                  <a:lnTo>
                    <a:pt x="16394" y="6810"/>
                  </a:lnTo>
                  <a:lnTo>
                    <a:pt x="16425" y="6752"/>
                  </a:lnTo>
                  <a:lnTo>
                    <a:pt x="16455" y="6694"/>
                  </a:lnTo>
                  <a:lnTo>
                    <a:pt x="16484" y="6634"/>
                  </a:lnTo>
                  <a:lnTo>
                    <a:pt x="16514" y="6575"/>
                  </a:lnTo>
                  <a:lnTo>
                    <a:pt x="16542" y="6516"/>
                  </a:lnTo>
                  <a:lnTo>
                    <a:pt x="16570" y="6456"/>
                  </a:lnTo>
                  <a:lnTo>
                    <a:pt x="16597" y="6396"/>
                  </a:lnTo>
                  <a:lnTo>
                    <a:pt x="16624" y="6334"/>
                  </a:lnTo>
                  <a:lnTo>
                    <a:pt x="16650" y="6274"/>
                  </a:lnTo>
                  <a:lnTo>
                    <a:pt x="16700" y="6152"/>
                  </a:lnTo>
                  <a:lnTo>
                    <a:pt x="16749" y="6032"/>
                  </a:lnTo>
                  <a:lnTo>
                    <a:pt x="16795" y="5913"/>
                  </a:lnTo>
                  <a:lnTo>
                    <a:pt x="16839" y="5795"/>
                  </a:lnTo>
                  <a:lnTo>
                    <a:pt x="16881" y="5681"/>
                  </a:lnTo>
                  <a:lnTo>
                    <a:pt x="16920" y="5569"/>
                  </a:lnTo>
                  <a:lnTo>
                    <a:pt x="16895" y="5558"/>
                  </a:lnTo>
                  <a:lnTo>
                    <a:pt x="16869" y="5548"/>
                  </a:lnTo>
                  <a:lnTo>
                    <a:pt x="16845" y="5539"/>
                  </a:lnTo>
                  <a:lnTo>
                    <a:pt x="16820" y="5531"/>
                  </a:lnTo>
                  <a:lnTo>
                    <a:pt x="16769" y="5515"/>
                  </a:lnTo>
                  <a:lnTo>
                    <a:pt x="16718" y="5502"/>
                  </a:lnTo>
                  <a:lnTo>
                    <a:pt x="16668" y="5490"/>
                  </a:lnTo>
                  <a:lnTo>
                    <a:pt x="16618" y="5481"/>
                  </a:lnTo>
                  <a:lnTo>
                    <a:pt x="16567" y="5474"/>
                  </a:lnTo>
                  <a:lnTo>
                    <a:pt x="16516" y="5466"/>
                  </a:lnTo>
                  <a:lnTo>
                    <a:pt x="16465" y="5461"/>
                  </a:lnTo>
                  <a:lnTo>
                    <a:pt x="16415" y="5457"/>
                  </a:lnTo>
                  <a:lnTo>
                    <a:pt x="16364" y="5452"/>
                  </a:lnTo>
                  <a:lnTo>
                    <a:pt x="16313" y="5448"/>
                  </a:lnTo>
                  <a:lnTo>
                    <a:pt x="16261" y="5445"/>
                  </a:lnTo>
                  <a:lnTo>
                    <a:pt x="16209" y="5441"/>
                  </a:lnTo>
                  <a:lnTo>
                    <a:pt x="16159" y="5437"/>
                  </a:lnTo>
                  <a:lnTo>
                    <a:pt x="16107" y="5432"/>
                  </a:lnTo>
                  <a:lnTo>
                    <a:pt x="16069" y="5429"/>
                  </a:lnTo>
                  <a:lnTo>
                    <a:pt x="16030" y="5427"/>
                  </a:lnTo>
                  <a:lnTo>
                    <a:pt x="15987" y="5426"/>
                  </a:lnTo>
                  <a:lnTo>
                    <a:pt x="15944" y="5425"/>
                  </a:lnTo>
                  <a:lnTo>
                    <a:pt x="15854" y="5425"/>
                  </a:lnTo>
                  <a:lnTo>
                    <a:pt x="15761" y="5426"/>
                  </a:lnTo>
                  <a:lnTo>
                    <a:pt x="15667" y="5428"/>
                  </a:lnTo>
                  <a:lnTo>
                    <a:pt x="15576" y="5430"/>
                  </a:lnTo>
                  <a:lnTo>
                    <a:pt x="15489" y="5431"/>
                  </a:lnTo>
                  <a:lnTo>
                    <a:pt x="15410" y="5431"/>
                  </a:lnTo>
                  <a:lnTo>
                    <a:pt x="15325" y="5430"/>
                  </a:lnTo>
                  <a:lnTo>
                    <a:pt x="15243" y="5429"/>
                  </a:lnTo>
                  <a:lnTo>
                    <a:pt x="15165" y="5429"/>
                  </a:lnTo>
                  <a:lnTo>
                    <a:pt x="15088" y="5430"/>
                  </a:lnTo>
                  <a:lnTo>
                    <a:pt x="15014" y="5432"/>
                  </a:lnTo>
                  <a:lnTo>
                    <a:pt x="14941" y="5436"/>
                  </a:lnTo>
                  <a:lnTo>
                    <a:pt x="14871" y="5441"/>
                  </a:lnTo>
                  <a:lnTo>
                    <a:pt x="14800" y="5448"/>
                  </a:lnTo>
                  <a:lnTo>
                    <a:pt x="14765" y="5452"/>
                  </a:lnTo>
                  <a:lnTo>
                    <a:pt x="14729" y="5458"/>
                  </a:lnTo>
                  <a:lnTo>
                    <a:pt x="14694" y="5464"/>
                  </a:lnTo>
                  <a:lnTo>
                    <a:pt x="14659" y="5469"/>
                  </a:lnTo>
                  <a:lnTo>
                    <a:pt x="14623" y="5477"/>
                  </a:lnTo>
                  <a:lnTo>
                    <a:pt x="14587" y="5484"/>
                  </a:lnTo>
                  <a:lnTo>
                    <a:pt x="14551" y="5493"/>
                  </a:lnTo>
                  <a:lnTo>
                    <a:pt x="14515" y="5502"/>
                  </a:lnTo>
                  <a:lnTo>
                    <a:pt x="14478" y="5512"/>
                  </a:lnTo>
                  <a:lnTo>
                    <a:pt x="14440" y="5522"/>
                  </a:lnTo>
                  <a:lnTo>
                    <a:pt x="14403" y="5534"/>
                  </a:lnTo>
                  <a:lnTo>
                    <a:pt x="14364" y="5547"/>
                  </a:lnTo>
                  <a:lnTo>
                    <a:pt x="14325" y="5559"/>
                  </a:lnTo>
                  <a:lnTo>
                    <a:pt x="14286" y="5574"/>
                  </a:lnTo>
                  <a:lnTo>
                    <a:pt x="14245" y="5589"/>
                  </a:lnTo>
                  <a:lnTo>
                    <a:pt x="14203" y="5605"/>
                  </a:lnTo>
                  <a:lnTo>
                    <a:pt x="14185" y="5614"/>
                  </a:lnTo>
                  <a:lnTo>
                    <a:pt x="14151" y="5633"/>
                  </a:lnTo>
                  <a:lnTo>
                    <a:pt x="14107" y="5660"/>
                  </a:lnTo>
                  <a:lnTo>
                    <a:pt x="14052" y="5692"/>
                  </a:lnTo>
                  <a:lnTo>
                    <a:pt x="13989" y="5730"/>
                  </a:lnTo>
                  <a:lnTo>
                    <a:pt x="13921" y="5772"/>
                  </a:lnTo>
                  <a:lnTo>
                    <a:pt x="13849" y="5816"/>
                  </a:lnTo>
                  <a:lnTo>
                    <a:pt x="13775" y="5862"/>
                  </a:lnTo>
                  <a:lnTo>
                    <a:pt x="13703" y="5908"/>
                  </a:lnTo>
                  <a:lnTo>
                    <a:pt x="13633" y="5951"/>
                  </a:lnTo>
                  <a:lnTo>
                    <a:pt x="13569" y="5993"/>
                  </a:lnTo>
                  <a:lnTo>
                    <a:pt x="13511" y="6031"/>
                  </a:lnTo>
                  <a:lnTo>
                    <a:pt x="13463" y="6062"/>
                  </a:lnTo>
                  <a:lnTo>
                    <a:pt x="13426" y="6088"/>
                  </a:lnTo>
                  <a:lnTo>
                    <a:pt x="13412" y="6097"/>
                  </a:lnTo>
                  <a:lnTo>
                    <a:pt x="13403" y="6105"/>
                  </a:lnTo>
                  <a:lnTo>
                    <a:pt x="13397" y="6110"/>
                  </a:lnTo>
                  <a:lnTo>
                    <a:pt x="13395" y="6112"/>
                  </a:lnTo>
                  <a:lnTo>
                    <a:pt x="13365" y="6043"/>
                  </a:lnTo>
                  <a:lnTo>
                    <a:pt x="13332" y="5974"/>
                  </a:lnTo>
                  <a:lnTo>
                    <a:pt x="13299" y="5904"/>
                  </a:lnTo>
                  <a:lnTo>
                    <a:pt x="13265" y="5834"/>
                  </a:lnTo>
                  <a:lnTo>
                    <a:pt x="13229" y="5764"/>
                  </a:lnTo>
                  <a:lnTo>
                    <a:pt x="13193" y="5695"/>
                  </a:lnTo>
                  <a:lnTo>
                    <a:pt x="13156" y="5625"/>
                  </a:lnTo>
                  <a:lnTo>
                    <a:pt x="13119" y="5556"/>
                  </a:lnTo>
                  <a:lnTo>
                    <a:pt x="13080" y="5486"/>
                  </a:lnTo>
                  <a:lnTo>
                    <a:pt x="13041" y="5418"/>
                  </a:lnTo>
                  <a:lnTo>
                    <a:pt x="13001" y="5349"/>
                  </a:lnTo>
                  <a:lnTo>
                    <a:pt x="12960" y="5280"/>
                  </a:lnTo>
                  <a:lnTo>
                    <a:pt x="12918" y="5211"/>
                  </a:lnTo>
                  <a:lnTo>
                    <a:pt x="12876" y="5144"/>
                  </a:lnTo>
                  <a:lnTo>
                    <a:pt x="12833" y="5076"/>
                  </a:lnTo>
                  <a:lnTo>
                    <a:pt x="12789" y="5008"/>
                  </a:lnTo>
                  <a:lnTo>
                    <a:pt x="12745" y="4942"/>
                  </a:lnTo>
                  <a:lnTo>
                    <a:pt x="12701" y="4875"/>
                  </a:lnTo>
                  <a:lnTo>
                    <a:pt x="12655" y="4810"/>
                  </a:lnTo>
                  <a:lnTo>
                    <a:pt x="12610" y="4743"/>
                  </a:lnTo>
                  <a:lnTo>
                    <a:pt x="12563" y="4678"/>
                  </a:lnTo>
                  <a:lnTo>
                    <a:pt x="12517" y="4614"/>
                  </a:lnTo>
                  <a:lnTo>
                    <a:pt x="12469" y="4550"/>
                  </a:lnTo>
                  <a:lnTo>
                    <a:pt x="12421" y="4486"/>
                  </a:lnTo>
                  <a:lnTo>
                    <a:pt x="12373" y="4424"/>
                  </a:lnTo>
                  <a:lnTo>
                    <a:pt x="12325" y="4361"/>
                  </a:lnTo>
                  <a:lnTo>
                    <a:pt x="12275" y="4300"/>
                  </a:lnTo>
                  <a:lnTo>
                    <a:pt x="12227" y="4239"/>
                  </a:lnTo>
                  <a:lnTo>
                    <a:pt x="12177" y="4178"/>
                  </a:lnTo>
                  <a:lnTo>
                    <a:pt x="12127" y="4119"/>
                  </a:lnTo>
                  <a:lnTo>
                    <a:pt x="12078" y="4061"/>
                  </a:lnTo>
                  <a:lnTo>
                    <a:pt x="12028" y="4003"/>
                  </a:lnTo>
                  <a:lnTo>
                    <a:pt x="11985" y="3954"/>
                  </a:lnTo>
                  <a:lnTo>
                    <a:pt x="11941" y="3907"/>
                  </a:lnTo>
                  <a:lnTo>
                    <a:pt x="11897" y="3860"/>
                  </a:lnTo>
                  <a:lnTo>
                    <a:pt x="11852" y="3814"/>
                  </a:lnTo>
                  <a:lnTo>
                    <a:pt x="11807" y="3768"/>
                  </a:lnTo>
                  <a:lnTo>
                    <a:pt x="11760" y="3724"/>
                  </a:lnTo>
                  <a:lnTo>
                    <a:pt x="11714" y="3679"/>
                  </a:lnTo>
                  <a:lnTo>
                    <a:pt x="11667" y="3635"/>
                  </a:lnTo>
                  <a:lnTo>
                    <a:pt x="11572" y="3548"/>
                  </a:lnTo>
                  <a:lnTo>
                    <a:pt x="11477" y="3464"/>
                  </a:lnTo>
                  <a:lnTo>
                    <a:pt x="11380" y="3379"/>
                  </a:lnTo>
                  <a:lnTo>
                    <a:pt x="11284" y="3296"/>
                  </a:lnTo>
                  <a:lnTo>
                    <a:pt x="11186" y="3212"/>
                  </a:lnTo>
                  <a:lnTo>
                    <a:pt x="11089" y="3129"/>
                  </a:lnTo>
                  <a:lnTo>
                    <a:pt x="10993" y="3045"/>
                  </a:lnTo>
                  <a:lnTo>
                    <a:pt x="10898" y="2959"/>
                  </a:lnTo>
                  <a:lnTo>
                    <a:pt x="10850" y="2916"/>
                  </a:lnTo>
                  <a:lnTo>
                    <a:pt x="10803" y="2873"/>
                  </a:lnTo>
                  <a:lnTo>
                    <a:pt x="10757" y="2828"/>
                  </a:lnTo>
                  <a:lnTo>
                    <a:pt x="10710" y="2784"/>
                  </a:lnTo>
                  <a:lnTo>
                    <a:pt x="10665" y="2739"/>
                  </a:lnTo>
                  <a:lnTo>
                    <a:pt x="10620" y="2694"/>
                  </a:lnTo>
                  <a:lnTo>
                    <a:pt x="10575" y="2647"/>
                  </a:lnTo>
                  <a:lnTo>
                    <a:pt x="10532" y="2600"/>
                  </a:lnTo>
                  <a:lnTo>
                    <a:pt x="10565" y="2565"/>
                  </a:lnTo>
                  <a:lnTo>
                    <a:pt x="10599" y="2529"/>
                  </a:lnTo>
                  <a:lnTo>
                    <a:pt x="10632" y="2493"/>
                  </a:lnTo>
                  <a:lnTo>
                    <a:pt x="10665" y="2456"/>
                  </a:lnTo>
                  <a:lnTo>
                    <a:pt x="10728" y="2383"/>
                  </a:lnTo>
                  <a:lnTo>
                    <a:pt x="10791" y="2308"/>
                  </a:lnTo>
                  <a:lnTo>
                    <a:pt x="10853" y="2234"/>
                  </a:lnTo>
                  <a:lnTo>
                    <a:pt x="10916" y="2158"/>
                  </a:lnTo>
                  <a:lnTo>
                    <a:pt x="10978" y="2083"/>
                  </a:lnTo>
                  <a:lnTo>
                    <a:pt x="11041" y="2007"/>
                  </a:lnTo>
                  <a:lnTo>
                    <a:pt x="11090" y="1952"/>
                  </a:lnTo>
                  <a:lnTo>
                    <a:pt x="11131" y="1908"/>
                  </a:lnTo>
                  <a:lnTo>
                    <a:pt x="11147" y="1890"/>
                  </a:lnTo>
                  <a:lnTo>
                    <a:pt x="11161" y="1872"/>
                  </a:lnTo>
                  <a:lnTo>
                    <a:pt x="11167" y="1865"/>
                  </a:lnTo>
                  <a:lnTo>
                    <a:pt x="11172" y="1857"/>
                  </a:lnTo>
                  <a:lnTo>
                    <a:pt x="11177" y="1848"/>
                  </a:lnTo>
                  <a:lnTo>
                    <a:pt x="11180" y="1840"/>
                  </a:lnTo>
                  <a:lnTo>
                    <a:pt x="11183" y="1832"/>
                  </a:lnTo>
                  <a:lnTo>
                    <a:pt x="11185" y="1824"/>
                  </a:lnTo>
                  <a:lnTo>
                    <a:pt x="11186" y="1814"/>
                  </a:lnTo>
                  <a:lnTo>
                    <a:pt x="11186" y="1806"/>
                  </a:lnTo>
                  <a:lnTo>
                    <a:pt x="11186" y="1796"/>
                  </a:lnTo>
                  <a:lnTo>
                    <a:pt x="11185" y="1786"/>
                  </a:lnTo>
                  <a:lnTo>
                    <a:pt x="11182" y="1776"/>
                  </a:lnTo>
                  <a:lnTo>
                    <a:pt x="11179" y="1765"/>
                  </a:lnTo>
                  <a:lnTo>
                    <a:pt x="11176" y="1753"/>
                  </a:lnTo>
                  <a:lnTo>
                    <a:pt x="11170" y="1740"/>
                  </a:lnTo>
                  <a:lnTo>
                    <a:pt x="11164" y="1727"/>
                  </a:lnTo>
                  <a:lnTo>
                    <a:pt x="11157" y="1713"/>
                  </a:lnTo>
                  <a:lnTo>
                    <a:pt x="11140" y="1680"/>
                  </a:lnTo>
                  <a:lnTo>
                    <a:pt x="11119" y="1644"/>
                  </a:lnTo>
                  <a:lnTo>
                    <a:pt x="11104" y="1622"/>
                  </a:lnTo>
                  <a:lnTo>
                    <a:pt x="11088" y="1601"/>
                  </a:lnTo>
                  <a:lnTo>
                    <a:pt x="11071" y="1580"/>
                  </a:lnTo>
                  <a:lnTo>
                    <a:pt x="11053" y="1559"/>
                  </a:lnTo>
                  <a:lnTo>
                    <a:pt x="11035" y="1540"/>
                  </a:lnTo>
                  <a:lnTo>
                    <a:pt x="11015" y="1521"/>
                  </a:lnTo>
                  <a:lnTo>
                    <a:pt x="10995" y="1503"/>
                  </a:lnTo>
                  <a:lnTo>
                    <a:pt x="10974" y="1485"/>
                  </a:lnTo>
                  <a:lnTo>
                    <a:pt x="10951" y="1468"/>
                  </a:lnTo>
                  <a:lnTo>
                    <a:pt x="10929" y="1452"/>
                  </a:lnTo>
                  <a:lnTo>
                    <a:pt x="10907" y="1435"/>
                  </a:lnTo>
                  <a:lnTo>
                    <a:pt x="10885" y="1420"/>
                  </a:lnTo>
                  <a:lnTo>
                    <a:pt x="10840" y="1390"/>
                  </a:lnTo>
                  <a:lnTo>
                    <a:pt x="10796" y="1362"/>
                  </a:lnTo>
                  <a:lnTo>
                    <a:pt x="10754" y="1336"/>
                  </a:lnTo>
                  <a:lnTo>
                    <a:pt x="10711" y="1313"/>
                  </a:lnTo>
                  <a:lnTo>
                    <a:pt x="10667" y="1290"/>
                  </a:lnTo>
                  <a:lnTo>
                    <a:pt x="10623" y="1269"/>
                  </a:lnTo>
                  <a:lnTo>
                    <a:pt x="10577" y="1248"/>
                  </a:lnTo>
                  <a:lnTo>
                    <a:pt x="10532" y="1229"/>
                  </a:lnTo>
                  <a:lnTo>
                    <a:pt x="10485" y="1211"/>
                  </a:lnTo>
                  <a:lnTo>
                    <a:pt x="10439" y="1193"/>
                  </a:lnTo>
                  <a:lnTo>
                    <a:pt x="10391" y="1177"/>
                  </a:lnTo>
                  <a:lnTo>
                    <a:pt x="10343" y="1162"/>
                  </a:lnTo>
                  <a:lnTo>
                    <a:pt x="10296" y="1149"/>
                  </a:lnTo>
                  <a:lnTo>
                    <a:pt x="10247" y="1137"/>
                  </a:lnTo>
                  <a:lnTo>
                    <a:pt x="10200" y="1125"/>
                  </a:lnTo>
                  <a:lnTo>
                    <a:pt x="10151" y="1115"/>
                  </a:lnTo>
                  <a:lnTo>
                    <a:pt x="10102" y="1106"/>
                  </a:lnTo>
                  <a:lnTo>
                    <a:pt x="10055" y="1099"/>
                  </a:lnTo>
                  <a:lnTo>
                    <a:pt x="10009" y="1091"/>
                  </a:lnTo>
                  <a:lnTo>
                    <a:pt x="9963" y="1084"/>
                  </a:lnTo>
                  <a:lnTo>
                    <a:pt x="9914" y="1075"/>
                  </a:lnTo>
                  <a:lnTo>
                    <a:pt x="9865" y="1066"/>
                  </a:lnTo>
                  <a:lnTo>
                    <a:pt x="9762" y="1044"/>
                  </a:lnTo>
                  <a:lnTo>
                    <a:pt x="9654" y="1019"/>
                  </a:lnTo>
                  <a:lnTo>
                    <a:pt x="9543" y="993"/>
                  </a:lnTo>
                  <a:lnTo>
                    <a:pt x="9430" y="963"/>
                  </a:lnTo>
                  <a:lnTo>
                    <a:pt x="9316" y="933"/>
                  </a:lnTo>
                  <a:lnTo>
                    <a:pt x="9199" y="900"/>
                  </a:lnTo>
                  <a:lnTo>
                    <a:pt x="9084" y="866"/>
                  </a:lnTo>
                  <a:lnTo>
                    <a:pt x="8970" y="832"/>
                  </a:lnTo>
                  <a:lnTo>
                    <a:pt x="8858" y="797"/>
                  </a:lnTo>
                  <a:lnTo>
                    <a:pt x="8749" y="761"/>
                  </a:lnTo>
                  <a:lnTo>
                    <a:pt x="8644" y="726"/>
                  </a:lnTo>
                  <a:lnTo>
                    <a:pt x="8544" y="691"/>
                  </a:lnTo>
                  <a:lnTo>
                    <a:pt x="8448" y="658"/>
                  </a:lnTo>
                  <a:lnTo>
                    <a:pt x="8361" y="625"/>
                  </a:lnTo>
                  <a:lnTo>
                    <a:pt x="8251" y="583"/>
                  </a:lnTo>
                  <a:lnTo>
                    <a:pt x="8146" y="541"/>
                  </a:lnTo>
                  <a:lnTo>
                    <a:pt x="8048" y="502"/>
                  </a:lnTo>
                  <a:lnTo>
                    <a:pt x="7955" y="464"/>
                  </a:lnTo>
                  <a:lnTo>
                    <a:pt x="7781" y="391"/>
                  </a:lnTo>
                  <a:lnTo>
                    <a:pt x="7625" y="326"/>
                  </a:lnTo>
                  <a:lnTo>
                    <a:pt x="7482" y="264"/>
                  </a:lnTo>
                  <a:lnTo>
                    <a:pt x="7350" y="210"/>
                  </a:lnTo>
                  <a:lnTo>
                    <a:pt x="7286" y="185"/>
                  </a:lnTo>
                  <a:lnTo>
                    <a:pt x="7225" y="162"/>
                  </a:lnTo>
                  <a:lnTo>
                    <a:pt x="7166" y="140"/>
                  </a:lnTo>
                  <a:lnTo>
                    <a:pt x="7106" y="119"/>
                  </a:lnTo>
                  <a:lnTo>
                    <a:pt x="7048" y="100"/>
                  </a:lnTo>
                  <a:lnTo>
                    <a:pt x="6990" y="84"/>
                  </a:lnTo>
                  <a:lnTo>
                    <a:pt x="6932" y="68"/>
                  </a:lnTo>
                  <a:lnTo>
                    <a:pt x="6874" y="54"/>
                  </a:lnTo>
                  <a:lnTo>
                    <a:pt x="6815" y="41"/>
                  </a:lnTo>
                  <a:lnTo>
                    <a:pt x="6753" y="31"/>
                  </a:lnTo>
                  <a:lnTo>
                    <a:pt x="6692" y="21"/>
                  </a:lnTo>
                  <a:lnTo>
                    <a:pt x="6627" y="14"/>
                  </a:lnTo>
                  <a:lnTo>
                    <a:pt x="6562" y="7"/>
                  </a:lnTo>
                  <a:lnTo>
                    <a:pt x="6493" y="3"/>
                  </a:lnTo>
                  <a:lnTo>
                    <a:pt x="6422" y="1"/>
                  </a:lnTo>
                  <a:lnTo>
                    <a:pt x="6347" y="0"/>
                  </a:lnTo>
                  <a:lnTo>
                    <a:pt x="6269" y="1"/>
                  </a:lnTo>
                  <a:lnTo>
                    <a:pt x="6186" y="3"/>
                  </a:lnTo>
                  <a:lnTo>
                    <a:pt x="6101" y="7"/>
                  </a:lnTo>
                  <a:lnTo>
                    <a:pt x="6009" y="14"/>
                  </a:lnTo>
                  <a:lnTo>
                    <a:pt x="6012" y="15"/>
                  </a:lnTo>
                  <a:lnTo>
                    <a:pt x="6015" y="17"/>
                  </a:lnTo>
                  <a:lnTo>
                    <a:pt x="6017" y="20"/>
                  </a:lnTo>
                  <a:lnTo>
                    <a:pt x="6020" y="25"/>
                  </a:lnTo>
                  <a:lnTo>
                    <a:pt x="6027" y="39"/>
                  </a:lnTo>
                  <a:lnTo>
                    <a:pt x="6034" y="59"/>
                  </a:lnTo>
                  <a:lnTo>
                    <a:pt x="6041" y="84"/>
                  </a:lnTo>
                  <a:lnTo>
                    <a:pt x="6049" y="112"/>
                  </a:lnTo>
                  <a:lnTo>
                    <a:pt x="6057" y="145"/>
                  </a:lnTo>
                  <a:lnTo>
                    <a:pt x="6065" y="182"/>
                  </a:lnTo>
                  <a:lnTo>
                    <a:pt x="6082" y="264"/>
                  </a:lnTo>
                  <a:lnTo>
                    <a:pt x="6098" y="357"/>
                  </a:lnTo>
                  <a:lnTo>
                    <a:pt x="6113" y="458"/>
                  </a:lnTo>
                  <a:lnTo>
                    <a:pt x="6127" y="562"/>
                  </a:lnTo>
                  <a:lnTo>
                    <a:pt x="6140" y="668"/>
                  </a:lnTo>
                  <a:lnTo>
                    <a:pt x="6153" y="775"/>
                  </a:lnTo>
                  <a:lnTo>
                    <a:pt x="6158" y="828"/>
                  </a:lnTo>
                  <a:lnTo>
                    <a:pt x="6163" y="879"/>
                  </a:lnTo>
                  <a:lnTo>
                    <a:pt x="6166" y="928"/>
                  </a:lnTo>
                  <a:lnTo>
                    <a:pt x="6169" y="976"/>
                  </a:lnTo>
                  <a:lnTo>
                    <a:pt x="6171" y="1019"/>
                  </a:lnTo>
                  <a:lnTo>
                    <a:pt x="6171" y="1059"/>
                  </a:lnTo>
                  <a:lnTo>
                    <a:pt x="6169" y="1078"/>
                  </a:lnTo>
                  <a:lnTo>
                    <a:pt x="6167" y="1096"/>
                  </a:lnTo>
                  <a:lnTo>
                    <a:pt x="6166" y="1112"/>
                  </a:lnTo>
                  <a:lnTo>
                    <a:pt x="6163" y="1127"/>
                  </a:lnTo>
                  <a:lnTo>
                    <a:pt x="6161" y="1141"/>
                  </a:lnTo>
                  <a:lnTo>
                    <a:pt x="6157" y="1153"/>
                  </a:lnTo>
                  <a:lnTo>
                    <a:pt x="6153" y="1164"/>
                  </a:lnTo>
                  <a:lnTo>
                    <a:pt x="6148" y="1174"/>
                  </a:lnTo>
                  <a:lnTo>
                    <a:pt x="6143" y="1181"/>
                  </a:lnTo>
                  <a:lnTo>
                    <a:pt x="6137" y="1187"/>
                  </a:lnTo>
                  <a:lnTo>
                    <a:pt x="6129" y="1192"/>
                  </a:lnTo>
                  <a:lnTo>
                    <a:pt x="6122" y="1194"/>
                  </a:lnTo>
                  <a:lnTo>
                    <a:pt x="6074" y="1200"/>
                  </a:lnTo>
                  <a:lnTo>
                    <a:pt x="6026" y="1205"/>
                  </a:lnTo>
                  <a:lnTo>
                    <a:pt x="5976" y="1207"/>
                  </a:lnTo>
                  <a:lnTo>
                    <a:pt x="5925" y="1208"/>
                  </a:lnTo>
                  <a:lnTo>
                    <a:pt x="5873" y="1208"/>
                  </a:lnTo>
                  <a:lnTo>
                    <a:pt x="5820" y="1206"/>
                  </a:lnTo>
                  <a:lnTo>
                    <a:pt x="5765" y="1204"/>
                  </a:lnTo>
                  <a:lnTo>
                    <a:pt x="5708" y="1201"/>
                  </a:lnTo>
                  <a:lnTo>
                    <a:pt x="5587" y="1194"/>
                  </a:lnTo>
                  <a:lnTo>
                    <a:pt x="5454" y="1186"/>
                  </a:lnTo>
                  <a:lnTo>
                    <a:pt x="5383" y="1183"/>
                  </a:lnTo>
                  <a:lnTo>
                    <a:pt x="5308" y="1182"/>
                  </a:lnTo>
                  <a:lnTo>
                    <a:pt x="5229" y="1181"/>
                  </a:lnTo>
                  <a:lnTo>
                    <a:pt x="5147" y="1182"/>
                  </a:lnTo>
                  <a:lnTo>
                    <a:pt x="5059" y="1184"/>
                  </a:lnTo>
                  <a:lnTo>
                    <a:pt x="4967" y="1189"/>
                  </a:lnTo>
                  <a:lnTo>
                    <a:pt x="4871" y="1196"/>
                  </a:lnTo>
                  <a:lnTo>
                    <a:pt x="4769" y="1204"/>
                  </a:lnTo>
                  <a:lnTo>
                    <a:pt x="4663" y="1217"/>
                  </a:lnTo>
                  <a:lnTo>
                    <a:pt x="4549" y="1232"/>
                  </a:lnTo>
                  <a:lnTo>
                    <a:pt x="4431" y="1250"/>
                  </a:lnTo>
                  <a:lnTo>
                    <a:pt x="4306" y="1271"/>
                  </a:lnTo>
                  <a:lnTo>
                    <a:pt x="4174" y="1296"/>
                  </a:lnTo>
                  <a:lnTo>
                    <a:pt x="4036" y="1326"/>
                  </a:lnTo>
                  <a:lnTo>
                    <a:pt x="3892" y="1360"/>
                  </a:lnTo>
                  <a:lnTo>
                    <a:pt x="3739" y="1398"/>
                  </a:lnTo>
                  <a:lnTo>
                    <a:pt x="3581" y="1441"/>
                  </a:lnTo>
                  <a:lnTo>
                    <a:pt x="3414" y="1489"/>
                  </a:lnTo>
                  <a:lnTo>
                    <a:pt x="3238" y="1543"/>
                  </a:lnTo>
                  <a:lnTo>
                    <a:pt x="3055" y="1601"/>
                  </a:lnTo>
                  <a:lnTo>
                    <a:pt x="3012" y="1617"/>
                  </a:lnTo>
                  <a:lnTo>
                    <a:pt x="2966" y="1634"/>
                  </a:lnTo>
                  <a:lnTo>
                    <a:pt x="2920" y="1651"/>
                  </a:lnTo>
                  <a:lnTo>
                    <a:pt x="2870" y="1673"/>
                  </a:lnTo>
                  <a:lnTo>
                    <a:pt x="2820" y="1695"/>
                  </a:lnTo>
                  <a:lnTo>
                    <a:pt x="2769" y="1718"/>
                  </a:lnTo>
                  <a:lnTo>
                    <a:pt x="2716" y="1742"/>
                  </a:lnTo>
                  <a:lnTo>
                    <a:pt x="2663" y="1769"/>
                  </a:lnTo>
                  <a:lnTo>
                    <a:pt x="2555" y="1823"/>
                  </a:lnTo>
                  <a:lnTo>
                    <a:pt x="2446" y="1879"/>
                  </a:lnTo>
                  <a:lnTo>
                    <a:pt x="2338" y="1937"/>
                  </a:lnTo>
                  <a:lnTo>
                    <a:pt x="2233" y="1994"/>
                  </a:lnTo>
                  <a:lnTo>
                    <a:pt x="2133" y="2049"/>
                  </a:lnTo>
                  <a:lnTo>
                    <a:pt x="2040" y="2102"/>
                  </a:lnTo>
                  <a:lnTo>
                    <a:pt x="1955" y="2149"/>
                  </a:lnTo>
                  <a:lnTo>
                    <a:pt x="1881" y="2193"/>
                  </a:lnTo>
                  <a:lnTo>
                    <a:pt x="1818" y="2228"/>
                  </a:lnTo>
                  <a:lnTo>
                    <a:pt x="1769" y="2255"/>
                  </a:lnTo>
                  <a:lnTo>
                    <a:pt x="1736" y="2274"/>
                  </a:lnTo>
                  <a:lnTo>
                    <a:pt x="1719" y="2281"/>
                  </a:lnTo>
                  <a:lnTo>
                    <a:pt x="1704" y="2284"/>
                  </a:lnTo>
                  <a:lnTo>
                    <a:pt x="1686" y="2286"/>
                  </a:lnTo>
                  <a:lnTo>
                    <a:pt x="1669" y="2287"/>
                  </a:lnTo>
                  <a:lnTo>
                    <a:pt x="1651" y="2287"/>
                  </a:lnTo>
                  <a:lnTo>
                    <a:pt x="1615" y="2287"/>
                  </a:lnTo>
                  <a:lnTo>
                    <a:pt x="1578" y="2285"/>
                  </a:lnTo>
                  <a:lnTo>
                    <a:pt x="1540" y="2282"/>
                  </a:lnTo>
                  <a:lnTo>
                    <a:pt x="1504" y="2278"/>
                  </a:lnTo>
                  <a:lnTo>
                    <a:pt x="1467" y="2275"/>
                  </a:lnTo>
                  <a:lnTo>
                    <a:pt x="1432" y="2273"/>
                  </a:lnTo>
                  <a:lnTo>
                    <a:pt x="1393" y="2273"/>
                  </a:lnTo>
                  <a:lnTo>
                    <a:pt x="1353" y="2275"/>
                  </a:lnTo>
                  <a:lnTo>
                    <a:pt x="1313" y="2278"/>
                  </a:lnTo>
                  <a:lnTo>
                    <a:pt x="1273" y="2284"/>
                  </a:lnTo>
                  <a:lnTo>
                    <a:pt x="1233" y="2291"/>
                  </a:lnTo>
                  <a:lnTo>
                    <a:pt x="1192" y="2300"/>
                  </a:lnTo>
                  <a:lnTo>
                    <a:pt x="1152" y="2310"/>
                  </a:lnTo>
                  <a:lnTo>
                    <a:pt x="1112" y="2322"/>
                  </a:lnTo>
                  <a:lnTo>
                    <a:pt x="1072" y="2336"/>
                  </a:lnTo>
                  <a:lnTo>
                    <a:pt x="1033" y="2350"/>
                  </a:lnTo>
                  <a:lnTo>
                    <a:pt x="994" y="2367"/>
                  </a:lnTo>
                  <a:lnTo>
                    <a:pt x="957" y="2385"/>
                  </a:lnTo>
                  <a:lnTo>
                    <a:pt x="919" y="2404"/>
                  </a:lnTo>
                  <a:lnTo>
                    <a:pt x="883" y="2425"/>
                  </a:lnTo>
                  <a:lnTo>
                    <a:pt x="847" y="2448"/>
                  </a:lnTo>
                  <a:lnTo>
                    <a:pt x="813" y="2471"/>
                  </a:lnTo>
                  <a:lnTo>
                    <a:pt x="779" y="2496"/>
                  </a:lnTo>
                  <a:lnTo>
                    <a:pt x="748" y="2522"/>
                  </a:lnTo>
                  <a:lnTo>
                    <a:pt x="717" y="2549"/>
                  </a:lnTo>
                  <a:lnTo>
                    <a:pt x="687" y="2578"/>
                  </a:lnTo>
                  <a:lnTo>
                    <a:pt x="660" y="2608"/>
                  </a:lnTo>
                  <a:lnTo>
                    <a:pt x="633" y="2639"/>
                  </a:lnTo>
                  <a:lnTo>
                    <a:pt x="609" y="2671"/>
                  </a:lnTo>
                  <a:lnTo>
                    <a:pt x="587" y="2705"/>
                  </a:lnTo>
                  <a:lnTo>
                    <a:pt x="567" y="2738"/>
                  </a:lnTo>
                  <a:lnTo>
                    <a:pt x="549" y="2773"/>
                  </a:lnTo>
                  <a:lnTo>
                    <a:pt x="532" y="2809"/>
                  </a:lnTo>
                  <a:lnTo>
                    <a:pt x="518" y="2846"/>
                  </a:lnTo>
                  <a:lnTo>
                    <a:pt x="508" y="2884"/>
                  </a:lnTo>
                  <a:lnTo>
                    <a:pt x="498" y="2923"/>
                  </a:lnTo>
                  <a:lnTo>
                    <a:pt x="493" y="2964"/>
                  </a:lnTo>
                  <a:lnTo>
                    <a:pt x="489" y="3004"/>
                  </a:lnTo>
                  <a:lnTo>
                    <a:pt x="488" y="3049"/>
                  </a:lnTo>
                  <a:lnTo>
                    <a:pt x="488" y="3094"/>
                  </a:lnTo>
                  <a:lnTo>
                    <a:pt x="490" y="3139"/>
                  </a:lnTo>
                  <a:lnTo>
                    <a:pt x="494" y="3185"/>
                  </a:lnTo>
                  <a:lnTo>
                    <a:pt x="499" y="3230"/>
                  </a:lnTo>
                  <a:lnTo>
                    <a:pt x="507" y="3275"/>
                  </a:lnTo>
                  <a:lnTo>
                    <a:pt x="515" y="3320"/>
                  </a:lnTo>
                  <a:lnTo>
                    <a:pt x="525" y="3365"/>
                  </a:lnTo>
                  <a:lnTo>
                    <a:pt x="536" y="3411"/>
                  </a:lnTo>
                  <a:lnTo>
                    <a:pt x="549" y="3456"/>
                  </a:lnTo>
                  <a:lnTo>
                    <a:pt x="563" y="3502"/>
                  </a:lnTo>
                  <a:lnTo>
                    <a:pt x="577" y="3546"/>
                  </a:lnTo>
                  <a:lnTo>
                    <a:pt x="593" y="3591"/>
                  </a:lnTo>
                  <a:lnTo>
                    <a:pt x="610" y="3635"/>
                  </a:lnTo>
                  <a:lnTo>
                    <a:pt x="628" y="3679"/>
                  </a:lnTo>
                  <a:lnTo>
                    <a:pt x="647" y="3724"/>
                  </a:lnTo>
                  <a:lnTo>
                    <a:pt x="667" y="3767"/>
                  </a:lnTo>
                  <a:lnTo>
                    <a:pt x="687" y="3810"/>
                  </a:lnTo>
                  <a:lnTo>
                    <a:pt x="710" y="3854"/>
                  </a:lnTo>
                  <a:lnTo>
                    <a:pt x="731" y="3896"/>
                  </a:lnTo>
                  <a:lnTo>
                    <a:pt x="754" y="3938"/>
                  </a:lnTo>
                  <a:lnTo>
                    <a:pt x="777" y="3980"/>
                  </a:lnTo>
                  <a:lnTo>
                    <a:pt x="801" y="4021"/>
                  </a:lnTo>
                  <a:lnTo>
                    <a:pt x="825" y="4062"/>
                  </a:lnTo>
                  <a:lnTo>
                    <a:pt x="849" y="4102"/>
                  </a:lnTo>
                  <a:lnTo>
                    <a:pt x="873" y="4141"/>
                  </a:lnTo>
                  <a:lnTo>
                    <a:pt x="899" y="4181"/>
                  </a:lnTo>
                  <a:lnTo>
                    <a:pt x="924" y="4219"/>
                  </a:lnTo>
                  <a:lnTo>
                    <a:pt x="974" y="4293"/>
                  </a:lnTo>
                  <a:lnTo>
                    <a:pt x="1025" y="4364"/>
                  </a:lnTo>
                  <a:lnTo>
                    <a:pt x="1036" y="4380"/>
                  </a:lnTo>
                  <a:lnTo>
                    <a:pt x="1050" y="4397"/>
                  </a:lnTo>
                  <a:lnTo>
                    <a:pt x="1065" y="4414"/>
                  </a:lnTo>
                  <a:lnTo>
                    <a:pt x="1081" y="4432"/>
                  </a:lnTo>
                  <a:lnTo>
                    <a:pt x="1115" y="4471"/>
                  </a:lnTo>
                  <a:lnTo>
                    <a:pt x="1153" y="4511"/>
                  </a:lnTo>
                  <a:lnTo>
                    <a:pt x="1193" y="4555"/>
                  </a:lnTo>
                  <a:lnTo>
                    <a:pt x="1233" y="4598"/>
                  </a:lnTo>
                  <a:lnTo>
                    <a:pt x="1275" y="4645"/>
                  </a:lnTo>
                  <a:lnTo>
                    <a:pt x="1316" y="4691"/>
                  </a:lnTo>
                  <a:lnTo>
                    <a:pt x="1336" y="4714"/>
                  </a:lnTo>
                  <a:lnTo>
                    <a:pt x="1355" y="4738"/>
                  </a:lnTo>
                  <a:lnTo>
                    <a:pt x="1373" y="4762"/>
                  </a:lnTo>
                  <a:lnTo>
                    <a:pt x="1391" y="4785"/>
                  </a:lnTo>
                  <a:lnTo>
                    <a:pt x="1408" y="4810"/>
                  </a:lnTo>
                  <a:lnTo>
                    <a:pt x="1423" y="4833"/>
                  </a:lnTo>
                  <a:lnTo>
                    <a:pt x="1438" y="4856"/>
                  </a:lnTo>
                  <a:lnTo>
                    <a:pt x="1451" y="4879"/>
                  </a:lnTo>
                  <a:lnTo>
                    <a:pt x="1463" y="4903"/>
                  </a:lnTo>
                  <a:lnTo>
                    <a:pt x="1473" y="4926"/>
                  </a:lnTo>
                  <a:lnTo>
                    <a:pt x="1482" y="4949"/>
                  </a:lnTo>
                  <a:lnTo>
                    <a:pt x="1489" y="4971"/>
                  </a:lnTo>
                  <a:lnTo>
                    <a:pt x="1494" y="4994"/>
                  </a:lnTo>
                  <a:lnTo>
                    <a:pt x="1497" y="5015"/>
                  </a:lnTo>
                  <a:lnTo>
                    <a:pt x="1498" y="5036"/>
                  </a:lnTo>
                  <a:lnTo>
                    <a:pt x="1496" y="5056"/>
                  </a:lnTo>
                  <a:lnTo>
                    <a:pt x="1495" y="5068"/>
                  </a:lnTo>
                  <a:lnTo>
                    <a:pt x="1493" y="5078"/>
                  </a:lnTo>
                  <a:lnTo>
                    <a:pt x="1490" y="5087"/>
                  </a:lnTo>
                  <a:lnTo>
                    <a:pt x="1488" y="5095"/>
                  </a:lnTo>
                  <a:lnTo>
                    <a:pt x="1482" y="5109"/>
                  </a:lnTo>
                  <a:lnTo>
                    <a:pt x="1473" y="5120"/>
                  </a:lnTo>
                  <a:lnTo>
                    <a:pt x="1465" y="5131"/>
                  </a:lnTo>
                  <a:lnTo>
                    <a:pt x="1455" y="5144"/>
                  </a:lnTo>
                  <a:lnTo>
                    <a:pt x="1445" y="5157"/>
                  </a:lnTo>
                  <a:lnTo>
                    <a:pt x="1433" y="5174"/>
                  </a:lnTo>
                  <a:lnTo>
                    <a:pt x="1429" y="5183"/>
                  </a:lnTo>
                  <a:lnTo>
                    <a:pt x="1422" y="5190"/>
                  </a:lnTo>
                  <a:lnTo>
                    <a:pt x="1417" y="5198"/>
                  </a:lnTo>
                  <a:lnTo>
                    <a:pt x="1410" y="5204"/>
                  </a:lnTo>
                  <a:lnTo>
                    <a:pt x="1395" y="5219"/>
                  </a:lnTo>
                  <a:lnTo>
                    <a:pt x="1378" y="5233"/>
                  </a:lnTo>
                  <a:lnTo>
                    <a:pt x="1360" y="5245"/>
                  </a:lnTo>
                  <a:lnTo>
                    <a:pt x="1340" y="5258"/>
                  </a:lnTo>
                  <a:lnTo>
                    <a:pt x="1319" y="5270"/>
                  </a:lnTo>
                  <a:lnTo>
                    <a:pt x="1299" y="5281"/>
                  </a:lnTo>
                  <a:lnTo>
                    <a:pt x="1255" y="5303"/>
                  </a:lnTo>
                  <a:lnTo>
                    <a:pt x="1214" y="5324"/>
                  </a:lnTo>
                  <a:lnTo>
                    <a:pt x="1177" y="5344"/>
                  </a:lnTo>
                  <a:lnTo>
                    <a:pt x="1147" y="5360"/>
                  </a:lnTo>
                  <a:lnTo>
                    <a:pt x="1077" y="5406"/>
                  </a:lnTo>
                  <a:lnTo>
                    <a:pt x="1000" y="5453"/>
                  </a:lnTo>
                  <a:lnTo>
                    <a:pt x="921" y="5504"/>
                  </a:lnTo>
                  <a:lnTo>
                    <a:pt x="839" y="5558"/>
                  </a:lnTo>
                  <a:lnTo>
                    <a:pt x="755" y="5614"/>
                  </a:lnTo>
                  <a:lnTo>
                    <a:pt x="670" y="5672"/>
                  </a:lnTo>
                  <a:lnTo>
                    <a:pt x="629" y="5703"/>
                  </a:lnTo>
                  <a:lnTo>
                    <a:pt x="587" y="5734"/>
                  </a:lnTo>
                  <a:lnTo>
                    <a:pt x="546" y="5765"/>
                  </a:lnTo>
                  <a:lnTo>
                    <a:pt x="504" y="5797"/>
                  </a:lnTo>
                  <a:lnTo>
                    <a:pt x="464" y="5830"/>
                  </a:lnTo>
                  <a:lnTo>
                    <a:pt x="425" y="5864"/>
                  </a:lnTo>
                  <a:lnTo>
                    <a:pt x="387" y="5898"/>
                  </a:lnTo>
                  <a:lnTo>
                    <a:pt x="349" y="5931"/>
                  </a:lnTo>
                  <a:lnTo>
                    <a:pt x="313" y="5967"/>
                  </a:lnTo>
                  <a:lnTo>
                    <a:pt x="278" y="6002"/>
                  </a:lnTo>
                  <a:lnTo>
                    <a:pt x="245" y="6038"/>
                  </a:lnTo>
                  <a:lnTo>
                    <a:pt x="214" y="6075"/>
                  </a:lnTo>
                  <a:lnTo>
                    <a:pt x="184" y="6112"/>
                  </a:lnTo>
                  <a:lnTo>
                    <a:pt x="155" y="6149"/>
                  </a:lnTo>
                  <a:lnTo>
                    <a:pt x="130" y="6187"/>
                  </a:lnTo>
                  <a:lnTo>
                    <a:pt x="106" y="6226"/>
                  </a:lnTo>
                  <a:lnTo>
                    <a:pt x="85" y="6264"/>
                  </a:lnTo>
                  <a:lnTo>
                    <a:pt x="66" y="6305"/>
                  </a:lnTo>
                  <a:lnTo>
                    <a:pt x="49" y="6344"/>
                  </a:lnTo>
                  <a:lnTo>
                    <a:pt x="35" y="6384"/>
                  </a:lnTo>
                  <a:lnTo>
                    <a:pt x="24" y="6424"/>
                  </a:lnTo>
                  <a:lnTo>
                    <a:pt x="15" y="6463"/>
                  </a:lnTo>
                  <a:lnTo>
                    <a:pt x="8" y="6501"/>
                  </a:lnTo>
                  <a:lnTo>
                    <a:pt x="3" y="6537"/>
                  </a:lnTo>
                  <a:lnTo>
                    <a:pt x="1" y="6573"/>
                  </a:lnTo>
                  <a:lnTo>
                    <a:pt x="0" y="6608"/>
                  </a:lnTo>
                  <a:lnTo>
                    <a:pt x="1" y="6642"/>
                  </a:lnTo>
                  <a:lnTo>
                    <a:pt x="4" y="6676"/>
                  </a:lnTo>
                  <a:lnTo>
                    <a:pt x="8" y="6707"/>
                  </a:lnTo>
                  <a:lnTo>
                    <a:pt x="16" y="6739"/>
                  </a:lnTo>
                  <a:lnTo>
                    <a:pt x="24" y="6769"/>
                  </a:lnTo>
                  <a:lnTo>
                    <a:pt x="34" y="6798"/>
                  </a:lnTo>
                  <a:lnTo>
                    <a:pt x="45" y="6828"/>
                  </a:lnTo>
                  <a:lnTo>
                    <a:pt x="58" y="6855"/>
                  </a:lnTo>
                  <a:lnTo>
                    <a:pt x="73" y="6882"/>
                  </a:lnTo>
                  <a:lnTo>
                    <a:pt x="89" y="6908"/>
                  </a:lnTo>
                  <a:lnTo>
                    <a:pt x="107" y="6934"/>
                  </a:lnTo>
                  <a:lnTo>
                    <a:pt x="125" y="6959"/>
                  </a:lnTo>
                  <a:lnTo>
                    <a:pt x="145" y="6982"/>
                  </a:lnTo>
                  <a:lnTo>
                    <a:pt x="166" y="7006"/>
                  </a:lnTo>
                  <a:lnTo>
                    <a:pt x="189" y="7028"/>
                  </a:lnTo>
                  <a:lnTo>
                    <a:pt x="213" y="7050"/>
                  </a:lnTo>
                  <a:lnTo>
                    <a:pt x="237" y="7070"/>
                  </a:lnTo>
                  <a:lnTo>
                    <a:pt x="262" y="7090"/>
                  </a:lnTo>
                  <a:lnTo>
                    <a:pt x="289" y="7110"/>
                  </a:lnTo>
                  <a:lnTo>
                    <a:pt x="316" y="7129"/>
                  </a:lnTo>
                  <a:lnTo>
                    <a:pt x="345" y="7147"/>
                  </a:lnTo>
                  <a:lnTo>
                    <a:pt x="373" y="7165"/>
                  </a:lnTo>
                  <a:lnTo>
                    <a:pt x="404" y="7182"/>
                  </a:lnTo>
                  <a:lnTo>
                    <a:pt x="434" y="7198"/>
                  </a:lnTo>
                  <a:lnTo>
                    <a:pt x="465" y="7214"/>
                  </a:lnTo>
                  <a:lnTo>
                    <a:pt x="497" y="7229"/>
                  </a:lnTo>
                  <a:lnTo>
                    <a:pt x="523" y="7242"/>
                  </a:lnTo>
                  <a:lnTo>
                    <a:pt x="549" y="7257"/>
                  </a:lnTo>
                  <a:lnTo>
                    <a:pt x="572" y="7274"/>
                  </a:lnTo>
                  <a:lnTo>
                    <a:pt x="595" y="7292"/>
                  </a:lnTo>
                  <a:lnTo>
                    <a:pt x="617" y="7312"/>
                  </a:lnTo>
                  <a:lnTo>
                    <a:pt x="637" y="7333"/>
                  </a:lnTo>
                  <a:lnTo>
                    <a:pt x="656" y="7356"/>
                  </a:lnTo>
                  <a:lnTo>
                    <a:pt x="675" y="7379"/>
                  </a:lnTo>
                  <a:lnTo>
                    <a:pt x="692" y="7403"/>
                  </a:lnTo>
                  <a:lnTo>
                    <a:pt x="709" y="7428"/>
                  </a:lnTo>
                  <a:lnTo>
                    <a:pt x="724" y="7455"/>
                  </a:lnTo>
                  <a:lnTo>
                    <a:pt x="739" y="7482"/>
                  </a:lnTo>
                  <a:lnTo>
                    <a:pt x="754" y="7510"/>
                  </a:lnTo>
                  <a:lnTo>
                    <a:pt x="768" y="7540"/>
                  </a:lnTo>
                  <a:lnTo>
                    <a:pt x="781" y="7568"/>
                  </a:lnTo>
                  <a:lnTo>
                    <a:pt x="794" y="7598"/>
                  </a:lnTo>
                  <a:lnTo>
                    <a:pt x="820" y="7659"/>
                  </a:lnTo>
                  <a:lnTo>
                    <a:pt x="844" y="7721"/>
                  </a:lnTo>
                  <a:lnTo>
                    <a:pt x="868" y="7784"/>
                  </a:lnTo>
                  <a:lnTo>
                    <a:pt x="893" y="7846"/>
                  </a:lnTo>
                  <a:lnTo>
                    <a:pt x="918" y="7907"/>
                  </a:lnTo>
                  <a:lnTo>
                    <a:pt x="945" y="7968"/>
                  </a:lnTo>
                  <a:lnTo>
                    <a:pt x="959" y="7996"/>
                  </a:lnTo>
                  <a:lnTo>
                    <a:pt x="974" y="8026"/>
                  </a:lnTo>
                  <a:lnTo>
                    <a:pt x="990" y="8053"/>
                  </a:lnTo>
                  <a:lnTo>
                    <a:pt x="1006" y="8081"/>
                  </a:lnTo>
                  <a:lnTo>
                    <a:pt x="1045" y="8142"/>
                  </a:lnTo>
                  <a:lnTo>
                    <a:pt x="1083" y="8205"/>
                  </a:lnTo>
                  <a:lnTo>
                    <a:pt x="1122" y="8266"/>
                  </a:lnTo>
                  <a:lnTo>
                    <a:pt x="1162" y="8326"/>
                  </a:lnTo>
                  <a:lnTo>
                    <a:pt x="1202" y="8387"/>
                  </a:lnTo>
                  <a:lnTo>
                    <a:pt x="1243" y="8448"/>
                  </a:lnTo>
                  <a:lnTo>
                    <a:pt x="1284" y="8508"/>
                  </a:lnTo>
                  <a:lnTo>
                    <a:pt x="1326" y="8567"/>
                  </a:lnTo>
                  <a:lnTo>
                    <a:pt x="1367" y="8626"/>
                  </a:lnTo>
                  <a:lnTo>
                    <a:pt x="1411" y="8686"/>
                  </a:lnTo>
                  <a:lnTo>
                    <a:pt x="1453" y="8745"/>
                  </a:lnTo>
                  <a:lnTo>
                    <a:pt x="1496" y="8803"/>
                  </a:lnTo>
                  <a:lnTo>
                    <a:pt x="1541" y="8861"/>
                  </a:lnTo>
                  <a:lnTo>
                    <a:pt x="1585" y="8918"/>
                  </a:lnTo>
                  <a:lnTo>
                    <a:pt x="1630" y="8976"/>
                  </a:lnTo>
                  <a:lnTo>
                    <a:pt x="1675" y="9032"/>
                  </a:lnTo>
                  <a:lnTo>
                    <a:pt x="1704" y="9067"/>
                  </a:lnTo>
                  <a:lnTo>
                    <a:pt x="1732" y="9100"/>
                  </a:lnTo>
                  <a:lnTo>
                    <a:pt x="1762" y="9134"/>
                  </a:lnTo>
                  <a:lnTo>
                    <a:pt x="1792" y="9167"/>
                  </a:lnTo>
                  <a:lnTo>
                    <a:pt x="1824" y="9198"/>
                  </a:lnTo>
                  <a:lnTo>
                    <a:pt x="1856" y="9231"/>
                  </a:lnTo>
                  <a:lnTo>
                    <a:pt x="1889" y="9263"/>
                  </a:lnTo>
                  <a:lnTo>
                    <a:pt x="1923" y="9295"/>
                  </a:lnTo>
                  <a:lnTo>
                    <a:pt x="1956" y="9325"/>
                  </a:lnTo>
                  <a:lnTo>
                    <a:pt x="1991" y="9356"/>
                  </a:lnTo>
                  <a:lnTo>
                    <a:pt x="2027" y="9387"/>
                  </a:lnTo>
                  <a:lnTo>
                    <a:pt x="2063" y="9416"/>
                  </a:lnTo>
                  <a:lnTo>
                    <a:pt x="2099" y="9446"/>
                  </a:lnTo>
                  <a:lnTo>
                    <a:pt x="2136" y="9474"/>
                  </a:lnTo>
                  <a:lnTo>
                    <a:pt x="2173" y="9503"/>
                  </a:lnTo>
                  <a:lnTo>
                    <a:pt x="2211" y="9531"/>
                  </a:lnTo>
                  <a:lnTo>
                    <a:pt x="2287" y="9586"/>
                  </a:lnTo>
                  <a:lnTo>
                    <a:pt x="2365" y="9640"/>
                  </a:lnTo>
                  <a:lnTo>
                    <a:pt x="2442" y="9692"/>
                  </a:lnTo>
                  <a:lnTo>
                    <a:pt x="2520" y="9742"/>
                  </a:lnTo>
                  <a:lnTo>
                    <a:pt x="2598" y="9790"/>
                  </a:lnTo>
                  <a:lnTo>
                    <a:pt x="2677" y="9836"/>
                  </a:lnTo>
                  <a:lnTo>
                    <a:pt x="2754" y="9880"/>
                  </a:lnTo>
                  <a:lnTo>
                    <a:pt x="2830" y="9923"/>
                  </a:lnTo>
                  <a:lnTo>
                    <a:pt x="2905" y="9965"/>
                  </a:lnTo>
                  <a:lnTo>
                    <a:pt x="2974" y="10004"/>
                  </a:lnTo>
                  <a:lnTo>
                    <a:pt x="3035" y="10042"/>
                  </a:lnTo>
                  <a:lnTo>
                    <a:pt x="3093" y="10077"/>
                  </a:lnTo>
                  <a:lnTo>
                    <a:pt x="3150" y="10113"/>
                  </a:lnTo>
                  <a:lnTo>
                    <a:pt x="3208" y="10147"/>
                  </a:lnTo>
                  <a:lnTo>
                    <a:pt x="3269" y="10182"/>
                  </a:lnTo>
                  <a:lnTo>
                    <a:pt x="3334" y="10218"/>
                  </a:lnTo>
                  <a:lnTo>
                    <a:pt x="3340" y="10223"/>
                  </a:lnTo>
                  <a:lnTo>
                    <a:pt x="3344" y="10230"/>
                  </a:lnTo>
                  <a:lnTo>
                    <a:pt x="3348" y="10242"/>
                  </a:lnTo>
                  <a:lnTo>
                    <a:pt x="3351" y="10256"/>
                  </a:lnTo>
                  <a:lnTo>
                    <a:pt x="3354" y="10272"/>
                  </a:lnTo>
                  <a:lnTo>
                    <a:pt x="3358" y="10291"/>
                  </a:lnTo>
                  <a:lnTo>
                    <a:pt x="3360" y="10313"/>
                  </a:lnTo>
                  <a:lnTo>
                    <a:pt x="3362" y="10336"/>
                  </a:lnTo>
                  <a:lnTo>
                    <a:pt x="3364" y="10390"/>
                  </a:lnTo>
                  <a:lnTo>
                    <a:pt x="3364" y="10450"/>
                  </a:lnTo>
                  <a:lnTo>
                    <a:pt x="3363" y="10516"/>
                  </a:lnTo>
                  <a:lnTo>
                    <a:pt x="3361" y="10586"/>
                  </a:lnTo>
                  <a:lnTo>
                    <a:pt x="3357" y="10658"/>
                  </a:lnTo>
                  <a:lnTo>
                    <a:pt x="3351" y="10733"/>
                  </a:lnTo>
                  <a:lnTo>
                    <a:pt x="3344" y="10807"/>
                  </a:lnTo>
                  <a:lnTo>
                    <a:pt x="3336" y="10878"/>
                  </a:lnTo>
                  <a:lnTo>
                    <a:pt x="3327" y="10948"/>
                  </a:lnTo>
                  <a:lnTo>
                    <a:pt x="3316" y="11013"/>
                  </a:lnTo>
                  <a:lnTo>
                    <a:pt x="3311" y="11043"/>
                  </a:lnTo>
                  <a:lnTo>
                    <a:pt x="3305" y="11073"/>
                  </a:lnTo>
                  <a:lnTo>
                    <a:pt x="3299" y="11099"/>
                  </a:lnTo>
                  <a:lnTo>
                    <a:pt x="3293" y="11125"/>
                  </a:lnTo>
                  <a:lnTo>
                    <a:pt x="3282" y="11172"/>
                  </a:lnTo>
                  <a:lnTo>
                    <a:pt x="3278" y="11218"/>
                  </a:lnTo>
                  <a:lnTo>
                    <a:pt x="3278" y="11262"/>
                  </a:lnTo>
                  <a:lnTo>
                    <a:pt x="3284" y="11306"/>
                  </a:lnTo>
                  <a:lnTo>
                    <a:pt x="3293" y="11347"/>
                  </a:lnTo>
                  <a:lnTo>
                    <a:pt x="3307" y="11386"/>
                  </a:lnTo>
                  <a:lnTo>
                    <a:pt x="3324" y="11425"/>
                  </a:lnTo>
                  <a:lnTo>
                    <a:pt x="3346" y="11462"/>
                  </a:lnTo>
                  <a:lnTo>
                    <a:pt x="3370" y="11497"/>
                  </a:lnTo>
                  <a:lnTo>
                    <a:pt x="3398" y="11531"/>
                  </a:lnTo>
                  <a:lnTo>
                    <a:pt x="3428" y="11564"/>
                  </a:lnTo>
                  <a:lnTo>
                    <a:pt x="3461" y="11595"/>
                  </a:lnTo>
                  <a:lnTo>
                    <a:pt x="3497" y="11625"/>
                  </a:lnTo>
                  <a:lnTo>
                    <a:pt x="3534" y="11653"/>
                  </a:lnTo>
                  <a:lnTo>
                    <a:pt x="3573" y="11680"/>
                  </a:lnTo>
                  <a:lnTo>
                    <a:pt x="3615" y="11705"/>
                  </a:lnTo>
                  <a:lnTo>
                    <a:pt x="3656" y="11730"/>
                  </a:lnTo>
                  <a:lnTo>
                    <a:pt x="3699" y="11752"/>
                  </a:lnTo>
                  <a:lnTo>
                    <a:pt x="3742" y="11773"/>
                  </a:lnTo>
                  <a:lnTo>
                    <a:pt x="3787" y="11793"/>
                  </a:lnTo>
                  <a:lnTo>
                    <a:pt x="3831" y="11811"/>
                  </a:lnTo>
                  <a:lnTo>
                    <a:pt x="3875" y="11828"/>
                  </a:lnTo>
                  <a:lnTo>
                    <a:pt x="3918" y="11844"/>
                  </a:lnTo>
                  <a:lnTo>
                    <a:pt x="3961" y="11857"/>
                  </a:lnTo>
                  <a:lnTo>
                    <a:pt x="4004" y="11870"/>
                  </a:lnTo>
                  <a:lnTo>
                    <a:pt x="4044" y="11882"/>
                  </a:lnTo>
                  <a:lnTo>
                    <a:pt x="4083" y="11892"/>
                  </a:lnTo>
                  <a:lnTo>
                    <a:pt x="4121" y="11901"/>
                  </a:lnTo>
                  <a:lnTo>
                    <a:pt x="4156" y="11908"/>
                  </a:lnTo>
                  <a:lnTo>
                    <a:pt x="4190" y="11915"/>
                  </a:lnTo>
                  <a:lnTo>
                    <a:pt x="4220" y="11919"/>
                  </a:lnTo>
                  <a:lnTo>
                    <a:pt x="4248" y="11922"/>
                  </a:lnTo>
                  <a:lnTo>
                    <a:pt x="4360" y="11934"/>
                  </a:lnTo>
                  <a:lnTo>
                    <a:pt x="4472" y="11946"/>
                  </a:lnTo>
                  <a:lnTo>
                    <a:pt x="4583" y="11960"/>
                  </a:lnTo>
                  <a:lnTo>
                    <a:pt x="4695" y="11974"/>
                  </a:lnTo>
                  <a:lnTo>
                    <a:pt x="4806" y="11990"/>
                  </a:lnTo>
                  <a:lnTo>
                    <a:pt x="4917" y="12005"/>
                  </a:lnTo>
                  <a:lnTo>
                    <a:pt x="5027" y="12022"/>
                  </a:lnTo>
                  <a:lnTo>
                    <a:pt x="5138" y="12039"/>
                  </a:lnTo>
                  <a:lnTo>
                    <a:pt x="5248" y="12057"/>
                  </a:lnTo>
                  <a:lnTo>
                    <a:pt x="5358" y="12076"/>
                  </a:lnTo>
                  <a:lnTo>
                    <a:pt x="5469" y="12095"/>
                  </a:lnTo>
                  <a:lnTo>
                    <a:pt x="5579" y="12114"/>
                  </a:lnTo>
                  <a:lnTo>
                    <a:pt x="5689" y="12134"/>
                  </a:lnTo>
                  <a:lnTo>
                    <a:pt x="5799" y="12154"/>
                  </a:lnTo>
                  <a:lnTo>
                    <a:pt x="5910" y="12174"/>
                  </a:lnTo>
                  <a:lnTo>
                    <a:pt x="6020" y="12195"/>
                  </a:lnTo>
                  <a:lnTo>
                    <a:pt x="6089" y="12206"/>
                  </a:lnTo>
                  <a:lnTo>
                    <a:pt x="6159" y="12217"/>
                  </a:lnTo>
                  <a:lnTo>
                    <a:pt x="6231" y="12226"/>
                  </a:lnTo>
                  <a:lnTo>
                    <a:pt x="6303" y="12235"/>
                  </a:lnTo>
                  <a:lnTo>
                    <a:pt x="6376" y="12242"/>
                  </a:lnTo>
                  <a:lnTo>
                    <a:pt x="6450" y="12248"/>
                  </a:lnTo>
                  <a:lnTo>
                    <a:pt x="6524" y="12252"/>
                  </a:lnTo>
                  <a:lnTo>
                    <a:pt x="6598" y="12254"/>
                  </a:lnTo>
                  <a:lnTo>
                    <a:pt x="6672" y="12255"/>
                  </a:lnTo>
                  <a:lnTo>
                    <a:pt x="6746" y="12254"/>
                  </a:lnTo>
                  <a:lnTo>
                    <a:pt x="6819" y="12251"/>
                  </a:lnTo>
                  <a:lnTo>
                    <a:pt x="6893" y="12247"/>
                  </a:lnTo>
                  <a:lnTo>
                    <a:pt x="6929" y="12243"/>
                  </a:lnTo>
                  <a:lnTo>
                    <a:pt x="6965" y="12239"/>
                  </a:lnTo>
                  <a:lnTo>
                    <a:pt x="7001" y="12236"/>
                  </a:lnTo>
                  <a:lnTo>
                    <a:pt x="7037" y="12231"/>
                  </a:lnTo>
                  <a:lnTo>
                    <a:pt x="7072" y="12225"/>
                  </a:lnTo>
                  <a:lnTo>
                    <a:pt x="7106" y="12220"/>
                  </a:lnTo>
                  <a:lnTo>
                    <a:pt x="7141" y="12214"/>
                  </a:lnTo>
                  <a:lnTo>
                    <a:pt x="7176" y="12206"/>
                  </a:lnTo>
                  <a:lnTo>
                    <a:pt x="7232" y="12193"/>
                  </a:lnTo>
                  <a:lnTo>
                    <a:pt x="7284" y="12178"/>
                  </a:lnTo>
                  <a:lnTo>
                    <a:pt x="7331" y="12162"/>
                  </a:lnTo>
                  <a:lnTo>
                    <a:pt x="7372" y="12143"/>
                  </a:lnTo>
                  <a:lnTo>
                    <a:pt x="7410" y="12124"/>
                  </a:lnTo>
                  <a:lnTo>
                    <a:pt x="7444" y="12103"/>
                  </a:lnTo>
                  <a:lnTo>
                    <a:pt x="7473" y="12079"/>
                  </a:lnTo>
                  <a:lnTo>
                    <a:pt x="7499" y="12055"/>
                  </a:lnTo>
                  <a:lnTo>
                    <a:pt x="7521" y="12030"/>
                  </a:lnTo>
                  <a:lnTo>
                    <a:pt x="7539" y="12003"/>
                  </a:lnTo>
                  <a:lnTo>
                    <a:pt x="7555" y="11975"/>
                  </a:lnTo>
                  <a:lnTo>
                    <a:pt x="7566" y="11945"/>
                  </a:lnTo>
                  <a:lnTo>
                    <a:pt x="7576" y="11915"/>
                  </a:lnTo>
                  <a:lnTo>
                    <a:pt x="7582" y="11883"/>
                  </a:lnTo>
                  <a:lnTo>
                    <a:pt x="7587" y="11850"/>
                  </a:lnTo>
                  <a:lnTo>
                    <a:pt x="7589" y="11816"/>
                  </a:lnTo>
                  <a:lnTo>
                    <a:pt x="7589" y="11781"/>
                  </a:lnTo>
                  <a:lnTo>
                    <a:pt x="7587" y="11745"/>
                  </a:lnTo>
                  <a:lnTo>
                    <a:pt x="7582" y="11708"/>
                  </a:lnTo>
                  <a:lnTo>
                    <a:pt x="7577" y="11670"/>
                  </a:lnTo>
                  <a:lnTo>
                    <a:pt x="7570" y="11632"/>
                  </a:lnTo>
                  <a:lnTo>
                    <a:pt x="7562" y="11593"/>
                  </a:lnTo>
                  <a:lnTo>
                    <a:pt x="7553" y="11553"/>
                  </a:lnTo>
                  <a:lnTo>
                    <a:pt x="7543" y="11512"/>
                  </a:lnTo>
                  <a:lnTo>
                    <a:pt x="7522" y="11428"/>
                  </a:lnTo>
                  <a:lnTo>
                    <a:pt x="7499" y="11343"/>
                  </a:lnTo>
                  <a:lnTo>
                    <a:pt x="7488" y="11299"/>
                  </a:lnTo>
                  <a:lnTo>
                    <a:pt x="7478" y="11255"/>
                  </a:lnTo>
                  <a:lnTo>
                    <a:pt x="7467" y="11210"/>
                  </a:lnTo>
                  <a:lnTo>
                    <a:pt x="7457" y="11166"/>
                  </a:lnTo>
                  <a:lnTo>
                    <a:pt x="7554" y="11161"/>
                  </a:lnTo>
                  <a:lnTo>
                    <a:pt x="7649" y="11155"/>
                  </a:lnTo>
                  <a:lnTo>
                    <a:pt x="7744" y="11150"/>
                  </a:lnTo>
                  <a:lnTo>
                    <a:pt x="7837" y="11146"/>
                  </a:lnTo>
                  <a:lnTo>
                    <a:pt x="7930" y="11141"/>
                  </a:lnTo>
                  <a:lnTo>
                    <a:pt x="8022" y="11136"/>
                  </a:lnTo>
                  <a:lnTo>
                    <a:pt x="8114" y="11130"/>
                  </a:lnTo>
                  <a:lnTo>
                    <a:pt x="8205" y="11125"/>
                  </a:lnTo>
                  <a:lnTo>
                    <a:pt x="8297" y="11118"/>
                  </a:lnTo>
                  <a:lnTo>
                    <a:pt x="8388" y="11111"/>
                  </a:lnTo>
                  <a:lnTo>
                    <a:pt x="8479" y="11103"/>
                  </a:lnTo>
                  <a:lnTo>
                    <a:pt x="8571" y="11094"/>
                  </a:lnTo>
                  <a:lnTo>
                    <a:pt x="8663" y="11084"/>
                  </a:lnTo>
                  <a:lnTo>
                    <a:pt x="8755" y="11071"/>
                  </a:lnTo>
                  <a:lnTo>
                    <a:pt x="8848" y="11058"/>
                  </a:lnTo>
                  <a:lnTo>
                    <a:pt x="8942" y="11042"/>
                  </a:lnTo>
                  <a:lnTo>
                    <a:pt x="9040" y="11025"/>
                  </a:lnTo>
                  <a:lnTo>
                    <a:pt x="9138" y="11008"/>
                  </a:lnTo>
                  <a:lnTo>
                    <a:pt x="9237" y="10990"/>
                  </a:lnTo>
                  <a:lnTo>
                    <a:pt x="9337" y="10971"/>
                  </a:lnTo>
                  <a:lnTo>
                    <a:pt x="9435" y="10952"/>
                  </a:lnTo>
                  <a:lnTo>
                    <a:pt x="9534" y="10932"/>
                  </a:lnTo>
                  <a:lnTo>
                    <a:pt x="9634" y="10911"/>
                  </a:lnTo>
                  <a:lnTo>
                    <a:pt x="9733" y="10889"/>
                  </a:lnTo>
                  <a:lnTo>
                    <a:pt x="9833" y="10866"/>
                  </a:lnTo>
                  <a:lnTo>
                    <a:pt x="9931" y="10842"/>
                  </a:lnTo>
                  <a:lnTo>
                    <a:pt x="10029" y="10817"/>
                  </a:lnTo>
                  <a:lnTo>
                    <a:pt x="10127" y="10791"/>
                  </a:lnTo>
                  <a:lnTo>
                    <a:pt x="10223" y="10763"/>
                  </a:lnTo>
                  <a:lnTo>
                    <a:pt x="10319" y="10734"/>
                  </a:lnTo>
                  <a:lnTo>
                    <a:pt x="10414" y="10703"/>
                  </a:lnTo>
                  <a:lnTo>
                    <a:pt x="10508" y="10671"/>
                  </a:lnTo>
                  <a:lnTo>
                    <a:pt x="10550" y="10656"/>
                  </a:lnTo>
                  <a:lnTo>
                    <a:pt x="10590" y="10642"/>
                  </a:lnTo>
                  <a:lnTo>
                    <a:pt x="10630" y="10625"/>
                  </a:lnTo>
                  <a:lnTo>
                    <a:pt x="10669" y="10608"/>
                  </a:lnTo>
                  <a:lnTo>
                    <a:pt x="10709" y="10591"/>
                  </a:lnTo>
                  <a:lnTo>
                    <a:pt x="10747" y="10572"/>
                  </a:lnTo>
                  <a:lnTo>
                    <a:pt x="10787" y="10553"/>
                  </a:lnTo>
                  <a:lnTo>
                    <a:pt x="10825" y="10534"/>
                  </a:lnTo>
                  <a:lnTo>
                    <a:pt x="10901" y="10493"/>
                  </a:lnTo>
                  <a:lnTo>
                    <a:pt x="10977" y="10450"/>
                  </a:lnTo>
                  <a:lnTo>
                    <a:pt x="11051" y="10406"/>
                  </a:lnTo>
                  <a:lnTo>
                    <a:pt x="11125" y="10360"/>
                  </a:lnTo>
                  <a:lnTo>
                    <a:pt x="11199" y="10314"/>
                  </a:lnTo>
                  <a:lnTo>
                    <a:pt x="11272" y="10266"/>
                  </a:lnTo>
                  <a:lnTo>
                    <a:pt x="11345" y="10219"/>
                  </a:lnTo>
                  <a:lnTo>
                    <a:pt x="11418" y="10171"/>
                  </a:lnTo>
                  <a:lnTo>
                    <a:pt x="11491" y="10124"/>
                  </a:lnTo>
                  <a:lnTo>
                    <a:pt x="11565" y="10077"/>
                  </a:lnTo>
                  <a:lnTo>
                    <a:pt x="11639" y="10032"/>
                  </a:lnTo>
                  <a:lnTo>
                    <a:pt x="11713" y="9986"/>
                  </a:lnTo>
                  <a:lnTo>
                    <a:pt x="11740" y="9969"/>
                  </a:lnTo>
                  <a:lnTo>
                    <a:pt x="11787" y="9941"/>
                  </a:lnTo>
                  <a:lnTo>
                    <a:pt x="11847" y="9900"/>
                  </a:lnTo>
                  <a:lnTo>
                    <a:pt x="11921" y="9852"/>
                  </a:lnTo>
                  <a:lnTo>
                    <a:pt x="12004" y="9797"/>
                  </a:lnTo>
                  <a:lnTo>
                    <a:pt x="12095" y="9737"/>
                  </a:lnTo>
                  <a:lnTo>
                    <a:pt x="12188" y="9672"/>
                  </a:lnTo>
                  <a:lnTo>
                    <a:pt x="12283" y="9605"/>
                  </a:lnTo>
                  <a:lnTo>
                    <a:pt x="12377" y="9540"/>
                  </a:lnTo>
                  <a:lnTo>
                    <a:pt x="12466" y="9474"/>
                  </a:lnTo>
                  <a:lnTo>
                    <a:pt x="12507" y="9444"/>
                  </a:lnTo>
                  <a:lnTo>
                    <a:pt x="12547" y="9413"/>
                  </a:lnTo>
                  <a:lnTo>
                    <a:pt x="12584" y="9384"/>
                  </a:lnTo>
                  <a:lnTo>
                    <a:pt x="12619" y="9357"/>
                  </a:lnTo>
                  <a:lnTo>
                    <a:pt x="12650" y="9331"/>
                  </a:lnTo>
                  <a:lnTo>
                    <a:pt x="12677" y="9307"/>
                  </a:lnTo>
                  <a:lnTo>
                    <a:pt x="12702" y="9285"/>
                  </a:lnTo>
                  <a:lnTo>
                    <a:pt x="12721" y="9266"/>
                  </a:lnTo>
                  <a:lnTo>
                    <a:pt x="12735" y="9249"/>
                  </a:lnTo>
                  <a:lnTo>
                    <a:pt x="12745" y="9235"/>
                  </a:lnTo>
                  <a:lnTo>
                    <a:pt x="12749" y="9224"/>
                  </a:lnTo>
                  <a:lnTo>
                    <a:pt x="12748" y="9215"/>
                  </a:lnTo>
                  <a:lnTo>
                    <a:pt x="12776" y="9259"/>
                  </a:lnTo>
                  <a:lnTo>
                    <a:pt x="12802" y="9302"/>
                  </a:lnTo>
                  <a:lnTo>
                    <a:pt x="12826" y="9349"/>
                  </a:lnTo>
                  <a:lnTo>
                    <a:pt x="12850" y="9395"/>
                  </a:lnTo>
                  <a:lnTo>
                    <a:pt x="12872" y="9444"/>
                  </a:lnTo>
                  <a:lnTo>
                    <a:pt x="12891" y="9493"/>
                  </a:lnTo>
                  <a:lnTo>
                    <a:pt x="12910" y="9544"/>
                  </a:lnTo>
                  <a:lnTo>
                    <a:pt x="12928" y="9595"/>
                  </a:lnTo>
                  <a:lnTo>
                    <a:pt x="12944" y="9648"/>
                  </a:lnTo>
                  <a:lnTo>
                    <a:pt x="12960" y="9701"/>
                  </a:lnTo>
                  <a:lnTo>
                    <a:pt x="12973" y="9753"/>
                  </a:lnTo>
                  <a:lnTo>
                    <a:pt x="12987" y="9807"/>
                  </a:lnTo>
                  <a:lnTo>
                    <a:pt x="13013" y="9916"/>
                  </a:lnTo>
                  <a:lnTo>
                    <a:pt x="13036" y="10025"/>
                  </a:lnTo>
                  <a:lnTo>
                    <a:pt x="13057" y="10133"/>
                  </a:lnTo>
                  <a:lnTo>
                    <a:pt x="13079" y="10240"/>
                  </a:lnTo>
                  <a:lnTo>
                    <a:pt x="13101" y="10344"/>
                  </a:lnTo>
                  <a:lnTo>
                    <a:pt x="13124" y="10445"/>
                  </a:lnTo>
                  <a:lnTo>
                    <a:pt x="13136" y="10495"/>
                  </a:lnTo>
                  <a:lnTo>
                    <a:pt x="13149" y="10542"/>
                  </a:lnTo>
                  <a:lnTo>
                    <a:pt x="13163" y="10588"/>
                  </a:lnTo>
                  <a:lnTo>
                    <a:pt x="13178" y="10633"/>
                  </a:lnTo>
                  <a:lnTo>
                    <a:pt x="13192" y="10676"/>
                  </a:lnTo>
                  <a:lnTo>
                    <a:pt x="13209" y="10718"/>
                  </a:lnTo>
                  <a:lnTo>
                    <a:pt x="13227" y="10757"/>
                  </a:lnTo>
                  <a:lnTo>
                    <a:pt x="13245" y="10795"/>
                  </a:lnTo>
                  <a:lnTo>
                    <a:pt x="13347" y="10761"/>
                  </a:lnTo>
                  <a:lnTo>
                    <a:pt x="13447" y="10721"/>
                  </a:lnTo>
                  <a:lnTo>
                    <a:pt x="13548" y="10676"/>
                  </a:lnTo>
                  <a:lnTo>
                    <a:pt x="13646" y="10627"/>
                  </a:lnTo>
                  <a:lnTo>
                    <a:pt x="13743" y="10573"/>
                  </a:lnTo>
                  <a:lnTo>
                    <a:pt x="13838" y="10514"/>
                  </a:lnTo>
                  <a:lnTo>
                    <a:pt x="13933" y="10451"/>
                  </a:lnTo>
                  <a:lnTo>
                    <a:pt x="14026" y="10384"/>
                  </a:lnTo>
                  <a:lnTo>
                    <a:pt x="14116" y="10313"/>
                  </a:lnTo>
                  <a:lnTo>
                    <a:pt x="14203" y="10238"/>
                  </a:lnTo>
                  <a:lnTo>
                    <a:pt x="14289" y="10159"/>
                  </a:lnTo>
                  <a:lnTo>
                    <a:pt x="14372" y="10078"/>
                  </a:lnTo>
                  <a:lnTo>
                    <a:pt x="14453" y="9993"/>
                  </a:lnTo>
                  <a:lnTo>
                    <a:pt x="14531" y="9906"/>
                  </a:lnTo>
                  <a:lnTo>
                    <a:pt x="14605" y="9816"/>
                  </a:lnTo>
                  <a:lnTo>
                    <a:pt x="14677" y="9723"/>
                  </a:lnTo>
                  <a:lnTo>
                    <a:pt x="14745" y="9628"/>
                  </a:lnTo>
                  <a:lnTo>
                    <a:pt x="14809" y="9530"/>
                  </a:lnTo>
                  <a:lnTo>
                    <a:pt x="14870" y="9431"/>
                  </a:lnTo>
                  <a:lnTo>
                    <a:pt x="14927" y="9329"/>
                  </a:lnTo>
                  <a:lnTo>
                    <a:pt x="14978" y="9227"/>
                  </a:lnTo>
                  <a:lnTo>
                    <a:pt x="15027" y="9123"/>
                  </a:lnTo>
                  <a:lnTo>
                    <a:pt x="15070" y="9019"/>
                  </a:lnTo>
                  <a:lnTo>
                    <a:pt x="15111" y="8913"/>
                  </a:lnTo>
                  <a:lnTo>
                    <a:pt x="15144" y="8806"/>
                  </a:lnTo>
                  <a:lnTo>
                    <a:pt x="15174" y="8699"/>
                  </a:lnTo>
                  <a:lnTo>
                    <a:pt x="15198" y="8592"/>
                  </a:lnTo>
                  <a:lnTo>
                    <a:pt x="15217" y="8484"/>
                  </a:lnTo>
                  <a:lnTo>
                    <a:pt x="15230" y="8376"/>
                  </a:lnTo>
                  <a:lnTo>
                    <a:pt x="15239" y="8269"/>
                  </a:lnTo>
                  <a:lnTo>
                    <a:pt x="15241" y="8162"/>
                  </a:lnTo>
                  <a:lnTo>
                    <a:pt x="15236" y="8055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56" name="Freeform 9"/>
            <p:cNvSpPr>
              <a:spLocks noChangeAspect="1"/>
            </p:cNvSpPr>
            <p:nvPr/>
          </p:nvSpPr>
          <p:spPr bwMode="auto">
            <a:xfrm flipH="1">
              <a:off x="2558" y="1634"/>
              <a:ext cx="229" cy="297"/>
            </a:xfrm>
            <a:custGeom>
              <a:avLst/>
              <a:gdLst>
                <a:gd name="T0" fmla="*/ 801 w 3435"/>
                <a:gd name="T1" fmla="*/ 387 h 4446"/>
                <a:gd name="T2" fmla="*/ 660 w 3435"/>
                <a:gd name="T3" fmla="*/ 499 h 4446"/>
                <a:gd name="T4" fmla="*/ 577 w 3435"/>
                <a:gd name="T5" fmla="*/ 559 h 4446"/>
                <a:gd name="T6" fmla="*/ 485 w 3435"/>
                <a:gd name="T7" fmla="*/ 613 h 4446"/>
                <a:gd name="T8" fmla="*/ 466 w 3435"/>
                <a:gd name="T9" fmla="*/ 639 h 4446"/>
                <a:gd name="T10" fmla="*/ 473 w 3435"/>
                <a:gd name="T11" fmla="*/ 692 h 4446"/>
                <a:gd name="T12" fmla="*/ 502 w 3435"/>
                <a:gd name="T13" fmla="*/ 774 h 4446"/>
                <a:gd name="T14" fmla="*/ 510 w 3435"/>
                <a:gd name="T15" fmla="*/ 842 h 4446"/>
                <a:gd name="T16" fmla="*/ 530 w 3435"/>
                <a:gd name="T17" fmla="*/ 1015 h 4446"/>
                <a:gd name="T18" fmla="*/ 544 w 3435"/>
                <a:gd name="T19" fmla="*/ 1172 h 4446"/>
                <a:gd name="T20" fmla="*/ 538 w 3435"/>
                <a:gd name="T21" fmla="*/ 1313 h 4446"/>
                <a:gd name="T22" fmla="*/ 491 w 3435"/>
                <a:gd name="T23" fmla="*/ 1594 h 4446"/>
                <a:gd name="T24" fmla="*/ 423 w 3435"/>
                <a:gd name="T25" fmla="*/ 1912 h 4446"/>
                <a:gd name="T26" fmla="*/ 367 w 3435"/>
                <a:gd name="T27" fmla="*/ 2107 h 4446"/>
                <a:gd name="T28" fmla="*/ 312 w 3435"/>
                <a:gd name="T29" fmla="*/ 2259 h 4446"/>
                <a:gd name="T30" fmla="*/ 246 w 3435"/>
                <a:gd name="T31" fmla="*/ 2408 h 4446"/>
                <a:gd name="T32" fmla="*/ 166 w 3435"/>
                <a:gd name="T33" fmla="*/ 2554 h 4446"/>
                <a:gd name="T34" fmla="*/ 79 w 3435"/>
                <a:gd name="T35" fmla="*/ 2711 h 4446"/>
                <a:gd name="T36" fmla="*/ 24 w 3435"/>
                <a:gd name="T37" fmla="*/ 2863 h 4446"/>
                <a:gd name="T38" fmla="*/ 1 w 3435"/>
                <a:gd name="T39" fmla="*/ 3009 h 4446"/>
                <a:gd name="T40" fmla="*/ 7 w 3435"/>
                <a:gd name="T41" fmla="*/ 3152 h 4446"/>
                <a:gd name="T42" fmla="*/ 33 w 3435"/>
                <a:gd name="T43" fmla="*/ 3296 h 4446"/>
                <a:gd name="T44" fmla="*/ 75 w 3435"/>
                <a:gd name="T45" fmla="*/ 3444 h 4446"/>
                <a:gd name="T46" fmla="*/ 167 w 3435"/>
                <a:gd name="T47" fmla="*/ 3723 h 4446"/>
                <a:gd name="T48" fmla="*/ 269 w 3435"/>
                <a:gd name="T49" fmla="*/ 4045 h 4446"/>
                <a:gd name="T50" fmla="*/ 379 w 3435"/>
                <a:gd name="T51" fmla="*/ 4356 h 4446"/>
                <a:gd name="T52" fmla="*/ 434 w 3435"/>
                <a:gd name="T53" fmla="*/ 4446 h 4446"/>
                <a:gd name="T54" fmla="*/ 507 w 3435"/>
                <a:gd name="T55" fmla="*/ 4425 h 4446"/>
                <a:gd name="T56" fmla="*/ 613 w 3435"/>
                <a:gd name="T57" fmla="*/ 4372 h 4446"/>
                <a:gd name="T58" fmla="*/ 829 w 3435"/>
                <a:gd name="T59" fmla="*/ 4234 h 4446"/>
                <a:gd name="T60" fmla="*/ 1046 w 3435"/>
                <a:gd name="T61" fmla="*/ 4080 h 4446"/>
                <a:gd name="T62" fmla="*/ 1173 w 3435"/>
                <a:gd name="T63" fmla="*/ 3970 h 4446"/>
                <a:gd name="T64" fmla="*/ 1365 w 3435"/>
                <a:gd name="T65" fmla="*/ 3745 h 4446"/>
                <a:gd name="T66" fmla="*/ 1526 w 3435"/>
                <a:gd name="T67" fmla="*/ 3499 h 4446"/>
                <a:gd name="T68" fmla="*/ 1660 w 3435"/>
                <a:gd name="T69" fmla="*/ 3238 h 4446"/>
                <a:gd name="T70" fmla="*/ 1767 w 3435"/>
                <a:gd name="T71" fmla="*/ 2963 h 4446"/>
                <a:gd name="T72" fmla="*/ 1852 w 3435"/>
                <a:gd name="T73" fmla="*/ 2680 h 4446"/>
                <a:gd name="T74" fmla="*/ 1917 w 3435"/>
                <a:gd name="T75" fmla="*/ 2390 h 4446"/>
                <a:gd name="T76" fmla="*/ 1962 w 3435"/>
                <a:gd name="T77" fmla="*/ 2099 h 4446"/>
                <a:gd name="T78" fmla="*/ 2014 w 3435"/>
                <a:gd name="T79" fmla="*/ 1875 h 4446"/>
                <a:gd name="T80" fmla="*/ 2130 w 3435"/>
                <a:gd name="T81" fmla="*/ 1827 h 4446"/>
                <a:gd name="T82" fmla="*/ 2252 w 3435"/>
                <a:gd name="T83" fmla="*/ 1743 h 4446"/>
                <a:gd name="T84" fmla="*/ 2377 w 3435"/>
                <a:gd name="T85" fmla="*/ 1634 h 4446"/>
                <a:gd name="T86" fmla="*/ 2528 w 3435"/>
                <a:gd name="T87" fmla="*/ 1480 h 4446"/>
                <a:gd name="T88" fmla="*/ 2744 w 3435"/>
                <a:gd name="T89" fmla="*/ 1228 h 4446"/>
                <a:gd name="T90" fmla="*/ 2910 w 3435"/>
                <a:gd name="T91" fmla="*/ 1023 h 4446"/>
                <a:gd name="T92" fmla="*/ 3077 w 3435"/>
                <a:gd name="T93" fmla="*/ 796 h 4446"/>
                <a:gd name="T94" fmla="*/ 3225 w 3435"/>
                <a:gd name="T95" fmla="*/ 555 h 4446"/>
                <a:gd name="T96" fmla="*/ 3348 w 3435"/>
                <a:gd name="T97" fmla="*/ 301 h 4446"/>
                <a:gd name="T98" fmla="*/ 3427 w 3435"/>
                <a:gd name="T99" fmla="*/ 91 h 4446"/>
                <a:gd name="T100" fmla="*/ 3434 w 3435"/>
                <a:gd name="T101" fmla="*/ 26 h 4446"/>
                <a:gd name="T102" fmla="*/ 3353 w 3435"/>
                <a:gd name="T103" fmla="*/ 0 h 4446"/>
                <a:gd name="T104" fmla="*/ 3191 w 3435"/>
                <a:gd name="T105" fmla="*/ 0 h 4446"/>
                <a:gd name="T106" fmla="*/ 3018 w 3435"/>
                <a:gd name="T107" fmla="*/ 0 h 4446"/>
                <a:gd name="T108" fmla="*/ 2893 w 3435"/>
                <a:gd name="T109" fmla="*/ 0 h 4446"/>
                <a:gd name="T110" fmla="*/ 2517 w 3435"/>
                <a:gd name="T111" fmla="*/ 2 h 4446"/>
                <a:gd name="T112" fmla="*/ 2206 w 3435"/>
                <a:gd name="T113" fmla="*/ 13 h 4446"/>
                <a:gd name="T114" fmla="*/ 1948 w 3435"/>
                <a:gd name="T115" fmla="*/ 33 h 4446"/>
                <a:gd name="T116" fmla="*/ 1690 w 3435"/>
                <a:gd name="T117" fmla="*/ 67 h 4446"/>
                <a:gd name="T118" fmla="*/ 1438 w 3435"/>
                <a:gd name="T119" fmla="*/ 118 h 4446"/>
                <a:gd name="T120" fmla="*/ 1195 w 3435"/>
                <a:gd name="T121" fmla="*/ 190 h 4446"/>
                <a:gd name="T122" fmla="*/ 970 w 3435"/>
                <a:gd name="T123" fmla="*/ 285 h 44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35"/>
                <a:gd name="T187" fmla="*/ 0 h 4446"/>
                <a:gd name="T188" fmla="*/ 3435 w 3435"/>
                <a:gd name="T189" fmla="*/ 4446 h 44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35" h="4446">
                  <a:moveTo>
                    <a:pt x="917" y="314"/>
                  </a:moveTo>
                  <a:lnTo>
                    <a:pt x="877" y="337"/>
                  </a:lnTo>
                  <a:lnTo>
                    <a:pt x="838" y="361"/>
                  </a:lnTo>
                  <a:lnTo>
                    <a:pt x="801" y="387"/>
                  </a:lnTo>
                  <a:lnTo>
                    <a:pt x="764" y="413"/>
                  </a:lnTo>
                  <a:lnTo>
                    <a:pt x="728" y="441"/>
                  </a:lnTo>
                  <a:lnTo>
                    <a:pt x="694" y="469"/>
                  </a:lnTo>
                  <a:lnTo>
                    <a:pt x="660" y="499"/>
                  </a:lnTo>
                  <a:lnTo>
                    <a:pt x="629" y="530"/>
                  </a:lnTo>
                  <a:lnTo>
                    <a:pt x="619" y="536"/>
                  </a:lnTo>
                  <a:lnTo>
                    <a:pt x="601" y="546"/>
                  </a:lnTo>
                  <a:lnTo>
                    <a:pt x="577" y="559"/>
                  </a:lnTo>
                  <a:lnTo>
                    <a:pt x="548" y="574"/>
                  </a:lnTo>
                  <a:lnTo>
                    <a:pt x="521" y="590"/>
                  </a:lnTo>
                  <a:lnTo>
                    <a:pt x="495" y="605"/>
                  </a:lnTo>
                  <a:lnTo>
                    <a:pt x="485" y="613"/>
                  </a:lnTo>
                  <a:lnTo>
                    <a:pt x="477" y="619"/>
                  </a:lnTo>
                  <a:lnTo>
                    <a:pt x="471" y="626"/>
                  </a:lnTo>
                  <a:lnTo>
                    <a:pt x="468" y="631"/>
                  </a:lnTo>
                  <a:lnTo>
                    <a:pt x="466" y="639"/>
                  </a:lnTo>
                  <a:lnTo>
                    <a:pt x="466" y="649"/>
                  </a:lnTo>
                  <a:lnTo>
                    <a:pt x="467" y="659"/>
                  </a:lnTo>
                  <a:lnTo>
                    <a:pt x="468" y="670"/>
                  </a:lnTo>
                  <a:lnTo>
                    <a:pt x="473" y="692"/>
                  </a:lnTo>
                  <a:lnTo>
                    <a:pt x="482" y="715"/>
                  </a:lnTo>
                  <a:lnTo>
                    <a:pt x="490" y="740"/>
                  </a:lnTo>
                  <a:lnTo>
                    <a:pt x="497" y="763"/>
                  </a:lnTo>
                  <a:lnTo>
                    <a:pt x="502" y="774"/>
                  </a:lnTo>
                  <a:lnTo>
                    <a:pt x="504" y="784"/>
                  </a:lnTo>
                  <a:lnTo>
                    <a:pt x="506" y="794"/>
                  </a:lnTo>
                  <a:lnTo>
                    <a:pt x="507" y="803"/>
                  </a:lnTo>
                  <a:lnTo>
                    <a:pt x="510" y="842"/>
                  </a:lnTo>
                  <a:lnTo>
                    <a:pt x="514" y="879"/>
                  </a:lnTo>
                  <a:lnTo>
                    <a:pt x="518" y="915"/>
                  </a:lnTo>
                  <a:lnTo>
                    <a:pt x="522" y="949"/>
                  </a:lnTo>
                  <a:lnTo>
                    <a:pt x="530" y="1015"/>
                  </a:lnTo>
                  <a:lnTo>
                    <a:pt x="538" y="1077"/>
                  </a:lnTo>
                  <a:lnTo>
                    <a:pt x="541" y="1109"/>
                  </a:lnTo>
                  <a:lnTo>
                    <a:pt x="543" y="1140"/>
                  </a:lnTo>
                  <a:lnTo>
                    <a:pt x="544" y="1172"/>
                  </a:lnTo>
                  <a:lnTo>
                    <a:pt x="544" y="1206"/>
                  </a:lnTo>
                  <a:lnTo>
                    <a:pt x="543" y="1240"/>
                  </a:lnTo>
                  <a:lnTo>
                    <a:pt x="541" y="1276"/>
                  </a:lnTo>
                  <a:lnTo>
                    <a:pt x="538" y="1313"/>
                  </a:lnTo>
                  <a:lnTo>
                    <a:pt x="532" y="1352"/>
                  </a:lnTo>
                  <a:lnTo>
                    <a:pt x="519" y="1432"/>
                  </a:lnTo>
                  <a:lnTo>
                    <a:pt x="505" y="1514"/>
                  </a:lnTo>
                  <a:lnTo>
                    <a:pt x="491" y="1594"/>
                  </a:lnTo>
                  <a:lnTo>
                    <a:pt x="476" y="1674"/>
                  </a:lnTo>
                  <a:lnTo>
                    <a:pt x="460" y="1754"/>
                  </a:lnTo>
                  <a:lnTo>
                    <a:pt x="442" y="1833"/>
                  </a:lnTo>
                  <a:lnTo>
                    <a:pt x="423" y="1912"/>
                  </a:lnTo>
                  <a:lnTo>
                    <a:pt x="402" y="1991"/>
                  </a:lnTo>
                  <a:lnTo>
                    <a:pt x="392" y="2030"/>
                  </a:lnTo>
                  <a:lnTo>
                    <a:pt x="380" y="2068"/>
                  </a:lnTo>
                  <a:lnTo>
                    <a:pt x="367" y="2107"/>
                  </a:lnTo>
                  <a:lnTo>
                    <a:pt x="355" y="2145"/>
                  </a:lnTo>
                  <a:lnTo>
                    <a:pt x="341" y="2183"/>
                  </a:lnTo>
                  <a:lnTo>
                    <a:pt x="327" y="2221"/>
                  </a:lnTo>
                  <a:lnTo>
                    <a:pt x="312" y="2259"/>
                  </a:lnTo>
                  <a:lnTo>
                    <a:pt x="298" y="2296"/>
                  </a:lnTo>
                  <a:lnTo>
                    <a:pt x="281" y="2334"/>
                  </a:lnTo>
                  <a:lnTo>
                    <a:pt x="264" y="2371"/>
                  </a:lnTo>
                  <a:lnTo>
                    <a:pt x="246" y="2408"/>
                  </a:lnTo>
                  <a:lnTo>
                    <a:pt x="228" y="2445"/>
                  </a:lnTo>
                  <a:lnTo>
                    <a:pt x="209" y="2481"/>
                  </a:lnTo>
                  <a:lnTo>
                    <a:pt x="188" y="2518"/>
                  </a:lnTo>
                  <a:lnTo>
                    <a:pt x="166" y="2554"/>
                  </a:lnTo>
                  <a:lnTo>
                    <a:pt x="145" y="2590"/>
                  </a:lnTo>
                  <a:lnTo>
                    <a:pt x="120" y="2630"/>
                  </a:lnTo>
                  <a:lnTo>
                    <a:pt x="98" y="2670"/>
                  </a:lnTo>
                  <a:lnTo>
                    <a:pt x="79" y="2711"/>
                  </a:lnTo>
                  <a:lnTo>
                    <a:pt x="61" y="2749"/>
                  </a:lnTo>
                  <a:lnTo>
                    <a:pt x="46" y="2788"/>
                  </a:lnTo>
                  <a:lnTo>
                    <a:pt x="33" y="2826"/>
                  </a:lnTo>
                  <a:lnTo>
                    <a:pt x="24" y="2863"/>
                  </a:lnTo>
                  <a:lnTo>
                    <a:pt x="15" y="2900"/>
                  </a:lnTo>
                  <a:lnTo>
                    <a:pt x="9" y="2937"/>
                  </a:lnTo>
                  <a:lnTo>
                    <a:pt x="5" y="2973"/>
                  </a:lnTo>
                  <a:lnTo>
                    <a:pt x="1" y="3009"/>
                  </a:lnTo>
                  <a:lnTo>
                    <a:pt x="0" y="3045"/>
                  </a:lnTo>
                  <a:lnTo>
                    <a:pt x="1" y="3081"/>
                  </a:lnTo>
                  <a:lnTo>
                    <a:pt x="4" y="3117"/>
                  </a:lnTo>
                  <a:lnTo>
                    <a:pt x="7" y="3152"/>
                  </a:lnTo>
                  <a:lnTo>
                    <a:pt x="12" y="3188"/>
                  </a:lnTo>
                  <a:lnTo>
                    <a:pt x="18" y="3224"/>
                  </a:lnTo>
                  <a:lnTo>
                    <a:pt x="26" y="3260"/>
                  </a:lnTo>
                  <a:lnTo>
                    <a:pt x="33" y="3296"/>
                  </a:lnTo>
                  <a:lnTo>
                    <a:pt x="43" y="3333"/>
                  </a:lnTo>
                  <a:lnTo>
                    <a:pt x="53" y="3370"/>
                  </a:lnTo>
                  <a:lnTo>
                    <a:pt x="64" y="3407"/>
                  </a:lnTo>
                  <a:lnTo>
                    <a:pt x="75" y="3444"/>
                  </a:lnTo>
                  <a:lnTo>
                    <a:pt x="88" y="3482"/>
                  </a:lnTo>
                  <a:lnTo>
                    <a:pt x="114" y="3561"/>
                  </a:lnTo>
                  <a:lnTo>
                    <a:pt x="140" y="3641"/>
                  </a:lnTo>
                  <a:lnTo>
                    <a:pt x="167" y="3723"/>
                  </a:lnTo>
                  <a:lnTo>
                    <a:pt x="195" y="3810"/>
                  </a:lnTo>
                  <a:lnTo>
                    <a:pt x="219" y="3888"/>
                  </a:lnTo>
                  <a:lnTo>
                    <a:pt x="244" y="3967"/>
                  </a:lnTo>
                  <a:lnTo>
                    <a:pt x="269" y="4045"/>
                  </a:lnTo>
                  <a:lnTo>
                    <a:pt x="295" y="4123"/>
                  </a:lnTo>
                  <a:lnTo>
                    <a:pt x="322" y="4201"/>
                  </a:lnTo>
                  <a:lnTo>
                    <a:pt x="350" y="4278"/>
                  </a:lnTo>
                  <a:lnTo>
                    <a:pt x="379" y="4356"/>
                  </a:lnTo>
                  <a:lnTo>
                    <a:pt x="408" y="4433"/>
                  </a:lnTo>
                  <a:lnTo>
                    <a:pt x="413" y="4440"/>
                  </a:lnTo>
                  <a:lnTo>
                    <a:pt x="422" y="4444"/>
                  </a:lnTo>
                  <a:lnTo>
                    <a:pt x="434" y="4446"/>
                  </a:lnTo>
                  <a:lnTo>
                    <a:pt x="449" y="4444"/>
                  </a:lnTo>
                  <a:lnTo>
                    <a:pt x="466" y="4440"/>
                  </a:lnTo>
                  <a:lnTo>
                    <a:pt x="485" y="4434"/>
                  </a:lnTo>
                  <a:lnTo>
                    <a:pt x="507" y="4425"/>
                  </a:lnTo>
                  <a:lnTo>
                    <a:pt x="531" y="4414"/>
                  </a:lnTo>
                  <a:lnTo>
                    <a:pt x="557" y="4401"/>
                  </a:lnTo>
                  <a:lnTo>
                    <a:pt x="584" y="4387"/>
                  </a:lnTo>
                  <a:lnTo>
                    <a:pt x="613" y="4372"/>
                  </a:lnTo>
                  <a:lnTo>
                    <a:pt x="642" y="4354"/>
                  </a:lnTo>
                  <a:lnTo>
                    <a:pt x="704" y="4317"/>
                  </a:lnTo>
                  <a:lnTo>
                    <a:pt x="767" y="4275"/>
                  </a:lnTo>
                  <a:lnTo>
                    <a:pt x="829" y="4234"/>
                  </a:lnTo>
                  <a:lnTo>
                    <a:pt x="891" y="4192"/>
                  </a:lnTo>
                  <a:lnTo>
                    <a:pt x="949" y="4151"/>
                  </a:lnTo>
                  <a:lnTo>
                    <a:pt x="1001" y="4114"/>
                  </a:lnTo>
                  <a:lnTo>
                    <a:pt x="1046" y="4080"/>
                  </a:lnTo>
                  <a:lnTo>
                    <a:pt x="1082" y="4053"/>
                  </a:lnTo>
                  <a:lnTo>
                    <a:pt x="1108" y="4033"/>
                  </a:lnTo>
                  <a:lnTo>
                    <a:pt x="1120" y="4023"/>
                  </a:lnTo>
                  <a:lnTo>
                    <a:pt x="1173" y="3970"/>
                  </a:lnTo>
                  <a:lnTo>
                    <a:pt x="1224" y="3916"/>
                  </a:lnTo>
                  <a:lnTo>
                    <a:pt x="1273" y="3860"/>
                  </a:lnTo>
                  <a:lnTo>
                    <a:pt x="1320" y="3803"/>
                  </a:lnTo>
                  <a:lnTo>
                    <a:pt x="1365" y="3745"/>
                  </a:lnTo>
                  <a:lnTo>
                    <a:pt x="1408" y="3685"/>
                  </a:lnTo>
                  <a:lnTo>
                    <a:pt x="1449" y="3624"/>
                  </a:lnTo>
                  <a:lnTo>
                    <a:pt x="1488" y="3563"/>
                  </a:lnTo>
                  <a:lnTo>
                    <a:pt x="1526" y="3499"/>
                  </a:lnTo>
                  <a:lnTo>
                    <a:pt x="1562" y="3436"/>
                  </a:lnTo>
                  <a:lnTo>
                    <a:pt x="1596" y="3370"/>
                  </a:lnTo>
                  <a:lnTo>
                    <a:pt x="1629" y="3305"/>
                  </a:lnTo>
                  <a:lnTo>
                    <a:pt x="1660" y="3238"/>
                  </a:lnTo>
                  <a:lnTo>
                    <a:pt x="1689" y="3170"/>
                  </a:lnTo>
                  <a:lnTo>
                    <a:pt x="1717" y="3102"/>
                  </a:lnTo>
                  <a:lnTo>
                    <a:pt x="1743" y="3033"/>
                  </a:lnTo>
                  <a:lnTo>
                    <a:pt x="1767" y="2963"/>
                  </a:lnTo>
                  <a:lnTo>
                    <a:pt x="1791" y="2893"/>
                  </a:lnTo>
                  <a:lnTo>
                    <a:pt x="1813" y="2823"/>
                  </a:lnTo>
                  <a:lnTo>
                    <a:pt x="1833" y="2751"/>
                  </a:lnTo>
                  <a:lnTo>
                    <a:pt x="1852" y="2680"/>
                  </a:lnTo>
                  <a:lnTo>
                    <a:pt x="1870" y="2608"/>
                  </a:lnTo>
                  <a:lnTo>
                    <a:pt x="1887" y="2535"/>
                  </a:lnTo>
                  <a:lnTo>
                    <a:pt x="1902" y="2463"/>
                  </a:lnTo>
                  <a:lnTo>
                    <a:pt x="1917" y="2390"/>
                  </a:lnTo>
                  <a:lnTo>
                    <a:pt x="1929" y="2317"/>
                  </a:lnTo>
                  <a:lnTo>
                    <a:pt x="1941" y="2245"/>
                  </a:lnTo>
                  <a:lnTo>
                    <a:pt x="1953" y="2172"/>
                  </a:lnTo>
                  <a:lnTo>
                    <a:pt x="1962" y="2099"/>
                  </a:lnTo>
                  <a:lnTo>
                    <a:pt x="1971" y="2026"/>
                  </a:lnTo>
                  <a:lnTo>
                    <a:pt x="1979" y="1954"/>
                  </a:lnTo>
                  <a:lnTo>
                    <a:pt x="1986" y="1882"/>
                  </a:lnTo>
                  <a:lnTo>
                    <a:pt x="2014" y="1875"/>
                  </a:lnTo>
                  <a:lnTo>
                    <a:pt x="2041" y="1867"/>
                  </a:lnTo>
                  <a:lnTo>
                    <a:pt x="2071" y="1856"/>
                  </a:lnTo>
                  <a:lnTo>
                    <a:pt x="2101" y="1842"/>
                  </a:lnTo>
                  <a:lnTo>
                    <a:pt x="2130" y="1827"/>
                  </a:lnTo>
                  <a:lnTo>
                    <a:pt x="2160" y="1809"/>
                  </a:lnTo>
                  <a:lnTo>
                    <a:pt x="2190" y="1789"/>
                  </a:lnTo>
                  <a:lnTo>
                    <a:pt x="2221" y="1766"/>
                  </a:lnTo>
                  <a:lnTo>
                    <a:pt x="2252" y="1743"/>
                  </a:lnTo>
                  <a:lnTo>
                    <a:pt x="2284" y="1718"/>
                  </a:lnTo>
                  <a:lnTo>
                    <a:pt x="2314" y="1691"/>
                  </a:lnTo>
                  <a:lnTo>
                    <a:pt x="2345" y="1664"/>
                  </a:lnTo>
                  <a:lnTo>
                    <a:pt x="2377" y="1634"/>
                  </a:lnTo>
                  <a:lnTo>
                    <a:pt x="2407" y="1605"/>
                  </a:lnTo>
                  <a:lnTo>
                    <a:pt x="2438" y="1574"/>
                  </a:lnTo>
                  <a:lnTo>
                    <a:pt x="2469" y="1543"/>
                  </a:lnTo>
                  <a:lnTo>
                    <a:pt x="2528" y="1480"/>
                  </a:lnTo>
                  <a:lnTo>
                    <a:pt x="2586" y="1415"/>
                  </a:lnTo>
                  <a:lnTo>
                    <a:pt x="2641" y="1351"/>
                  </a:lnTo>
                  <a:lnTo>
                    <a:pt x="2694" y="1288"/>
                  </a:lnTo>
                  <a:lnTo>
                    <a:pt x="2744" y="1228"/>
                  </a:lnTo>
                  <a:lnTo>
                    <a:pt x="2789" y="1172"/>
                  </a:lnTo>
                  <a:lnTo>
                    <a:pt x="2829" y="1121"/>
                  </a:lnTo>
                  <a:lnTo>
                    <a:pt x="2866" y="1077"/>
                  </a:lnTo>
                  <a:lnTo>
                    <a:pt x="2910" y="1023"/>
                  </a:lnTo>
                  <a:lnTo>
                    <a:pt x="2953" y="967"/>
                  </a:lnTo>
                  <a:lnTo>
                    <a:pt x="2995" y="911"/>
                  </a:lnTo>
                  <a:lnTo>
                    <a:pt x="3036" y="854"/>
                  </a:lnTo>
                  <a:lnTo>
                    <a:pt x="3077" y="796"/>
                  </a:lnTo>
                  <a:lnTo>
                    <a:pt x="3116" y="737"/>
                  </a:lnTo>
                  <a:lnTo>
                    <a:pt x="3153" y="676"/>
                  </a:lnTo>
                  <a:lnTo>
                    <a:pt x="3190" y="616"/>
                  </a:lnTo>
                  <a:lnTo>
                    <a:pt x="3225" y="555"/>
                  </a:lnTo>
                  <a:lnTo>
                    <a:pt x="3257" y="492"/>
                  </a:lnTo>
                  <a:lnTo>
                    <a:pt x="3289" y="429"/>
                  </a:lnTo>
                  <a:lnTo>
                    <a:pt x="3320" y="365"/>
                  </a:lnTo>
                  <a:lnTo>
                    <a:pt x="3348" y="301"/>
                  </a:lnTo>
                  <a:lnTo>
                    <a:pt x="3375" y="235"/>
                  </a:lnTo>
                  <a:lnTo>
                    <a:pt x="3400" y="170"/>
                  </a:lnTo>
                  <a:lnTo>
                    <a:pt x="3424" y="103"/>
                  </a:lnTo>
                  <a:lnTo>
                    <a:pt x="3427" y="91"/>
                  </a:lnTo>
                  <a:lnTo>
                    <a:pt x="3430" y="78"/>
                  </a:lnTo>
                  <a:lnTo>
                    <a:pt x="3432" y="64"/>
                  </a:lnTo>
                  <a:lnTo>
                    <a:pt x="3433" y="51"/>
                  </a:lnTo>
                  <a:lnTo>
                    <a:pt x="3434" y="26"/>
                  </a:lnTo>
                  <a:lnTo>
                    <a:pt x="3435" y="0"/>
                  </a:lnTo>
                  <a:lnTo>
                    <a:pt x="3409" y="0"/>
                  </a:lnTo>
                  <a:lnTo>
                    <a:pt x="3381" y="0"/>
                  </a:lnTo>
                  <a:lnTo>
                    <a:pt x="3353" y="0"/>
                  </a:lnTo>
                  <a:lnTo>
                    <a:pt x="3320" y="0"/>
                  </a:lnTo>
                  <a:lnTo>
                    <a:pt x="3277" y="0"/>
                  </a:lnTo>
                  <a:lnTo>
                    <a:pt x="3233" y="0"/>
                  </a:lnTo>
                  <a:lnTo>
                    <a:pt x="3191" y="0"/>
                  </a:lnTo>
                  <a:lnTo>
                    <a:pt x="3148" y="0"/>
                  </a:lnTo>
                  <a:lnTo>
                    <a:pt x="3104" y="0"/>
                  </a:lnTo>
                  <a:lnTo>
                    <a:pt x="3061" y="0"/>
                  </a:lnTo>
                  <a:lnTo>
                    <a:pt x="3018" y="0"/>
                  </a:lnTo>
                  <a:lnTo>
                    <a:pt x="2975" y="0"/>
                  </a:lnTo>
                  <a:lnTo>
                    <a:pt x="2949" y="0"/>
                  </a:lnTo>
                  <a:lnTo>
                    <a:pt x="2922" y="0"/>
                  </a:lnTo>
                  <a:lnTo>
                    <a:pt x="2893" y="0"/>
                  </a:lnTo>
                  <a:lnTo>
                    <a:pt x="2860" y="0"/>
                  </a:lnTo>
                  <a:lnTo>
                    <a:pt x="2751" y="0"/>
                  </a:lnTo>
                  <a:lnTo>
                    <a:pt x="2637" y="1"/>
                  </a:lnTo>
                  <a:lnTo>
                    <a:pt x="2517" y="2"/>
                  </a:lnTo>
                  <a:lnTo>
                    <a:pt x="2396" y="5"/>
                  </a:lnTo>
                  <a:lnTo>
                    <a:pt x="2333" y="7"/>
                  </a:lnTo>
                  <a:lnTo>
                    <a:pt x="2270" y="10"/>
                  </a:lnTo>
                  <a:lnTo>
                    <a:pt x="2206" y="13"/>
                  </a:lnTo>
                  <a:lnTo>
                    <a:pt x="2142" y="18"/>
                  </a:lnTo>
                  <a:lnTo>
                    <a:pt x="2078" y="22"/>
                  </a:lnTo>
                  <a:lnTo>
                    <a:pt x="2014" y="27"/>
                  </a:lnTo>
                  <a:lnTo>
                    <a:pt x="1948" y="33"/>
                  </a:lnTo>
                  <a:lnTo>
                    <a:pt x="1884" y="40"/>
                  </a:lnTo>
                  <a:lnTo>
                    <a:pt x="1819" y="48"/>
                  </a:lnTo>
                  <a:lnTo>
                    <a:pt x="1755" y="57"/>
                  </a:lnTo>
                  <a:lnTo>
                    <a:pt x="1690" y="67"/>
                  </a:lnTo>
                  <a:lnTo>
                    <a:pt x="1627" y="78"/>
                  </a:lnTo>
                  <a:lnTo>
                    <a:pt x="1562" y="90"/>
                  </a:lnTo>
                  <a:lnTo>
                    <a:pt x="1500" y="103"/>
                  </a:lnTo>
                  <a:lnTo>
                    <a:pt x="1438" y="118"/>
                  </a:lnTo>
                  <a:lnTo>
                    <a:pt x="1375" y="134"/>
                  </a:lnTo>
                  <a:lnTo>
                    <a:pt x="1314" y="151"/>
                  </a:lnTo>
                  <a:lnTo>
                    <a:pt x="1255" y="170"/>
                  </a:lnTo>
                  <a:lnTo>
                    <a:pt x="1195" y="190"/>
                  </a:lnTo>
                  <a:lnTo>
                    <a:pt x="1137" y="211"/>
                  </a:lnTo>
                  <a:lnTo>
                    <a:pt x="1080" y="234"/>
                  </a:lnTo>
                  <a:lnTo>
                    <a:pt x="1024" y="259"/>
                  </a:lnTo>
                  <a:lnTo>
                    <a:pt x="970" y="285"/>
                  </a:lnTo>
                  <a:lnTo>
                    <a:pt x="917" y="314"/>
                  </a:lnTo>
                  <a:close/>
                </a:path>
              </a:pathLst>
            </a:custGeom>
            <a:solidFill>
              <a:srgbClr val="D1B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57" name="Freeform 10"/>
            <p:cNvSpPr>
              <a:spLocks noChangeAspect="1"/>
            </p:cNvSpPr>
            <p:nvPr/>
          </p:nvSpPr>
          <p:spPr bwMode="auto">
            <a:xfrm flipH="1">
              <a:off x="3154" y="1620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58" name="Freeform 11"/>
            <p:cNvSpPr>
              <a:spLocks noChangeAspect="1"/>
            </p:cNvSpPr>
            <p:nvPr/>
          </p:nvSpPr>
          <p:spPr bwMode="auto">
            <a:xfrm flipH="1">
              <a:off x="3231" y="1684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59" name="Freeform 12"/>
            <p:cNvSpPr>
              <a:spLocks noChangeAspect="1"/>
            </p:cNvSpPr>
            <p:nvPr/>
          </p:nvSpPr>
          <p:spPr bwMode="auto">
            <a:xfrm flipH="1">
              <a:off x="3462" y="1421"/>
              <a:ext cx="156" cy="281"/>
            </a:xfrm>
            <a:custGeom>
              <a:avLst/>
              <a:gdLst>
                <a:gd name="T0" fmla="*/ 394 w 2333"/>
                <a:gd name="T1" fmla="*/ 142 h 4213"/>
                <a:gd name="T2" fmla="*/ 346 w 2333"/>
                <a:gd name="T3" fmla="*/ 210 h 4213"/>
                <a:gd name="T4" fmla="*/ 319 w 2333"/>
                <a:gd name="T5" fmla="*/ 289 h 4213"/>
                <a:gd name="T6" fmla="*/ 306 w 2333"/>
                <a:gd name="T7" fmla="*/ 374 h 4213"/>
                <a:gd name="T8" fmla="*/ 313 w 2333"/>
                <a:gd name="T9" fmla="*/ 541 h 4213"/>
                <a:gd name="T10" fmla="*/ 342 w 2333"/>
                <a:gd name="T11" fmla="*/ 709 h 4213"/>
                <a:gd name="T12" fmla="*/ 395 w 2333"/>
                <a:gd name="T13" fmla="*/ 849 h 4213"/>
                <a:gd name="T14" fmla="*/ 468 w 2333"/>
                <a:gd name="T15" fmla="*/ 975 h 4213"/>
                <a:gd name="T16" fmla="*/ 593 w 2333"/>
                <a:gd name="T17" fmla="*/ 1139 h 4213"/>
                <a:gd name="T18" fmla="*/ 781 w 2333"/>
                <a:gd name="T19" fmla="*/ 1370 h 4213"/>
                <a:gd name="T20" fmla="*/ 942 w 2333"/>
                <a:gd name="T21" fmla="*/ 1607 h 4213"/>
                <a:gd name="T22" fmla="*/ 1094 w 2333"/>
                <a:gd name="T23" fmla="*/ 1847 h 4213"/>
                <a:gd name="T24" fmla="*/ 1248 w 2333"/>
                <a:gd name="T25" fmla="*/ 2084 h 4213"/>
                <a:gd name="T26" fmla="*/ 1385 w 2333"/>
                <a:gd name="T27" fmla="*/ 2283 h 4213"/>
                <a:gd name="T28" fmla="*/ 1430 w 2333"/>
                <a:gd name="T29" fmla="*/ 2376 h 4213"/>
                <a:gd name="T30" fmla="*/ 1444 w 2333"/>
                <a:gd name="T31" fmla="*/ 2449 h 4213"/>
                <a:gd name="T32" fmla="*/ 1428 w 2333"/>
                <a:gd name="T33" fmla="*/ 2525 h 4213"/>
                <a:gd name="T34" fmla="*/ 1381 w 2333"/>
                <a:gd name="T35" fmla="*/ 2606 h 4213"/>
                <a:gd name="T36" fmla="*/ 1296 w 2333"/>
                <a:gd name="T37" fmla="*/ 2699 h 4213"/>
                <a:gd name="T38" fmla="*/ 1082 w 2333"/>
                <a:gd name="T39" fmla="*/ 2889 h 4213"/>
                <a:gd name="T40" fmla="*/ 858 w 2333"/>
                <a:gd name="T41" fmla="*/ 3060 h 4213"/>
                <a:gd name="T42" fmla="*/ 620 w 2333"/>
                <a:gd name="T43" fmla="*/ 3215 h 4213"/>
                <a:gd name="T44" fmla="*/ 380 w 2333"/>
                <a:gd name="T45" fmla="*/ 3363 h 4213"/>
                <a:gd name="T46" fmla="*/ 218 w 2333"/>
                <a:gd name="T47" fmla="*/ 3487 h 4213"/>
                <a:gd name="T48" fmla="*/ 120 w 2333"/>
                <a:gd name="T49" fmla="*/ 3589 h 4213"/>
                <a:gd name="T50" fmla="*/ 46 w 2333"/>
                <a:gd name="T51" fmla="*/ 3708 h 4213"/>
                <a:gd name="T52" fmla="*/ 5 w 2333"/>
                <a:gd name="T53" fmla="*/ 3841 h 4213"/>
                <a:gd name="T54" fmla="*/ 13 w 2333"/>
                <a:gd name="T55" fmla="*/ 4039 h 4213"/>
                <a:gd name="T56" fmla="*/ 110 w 2333"/>
                <a:gd name="T57" fmla="*/ 4175 h 4213"/>
                <a:gd name="T58" fmla="*/ 272 w 2333"/>
                <a:gd name="T59" fmla="*/ 4213 h 4213"/>
                <a:gd name="T60" fmla="*/ 472 w 2333"/>
                <a:gd name="T61" fmla="*/ 4184 h 4213"/>
                <a:gd name="T62" fmla="*/ 680 w 2333"/>
                <a:gd name="T63" fmla="*/ 4113 h 4213"/>
                <a:gd name="T64" fmla="*/ 985 w 2333"/>
                <a:gd name="T65" fmla="*/ 3974 h 4213"/>
                <a:gd name="T66" fmla="*/ 1203 w 2333"/>
                <a:gd name="T67" fmla="*/ 3861 h 4213"/>
                <a:gd name="T68" fmla="*/ 1443 w 2333"/>
                <a:gd name="T69" fmla="*/ 3716 h 4213"/>
                <a:gd name="T70" fmla="*/ 1686 w 2333"/>
                <a:gd name="T71" fmla="*/ 3544 h 4213"/>
                <a:gd name="T72" fmla="*/ 1914 w 2333"/>
                <a:gd name="T73" fmla="*/ 3353 h 4213"/>
                <a:gd name="T74" fmla="*/ 2108 w 2333"/>
                <a:gd name="T75" fmla="*/ 3148 h 4213"/>
                <a:gd name="T76" fmla="*/ 2250 w 2333"/>
                <a:gd name="T77" fmla="*/ 2935 h 4213"/>
                <a:gd name="T78" fmla="*/ 2330 w 2333"/>
                <a:gd name="T79" fmla="*/ 2670 h 4213"/>
                <a:gd name="T80" fmla="*/ 2308 w 2333"/>
                <a:gd name="T81" fmla="*/ 2348 h 4213"/>
                <a:gd name="T82" fmla="*/ 2201 w 2333"/>
                <a:gd name="T83" fmla="*/ 2013 h 4213"/>
                <a:gd name="T84" fmla="*/ 2037 w 2333"/>
                <a:gd name="T85" fmla="*/ 1678 h 4213"/>
                <a:gd name="T86" fmla="*/ 1848 w 2333"/>
                <a:gd name="T87" fmla="*/ 1358 h 4213"/>
                <a:gd name="T88" fmla="*/ 1599 w 2333"/>
                <a:gd name="T89" fmla="*/ 963 h 4213"/>
                <a:gd name="T90" fmla="*/ 1492 w 2333"/>
                <a:gd name="T91" fmla="*/ 777 h 4213"/>
                <a:gd name="T92" fmla="*/ 1348 w 2333"/>
                <a:gd name="T93" fmla="*/ 480 h 4213"/>
                <a:gd name="T94" fmla="*/ 1256 w 2333"/>
                <a:gd name="T95" fmla="*/ 319 h 4213"/>
                <a:gd name="T96" fmla="*/ 1146 w 2333"/>
                <a:gd name="T97" fmla="*/ 179 h 4213"/>
                <a:gd name="T98" fmla="*/ 1008 w 2333"/>
                <a:gd name="T99" fmla="*/ 70 h 4213"/>
                <a:gd name="T100" fmla="*/ 835 w 2333"/>
                <a:gd name="T101" fmla="*/ 7 h 4213"/>
                <a:gd name="T102" fmla="*/ 705 w 2333"/>
                <a:gd name="T103" fmla="*/ 2 h 4213"/>
                <a:gd name="T104" fmla="*/ 582 w 2333"/>
                <a:gd name="T105" fmla="*/ 28 h 4213"/>
                <a:gd name="T106" fmla="*/ 470 w 2333"/>
                <a:gd name="T107" fmla="*/ 81 h 4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3"/>
                <a:gd name="T163" fmla="*/ 0 h 4213"/>
                <a:gd name="T164" fmla="*/ 2333 w 2333"/>
                <a:gd name="T165" fmla="*/ 4213 h 4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3" h="4213">
                  <a:moveTo>
                    <a:pt x="449" y="95"/>
                  </a:moveTo>
                  <a:lnTo>
                    <a:pt x="434" y="106"/>
                  </a:lnTo>
                  <a:lnTo>
                    <a:pt x="419" y="117"/>
                  </a:lnTo>
                  <a:lnTo>
                    <a:pt x="407" y="129"/>
                  </a:lnTo>
                  <a:lnTo>
                    <a:pt x="394" y="142"/>
                  </a:lnTo>
                  <a:lnTo>
                    <a:pt x="383" y="154"/>
                  </a:lnTo>
                  <a:lnTo>
                    <a:pt x="373" y="168"/>
                  </a:lnTo>
                  <a:lnTo>
                    <a:pt x="363" y="182"/>
                  </a:lnTo>
                  <a:lnTo>
                    <a:pt x="355" y="197"/>
                  </a:lnTo>
                  <a:lnTo>
                    <a:pt x="346" y="210"/>
                  </a:lnTo>
                  <a:lnTo>
                    <a:pt x="340" y="226"/>
                  </a:lnTo>
                  <a:lnTo>
                    <a:pt x="334" y="241"/>
                  </a:lnTo>
                  <a:lnTo>
                    <a:pt x="327" y="257"/>
                  </a:lnTo>
                  <a:lnTo>
                    <a:pt x="323" y="273"/>
                  </a:lnTo>
                  <a:lnTo>
                    <a:pt x="319" y="289"/>
                  </a:lnTo>
                  <a:lnTo>
                    <a:pt x="315" y="306"/>
                  </a:lnTo>
                  <a:lnTo>
                    <a:pt x="313" y="322"/>
                  </a:lnTo>
                  <a:lnTo>
                    <a:pt x="309" y="339"/>
                  </a:lnTo>
                  <a:lnTo>
                    <a:pt x="307" y="357"/>
                  </a:lnTo>
                  <a:lnTo>
                    <a:pt x="306" y="374"/>
                  </a:lnTo>
                  <a:lnTo>
                    <a:pt x="305" y="392"/>
                  </a:lnTo>
                  <a:lnTo>
                    <a:pt x="305" y="429"/>
                  </a:lnTo>
                  <a:lnTo>
                    <a:pt x="306" y="466"/>
                  </a:lnTo>
                  <a:lnTo>
                    <a:pt x="308" y="503"/>
                  </a:lnTo>
                  <a:lnTo>
                    <a:pt x="313" y="541"/>
                  </a:lnTo>
                  <a:lnTo>
                    <a:pt x="317" y="579"/>
                  </a:lnTo>
                  <a:lnTo>
                    <a:pt x="322" y="619"/>
                  </a:lnTo>
                  <a:lnTo>
                    <a:pt x="327" y="649"/>
                  </a:lnTo>
                  <a:lnTo>
                    <a:pt x="334" y="680"/>
                  </a:lnTo>
                  <a:lnTo>
                    <a:pt x="342" y="709"/>
                  </a:lnTo>
                  <a:lnTo>
                    <a:pt x="351" y="739"/>
                  </a:lnTo>
                  <a:lnTo>
                    <a:pt x="360" y="768"/>
                  </a:lnTo>
                  <a:lnTo>
                    <a:pt x="371" y="795"/>
                  </a:lnTo>
                  <a:lnTo>
                    <a:pt x="382" y="823"/>
                  </a:lnTo>
                  <a:lnTo>
                    <a:pt x="395" y="849"/>
                  </a:lnTo>
                  <a:lnTo>
                    <a:pt x="408" y="875"/>
                  </a:lnTo>
                  <a:lnTo>
                    <a:pt x="423" y="901"/>
                  </a:lnTo>
                  <a:lnTo>
                    <a:pt x="436" y="926"/>
                  </a:lnTo>
                  <a:lnTo>
                    <a:pt x="452" y="951"/>
                  </a:lnTo>
                  <a:lnTo>
                    <a:pt x="468" y="975"/>
                  </a:lnTo>
                  <a:lnTo>
                    <a:pt x="485" y="999"/>
                  </a:lnTo>
                  <a:lnTo>
                    <a:pt x="502" y="1023"/>
                  </a:lnTo>
                  <a:lnTo>
                    <a:pt x="520" y="1047"/>
                  </a:lnTo>
                  <a:lnTo>
                    <a:pt x="556" y="1093"/>
                  </a:lnTo>
                  <a:lnTo>
                    <a:pt x="593" y="1139"/>
                  </a:lnTo>
                  <a:lnTo>
                    <a:pt x="631" y="1184"/>
                  </a:lnTo>
                  <a:lnTo>
                    <a:pt x="669" y="1230"/>
                  </a:lnTo>
                  <a:lnTo>
                    <a:pt x="707" y="1276"/>
                  </a:lnTo>
                  <a:lnTo>
                    <a:pt x="745" y="1323"/>
                  </a:lnTo>
                  <a:lnTo>
                    <a:pt x="781" y="1370"/>
                  </a:lnTo>
                  <a:lnTo>
                    <a:pt x="816" y="1418"/>
                  </a:lnTo>
                  <a:lnTo>
                    <a:pt x="849" y="1465"/>
                  </a:lnTo>
                  <a:lnTo>
                    <a:pt x="880" y="1512"/>
                  </a:lnTo>
                  <a:lnTo>
                    <a:pt x="911" y="1560"/>
                  </a:lnTo>
                  <a:lnTo>
                    <a:pt x="942" y="1607"/>
                  </a:lnTo>
                  <a:lnTo>
                    <a:pt x="972" y="1655"/>
                  </a:lnTo>
                  <a:lnTo>
                    <a:pt x="1003" y="1703"/>
                  </a:lnTo>
                  <a:lnTo>
                    <a:pt x="1034" y="1751"/>
                  </a:lnTo>
                  <a:lnTo>
                    <a:pt x="1063" y="1798"/>
                  </a:lnTo>
                  <a:lnTo>
                    <a:pt x="1094" y="1847"/>
                  </a:lnTo>
                  <a:lnTo>
                    <a:pt x="1125" y="1895"/>
                  </a:lnTo>
                  <a:lnTo>
                    <a:pt x="1154" y="1942"/>
                  </a:lnTo>
                  <a:lnTo>
                    <a:pt x="1185" y="1990"/>
                  </a:lnTo>
                  <a:lnTo>
                    <a:pt x="1217" y="2037"/>
                  </a:lnTo>
                  <a:lnTo>
                    <a:pt x="1248" y="2084"/>
                  </a:lnTo>
                  <a:lnTo>
                    <a:pt x="1280" y="2130"/>
                  </a:lnTo>
                  <a:lnTo>
                    <a:pt x="1313" y="2176"/>
                  </a:lnTo>
                  <a:lnTo>
                    <a:pt x="1339" y="2214"/>
                  </a:lnTo>
                  <a:lnTo>
                    <a:pt x="1363" y="2249"/>
                  </a:lnTo>
                  <a:lnTo>
                    <a:pt x="1385" y="2283"/>
                  </a:lnTo>
                  <a:lnTo>
                    <a:pt x="1403" y="2314"/>
                  </a:lnTo>
                  <a:lnTo>
                    <a:pt x="1411" y="2330"/>
                  </a:lnTo>
                  <a:lnTo>
                    <a:pt x="1419" y="2345"/>
                  </a:lnTo>
                  <a:lnTo>
                    <a:pt x="1425" y="2360"/>
                  </a:lnTo>
                  <a:lnTo>
                    <a:pt x="1430" y="2376"/>
                  </a:lnTo>
                  <a:lnTo>
                    <a:pt x="1436" y="2391"/>
                  </a:lnTo>
                  <a:lnTo>
                    <a:pt x="1439" y="2405"/>
                  </a:lnTo>
                  <a:lnTo>
                    <a:pt x="1442" y="2420"/>
                  </a:lnTo>
                  <a:lnTo>
                    <a:pt x="1443" y="2434"/>
                  </a:lnTo>
                  <a:lnTo>
                    <a:pt x="1444" y="2449"/>
                  </a:lnTo>
                  <a:lnTo>
                    <a:pt x="1443" y="2463"/>
                  </a:lnTo>
                  <a:lnTo>
                    <a:pt x="1441" y="2478"/>
                  </a:lnTo>
                  <a:lnTo>
                    <a:pt x="1438" y="2494"/>
                  </a:lnTo>
                  <a:lnTo>
                    <a:pt x="1434" y="2509"/>
                  </a:lnTo>
                  <a:lnTo>
                    <a:pt x="1428" y="2525"/>
                  </a:lnTo>
                  <a:lnTo>
                    <a:pt x="1422" y="2541"/>
                  </a:lnTo>
                  <a:lnTo>
                    <a:pt x="1413" y="2557"/>
                  </a:lnTo>
                  <a:lnTo>
                    <a:pt x="1404" y="2572"/>
                  </a:lnTo>
                  <a:lnTo>
                    <a:pt x="1393" y="2589"/>
                  </a:lnTo>
                  <a:lnTo>
                    <a:pt x="1381" y="2606"/>
                  </a:lnTo>
                  <a:lnTo>
                    <a:pt x="1367" y="2623"/>
                  </a:lnTo>
                  <a:lnTo>
                    <a:pt x="1351" y="2642"/>
                  </a:lnTo>
                  <a:lnTo>
                    <a:pt x="1334" y="2660"/>
                  </a:lnTo>
                  <a:lnTo>
                    <a:pt x="1316" y="2679"/>
                  </a:lnTo>
                  <a:lnTo>
                    <a:pt x="1296" y="2699"/>
                  </a:lnTo>
                  <a:lnTo>
                    <a:pt x="1254" y="2738"/>
                  </a:lnTo>
                  <a:lnTo>
                    <a:pt x="1211" y="2776"/>
                  </a:lnTo>
                  <a:lnTo>
                    <a:pt x="1168" y="2815"/>
                  </a:lnTo>
                  <a:lnTo>
                    <a:pt x="1126" y="2852"/>
                  </a:lnTo>
                  <a:lnTo>
                    <a:pt x="1082" y="2889"/>
                  </a:lnTo>
                  <a:lnTo>
                    <a:pt x="1038" y="2923"/>
                  </a:lnTo>
                  <a:lnTo>
                    <a:pt x="994" y="2958"/>
                  </a:lnTo>
                  <a:lnTo>
                    <a:pt x="949" y="2993"/>
                  </a:lnTo>
                  <a:lnTo>
                    <a:pt x="904" y="3027"/>
                  </a:lnTo>
                  <a:lnTo>
                    <a:pt x="858" y="3060"/>
                  </a:lnTo>
                  <a:lnTo>
                    <a:pt x="812" y="3093"/>
                  </a:lnTo>
                  <a:lnTo>
                    <a:pt x="765" y="3124"/>
                  </a:lnTo>
                  <a:lnTo>
                    <a:pt x="718" y="3155"/>
                  </a:lnTo>
                  <a:lnTo>
                    <a:pt x="669" y="3186"/>
                  </a:lnTo>
                  <a:lnTo>
                    <a:pt x="620" y="3215"/>
                  </a:lnTo>
                  <a:lnTo>
                    <a:pt x="571" y="3245"/>
                  </a:lnTo>
                  <a:lnTo>
                    <a:pt x="524" y="3272"/>
                  </a:lnTo>
                  <a:lnTo>
                    <a:pt x="477" y="3301"/>
                  </a:lnTo>
                  <a:lnTo>
                    <a:pt x="428" y="3332"/>
                  </a:lnTo>
                  <a:lnTo>
                    <a:pt x="380" y="3363"/>
                  </a:lnTo>
                  <a:lnTo>
                    <a:pt x="333" y="3396"/>
                  </a:lnTo>
                  <a:lnTo>
                    <a:pt x="285" y="3431"/>
                  </a:lnTo>
                  <a:lnTo>
                    <a:pt x="263" y="3449"/>
                  </a:lnTo>
                  <a:lnTo>
                    <a:pt x="241" y="3468"/>
                  </a:lnTo>
                  <a:lnTo>
                    <a:pt x="218" y="3487"/>
                  </a:lnTo>
                  <a:lnTo>
                    <a:pt x="197" y="3506"/>
                  </a:lnTo>
                  <a:lnTo>
                    <a:pt x="177" y="3526"/>
                  </a:lnTo>
                  <a:lnTo>
                    <a:pt x="157" y="3547"/>
                  </a:lnTo>
                  <a:lnTo>
                    <a:pt x="138" y="3568"/>
                  </a:lnTo>
                  <a:lnTo>
                    <a:pt x="120" y="3589"/>
                  </a:lnTo>
                  <a:lnTo>
                    <a:pt x="103" y="3612"/>
                  </a:lnTo>
                  <a:lnTo>
                    <a:pt x="87" y="3635"/>
                  </a:lnTo>
                  <a:lnTo>
                    <a:pt x="73" y="3658"/>
                  </a:lnTo>
                  <a:lnTo>
                    <a:pt x="59" y="3683"/>
                  </a:lnTo>
                  <a:lnTo>
                    <a:pt x="46" y="3708"/>
                  </a:lnTo>
                  <a:lnTo>
                    <a:pt x="34" y="3732"/>
                  </a:lnTo>
                  <a:lnTo>
                    <a:pt x="25" y="3759"/>
                  </a:lnTo>
                  <a:lnTo>
                    <a:pt x="16" y="3785"/>
                  </a:lnTo>
                  <a:lnTo>
                    <a:pt x="10" y="3813"/>
                  </a:lnTo>
                  <a:lnTo>
                    <a:pt x="5" y="3841"/>
                  </a:lnTo>
                  <a:lnTo>
                    <a:pt x="2" y="3870"/>
                  </a:lnTo>
                  <a:lnTo>
                    <a:pt x="0" y="3899"/>
                  </a:lnTo>
                  <a:lnTo>
                    <a:pt x="1" y="3951"/>
                  </a:lnTo>
                  <a:lnTo>
                    <a:pt x="5" y="3998"/>
                  </a:lnTo>
                  <a:lnTo>
                    <a:pt x="13" y="4039"/>
                  </a:lnTo>
                  <a:lnTo>
                    <a:pt x="26" y="4076"/>
                  </a:lnTo>
                  <a:lnTo>
                    <a:pt x="43" y="4107"/>
                  </a:lnTo>
                  <a:lnTo>
                    <a:pt x="62" y="4134"/>
                  </a:lnTo>
                  <a:lnTo>
                    <a:pt x="84" y="4156"/>
                  </a:lnTo>
                  <a:lnTo>
                    <a:pt x="110" y="4175"/>
                  </a:lnTo>
                  <a:lnTo>
                    <a:pt x="138" y="4190"/>
                  </a:lnTo>
                  <a:lnTo>
                    <a:pt x="169" y="4201"/>
                  </a:lnTo>
                  <a:lnTo>
                    <a:pt x="202" y="4208"/>
                  </a:lnTo>
                  <a:lnTo>
                    <a:pt x="235" y="4212"/>
                  </a:lnTo>
                  <a:lnTo>
                    <a:pt x="272" y="4213"/>
                  </a:lnTo>
                  <a:lnTo>
                    <a:pt x="310" y="4212"/>
                  </a:lnTo>
                  <a:lnTo>
                    <a:pt x="350" y="4208"/>
                  </a:lnTo>
                  <a:lnTo>
                    <a:pt x="390" y="4202"/>
                  </a:lnTo>
                  <a:lnTo>
                    <a:pt x="430" y="4193"/>
                  </a:lnTo>
                  <a:lnTo>
                    <a:pt x="472" y="4184"/>
                  </a:lnTo>
                  <a:lnTo>
                    <a:pt x="514" y="4172"/>
                  </a:lnTo>
                  <a:lnTo>
                    <a:pt x="556" y="4158"/>
                  </a:lnTo>
                  <a:lnTo>
                    <a:pt x="597" y="4144"/>
                  </a:lnTo>
                  <a:lnTo>
                    <a:pt x="639" y="4129"/>
                  </a:lnTo>
                  <a:lnTo>
                    <a:pt x="680" y="4113"/>
                  </a:lnTo>
                  <a:lnTo>
                    <a:pt x="720" y="4096"/>
                  </a:lnTo>
                  <a:lnTo>
                    <a:pt x="797" y="4063"/>
                  </a:lnTo>
                  <a:lnTo>
                    <a:pt x="869" y="4030"/>
                  </a:lnTo>
                  <a:lnTo>
                    <a:pt x="932" y="4000"/>
                  </a:lnTo>
                  <a:lnTo>
                    <a:pt x="985" y="3974"/>
                  </a:lnTo>
                  <a:lnTo>
                    <a:pt x="1026" y="3954"/>
                  </a:lnTo>
                  <a:lnTo>
                    <a:pt x="1069" y="3933"/>
                  </a:lnTo>
                  <a:lnTo>
                    <a:pt x="1113" y="3911"/>
                  </a:lnTo>
                  <a:lnTo>
                    <a:pt x="1158" y="3887"/>
                  </a:lnTo>
                  <a:lnTo>
                    <a:pt x="1203" y="3861"/>
                  </a:lnTo>
                  <a:lnTo>
                    <a:pt x="1251" y="3835"/>
                  </a:lnTo>
                  <a:lnTo>
                    <a:pt x="1297" y="3806"/>
                  </a:lnTo>
                  <a:lnTo>
                    <a:pt x="1346" y="3778"/>
                  </a:lnTo>
                  <a:lnTo>
                    <a:pt x="1394" y="3747"/>
                  </a:lnTo>
                  <a:lnTo>
                    <a:pt x="1443" y="3716"/>
                  </a:lnTo>
                  <a:lnTo>
                    <a:pt x="1492" y="3684"/>
                  </a:lnTo>
                  <a:lnTo>
                    <a:pt x="1540" y="3650"/>
                  </a:lnTo>
                  <a:lnTo>
                    <a:pt x="1589" y="3616"/>
                  </a:lnTo>
                  <a:lnTo>
                    <a:pt x="1638" y="3581"/>
                  </a:lnTo>
                  <a:lnTo>
                    <a:pt x="1686" y="3544"/>
                  </a:lnTo>
                  <a:lnTo>
                    <a:pt x="1733" y="3507"/>
                  </a:lnTo>
                  <a:lnTo>
                    <a:pt x="1779" y="3470"/>
                  </a:lnTo>
                  <a:lnTo>
                    <a:pt x="1826" y="3432"/>
                  </a:lnTo>
                  <a:lnTo>
                    <a:pt x="1870" y="3393"/>
                  </a:lnTo>
                  <a:lnTo>
                    <a:pt x="1914" y="3353"/>
                  </a:lnTo>
                  <a:lnTo>
                    <a:pt x="1956" y="3312"/>
                  </a:lnTo>
                  <a:lnTo>
                    <a:pt x="1996" y="3272"/>
                  </a:lnTo>
                  <a:lnTo>
                    <a:pt x="2035" y="3231"/>
                  </a:lnTo>
                  <a:lnTo>
                    <a:pt x="2072" y="3190"/>
                  </a:lnTo>
                  <a:lnTo>
                    <a:pt x="2108" y="3148"/>
                  </a:lnTo>
                  <a:lnTo>
                    <a:pt x="2141" y="3105"/>
                  </a:lnTo>
                  <a:lnTo>
                    <a:pt x="2172" y="3063"/>
                  </a:lnTo>
                  <a:lnTo>
                    <a:pt x="2201" y="3021"/>
                  </a:lnTo>
                  <a:lnTo>
                    <a:pt x="2227" y="2977"/>
                  </a:lnTo>
                  <a:lnTo>
                    <a:pt x="2250" y="2935"/>
                  </a:lnTo>
                  <a:lnTo>
                    <a:pt x="2271" y="2892"/>
                  </a:lnTo>
                  <a:lnTo>
                    <a:pt x="2289" y="2848"/>
                  </a:lnTo>
                  <a:lnTo>
                    <a:pt x="2307" y="2790"/>
                  </a:lnTo>
                  <a:lnTo>
                    <a:pt x="2321" y="2730"/>
                  </a:lnTo>
                  <a:lnTo>
                    <a:pt x="2330" y="2670"/>
                  </a:lnTo>
                  <a:lnTo>
                    <a:pt x="2333" y="2607"/>
                  </a:lnTo>
                  <a:lnTo>
                    <a:pt x="2333" y="2544"/>
                  </a:lnTo>
                  <a:lnTo>
                    <a:pt x="2329" y="2479"/>
                  </a:lnTo>
                  <a:lnTo>
                    <a:pt x="2321" y="2415"/>
                  </a:lnTo>
                  <a:lnTo>
                    <a:pt x="2308" y="2348"/>
                  </a:lnTo>
                  <a:lnTo>
                    <a:pt x="2293" y="2283"/>
                  </a:lnTo>
                  <a:lnTo>
                    <a:pt x="2274" y="2215"/>
                  </a:lnTo>
                  <a:lnTo>
                    <a:pt x="2252" y="2148"/>
                  </a:lnTo>
                  <a:lnTo>
                    <a:pt x="2228" y="2081"/>
                  </a:lnTo>
                  <a:lnTo>
                    <a:pt x="2201" y="2013"/>
                  </a:lnTo>
                  <a:lnTo>
                    <a:pt x="2172" y="1945"/>
                  </a:lnTo>
                  <a:lnTo>
                    <a:pt x="2141" y="1878"/>
                  </a:lnTo>
                  <a:lnTo>
                    <a:pt x="2108" y="1811"/>
                  </a:lnTo>
                  <a:lnTo>
                    <a:pt x="2073" y="1745"/>
                  </a:lnTo>
                  <a:lnTo>
                    <a:pt x="2037" y="1678"/>
                  </a:lnTo>
                  <a:lnTo>
                    <a:pt x="2001" y="1612"/>
                  </a:lnTo>
                  <a:lnTo>
                    <a:pt x="1963" y="1547"/>
                  </a:lnTo>
                  <a:lnTo>
                    <a:pt x="1925" y="1483"/>
                  </a:lnTo>
                  <a:lnTo>
                    <a:pt x="1887" y="1420"/>
                  </a:lnTo>
                  <a:lnTo>
                    <a:pt x="1848" y="1358"/>
                  </a:lnTo>
                  <a:lnTo>
                    <a:pt x="1810" y="1297"/>
                  </a:lnTo>
                  <a:lnTo>
                    <a:pt x="1736" y="1179"/>
                  </a:lnTo>
                  <a:lnTo>
                    <a:pt x="1664" y="1068"/>
                  </a:lnTo>
                  <a:lnTo>
                    <a:pt x="1630" y="1015"/>
                  </a:lnTo>
                  <a:lnTo>
                    <a:pt x="1599" y="963"/>
                  </a:lnTo>
                  <a:lnTo>
                    <a:pt x="1569" y="915"/>
                  </a:lnTo>
                  <a:lnTo>
                    <a:pt x="1540" y="868"/>
                  </a:lnTo>
                  <a:lnTo>
                    <a:pt x="1524" y="838"/>
                  </a:lnTo>
                  <a:lnTo>
                    <a:pt x="1508" y="808"/>
                  </a:lnTo>
                  <a:lnTo>
                    <a:pt x="1492" y="777"/>
                  </a:lnTo>
                  <a:lnTo>
                    <a:pt x="1476" y="745"/>
                  </a:lnTo>
                  <a:lnTo>
                    <a:pt x="1444" y="681"/>
                  </a:lnTo>
                  <a:lnTo>
                    <a:pt x="1412" y="614"/>
                  </a:lnTo>
                  <a:lnTo>
                    <a:pt x="1381" y="548"/>
                  </a:lnTo>
                  <a:lnTo>
                    <a:pt x="1348" y="480"/>
                  </a:lnTo>
                  <a:lnTo>
                    <a:pt x="1330" y="447"/>
                  </a:lnTo>
                  <a:lnTo>
                    <a:pt x="1313" y="414"/>
                  </a:lnTo>
                  <a:lnTo>
                    <a:pt x="1294" y="383"/>
                  </a:lnTo>
                  <a:lnTo>
                    <a:pt x="1276" y="350"/>
                  </a:lnTo>
                  <a:lnTo>
                    <a:pt x="1256" y="319"/>
                  </a:lnTo>
                  <a:lnTo>
                    <a:pt x="1236" y="290"/>
                  </a:lnTo>
                  <a:lnTo>
                    <a:pt x="1215" y="260"/>
                  </a:lnTo>
                  <a:lnTo>
                    <a:pt x="1192" y="232"/>
                  </a:lnTo>
                  <a:lnTo>
                    <a:pt x="1169" y="204"/>
                  </a:lnTo>
                  <a:lnTo>
                    <a:pt x="1146" y="179"/>
                  </a:lnTo>
                  <a:lnTo>
                    <a:pt x="1121" y="153"/>
                  </a:lnTo>
                  <a:lnTo>
                    <a:pt x="1094" y="130"/>
                  </a:lnTo>
                  <a:lnTo>
                    <a:pt x="1067" y="109"/>
                  </a:lnTo>
                  <a:lnTo>
                    <a:pt x="1038" y="89"/>
                  </a:lnTo>
                  <a:lnTo>
                    <a:pt x="1008" y="70"/>
                  </a:lnTo>
                  <a:lnTo>
                    <a:pt x="977" y="54"/>
                  </a:lnTo>
                  <a:lnTo>
                    <a:pt x="944" y="39"/>
                  </a:lnTo>
                  <a:lnTo>
                    <a:pt x="909" y="26"/>
                  </a:lnTo>
                  <a:lnTo>
                    <a:pt x="873" y="16"/>
                  </a:lnTo>
                  <a:lnTo>
                    <a:pt x="835" y="7"/>
                  </a:lnTo>
                  <a:lnTo>
                    <a:pt x="809" y="4"/>
                  </a:lnTo>
                  <a:lnTo>
                    <a:pt x="783" y="1"/>
                  </a:lnTo>
                  <a:lnTo>
                    <a:pt x="757" y="0"/>
                  </a:lnTo>
                  <a:lnTo>
                    <a:pt x="730" y="0"/>
                  </a:lnTo>
                  <a:lnTo>
                    <a:pt x="705" y="2"/>
                  </a:lnTo>
                  <a:lnTo>
                    <a:pt x="680" y="4"/>
                  </a:lnTo>
                  <a:lnTo>
                    <a:pt x="655" y="8"/>
                  </a:lnTo>
                  <a:lnTo>
                    <a:pt x="630" y="14"/>
                  </a:lnTo>
                  <a:lnTo>
                    <a:pt x="606" y="20"/>
                  </a:lnTo>
                  <a:lnTo>
                    <a:pt x="582" y="28"/>
                  </a:lnTo>
                  <a:lnTo>
                    <a:pt x="558" y="36"/>
                  </a:lnTo>
                  <a:lnTo>
                    <a:pt x="536" y="47"/>
                  </a:lnTo>
                  <a:lnTo>
                    <a:pt x="512" y="57"/>
                  </a:lnTo>
                  <a:lnTo>
                    <a:pt x="491" y="69"/>
                  </a:lnTo>
                  <a:lnTo>
                    <a:pt x="470" y="81"/>
                  </a:lnTo>
                  <a:lnTo>
                    <a:pt x="449" y="95"/>
                  </a:lnTo>
                  <a:close/>
                </a:path>
              </a:pathLst>
            </a:custGeom>
            <a:solidFill>
              <a:srgbClr val="F9E0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0" name="Freeform 13"/>
            <p:cNvSpPr>
              <a:spLocks noChangeAspect="1"/>
            </p:cNvSpPr>
            <p:nvPr/>
          </p:nvSpPr>
          <p:spPr bwMode="auto">
            <a:xfrm flipH="1">
              <a:off x="3462" y="1483"/>
              <a:ext cx="152" cy="219"/>
            </a:xfrm>
            <a:custGeom>
              <a:avLst/>
              <a:gdLst>
                <a:gd name="T0" fmla="*/ 1588 w 2280"/>
                <a:gd name="T1" fmla="*/ 118 h 3272"/>
                <a:gd name="T2" fmla="*/ 1673 w 2280"/>
                <a:gd name="T3" fmla="*/ 305 h 3272"/>
                <a:gd name="T4" fmla="*/ 1752 w 2280"/>
                <a:gd name="T5" fmla="*/ 500 h 3272"/>
                <a:gd name="T6" fmla="*/ 1824 w 2280"/>
                <a:gd name="T7" fmla="*/ 698 h 3272"/>
                <a:gd name="T8" fmla="*/ 1885 w 2280"/>
                <a:gd name="T9" fmla="*/ 895 h 3272"/>
                <a:gd name="T10" fmla="*/ 1934 w 2280"/>
                <a:gd name="T11" fmla="*/ 1087 h 3272"/>
                <a:gd name="T12" fmla="*/ 1969 w 2280"/>
                <a:gd name="T13" fmla="*/ 1268 h 3272"/>
                <a:gd name="T14" fmla="*/ 1987 w 2280"/>
                <a:gd name="T15" fmla="*/ 1436 h 3272"/>
                <a:gd name="T16" fmla="*/ 1984 w 2280"/>
                <a:gd name="T17" fmla="*/ 1585 h 3272"/>
                <a:gd name="T18" fmla="*/ 1962 w 2280"/>
                <a:gd name="T19" fmla="*/ 1711 h 3272"/>
                <a:gd name="T20" fmla="*/ 1917 w 2280"/>
                <a:gd name="T21" fmla="*/ 1809 h 3272"/>
                <a:gd name="T22" fmla="*/ 1786 w 2280"/>
                <a:gd name="T23" fmla="*/ 1981 h 3272"/>
                <a:gd name="T24" fmla="*/ 1642 w 2280"/>
                <a:gd name="T25" fmla="*/ 2144 h 3272"/>
                <a:gd name="T26" fmla="*/ 1486 w 2280"/>
                <a:gd name="T27" fmla="*/ 2298 h 3272"/>
                <a:gd name="T28" fmla="*/ 1320 w 2280"/>
                <a:gd name="T29" fmla="*/ 2442 h 3272"/>
                <a:gd name="T30" fmla="*/ 1144 w 2280"/>
                <a:gd name="T31" fmla="*/ 2579 h 3272"/>
                <a:gd name="T32" fmla="*/ 959 w 2280"/>
                <a:gd name="T33" fmla="*/ 2704 h 3272"/>
                <a:gd name="T34" fmla="*/ 765 w 2280"/>
                <a:gd name="T35" fmla="*/ 2823 h 3272"/>
                <a:gd name="T36" fmla="*/ 564 w 2280"/>
                <a:gd name="T37" fmla="*/ 2932 h 3272"/>
                <a:gd name="T38" fmla="*/ 357 w 2280"/>
                <a:gd name="T39" fmla="*/ 3032 h 3272"/>
                <a:gd name="T40" fmla="*/ 144 w 2280"/>
                <a:gd name="T41" fmla="*/ 3124 h 3272"/>
                <a:gd name="T42" fmla="*/ 16 w 2280"/>
                <a:gd name="T43" fmla="*/ 3202 h 3272"/>
                <a:gd name="T44" fmla="*/ 81 w 2280"/>
                <a:gd name="T45" fmla="*/ 3247 h 3272"/>
                <a:gd name="T46" fmla="*/ 159 w 2280"/>
                <a:gd name="T47" fmla="*/ 3269 h 3272"/>
                <a:gd name="T48" fmla="*/ 249 w 2280"/>
                <a:gd name="T49" fmla="*/ 3271 h 3272"/>
                <a:gd name="T50" fmla="*/ 347 w 2280"/>
                <a:gd name="T51" fmla="*/ 3258 h 3272"/>
                <a:gd name="T52" fmla="*/ 450 w 2280"/>
                <a:gd name="T53" fmla="*/ 3233 h 3272"/>
                <a:gd name="T54" fmla="*/ 554 w 2280"/>
                <a:gd name="T55" fmla="*/ 3199 h 3272"/>
                <a:gd name="T56" fmla="*/ 720 w 2280"/>
                <a:gd name="T57" fmla="*/ 3133 h 3272"/>
                <a:gd name="T58" fmla="*/ 887 w 2280"/>
                <a:gd name="T59" fmla="*/ 3054 h 3272"/>
                <a:gd name="T60" fmla="*/ 1014 w 2280"/>
                <a:gd name="T61" fmla="*/ 2993 h 3272"/>
                <a:gd name="T62" fmla="*/ 1148 w 2280"/>
                <a:gd name="T63" fmla="*/ 2921 h 3272"/>
                <a:gd name="T64" fmla="*/ 1291 w 2280"/>
                <a:gd name="T65" fmla="*/ 2838 h 3272"/>
                <a:gd name="T66" fmla="*/ 1437 w 2280"/>
                <a:gd name="T67" fmla="*/ 2744 h 3272"/>
                <a:gd name="T68" fmla="*/ 1583 w 2280"/>
                <a:gd name="T69" fmla="*/ 2641 h 3272"/>
                <a:gd name="T70" fmla="*/ 1724 w 2280"/>
                <a:gd name="T71" fmla="*/ 2530 h 3272"/>
                <a:gd name="T72" fmla="*/ 1859 w 2280"/>
                <a:gd name="T73" fmla="*/ 2413 h 3272"/>
                <a:gd name="T74" fmla="*/ 1980 w 2280"/>
                <a:gd name="T75" fmla="*/ 2291 h 3272"/>
                <a:gd name="T76" fmla="*/ 2086 w 2280"/>
                <a:gd name="T77" fmla="*/ 2165 h 3272"/>
                <a:gd name="T78" fmla="*/ 2172 w 2280"/>
                <a:gd name="T79" fmla="*/ 2037 h 3272"/>
                <a:gd name="T80" fmla="*/ 2234 w 2280"/>
                <a:gd name="T81" fmla="*/ 1908 h 3272"/>
                <a:gd name="T82" fmla="*/ 2274 w 2280"/>
                <a:gd name="T83" fmla="*/ 1738 h 3272"/>
                <a:gd name="T84" fmla="*/ 2275 w 2280"/>
                <a:gd name="T85" fmla="*/ 1557 h 3272"/>
                <a:gd name="T86" fmla="*/ 2245 w 2280"/>
                <a:gd name="T87" fmla="*/ 1370 h 3272"/>
                <a:gd name="T88" fmla="*/ 2188 w 2280"/>
                <a:gd name="T89" fmla="*/ 1179 h 3272"/>
                <a:gd name="T90" fmla="*/ 2108 w 2280"/>
                <a:gd name="T91" fmla="*/ 986 h 3272"/>
                <a:gd name="T92" fmla="*/ 2013 w 2280"/>
                <a:gd name="T93" fmla="*/ 794 h 3272"/>
                <a:gd name="T94" fmla="*/ 1908 w 2280"/>
                <a:gd name="T95" fmla="*/ 607 h 3272"/>
                <a:gd name="T96" fmla="*/ 1799 w 2280"/>
                <a:gd name="T97" fmla="*/ 426 h 3272"/>
                <a:gd name="T98" fmla="*/ 1590 w 2280"/>
                <a:gd name="T99" fmla="*/ 97 h 327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80"/>
                <a:gd name="T151" fmla="*/ 0 h 3272"/>
                <a:gd name="T152" fmla="*/ 2280 w 2280"/>
                <a:gd name="T153" fmla="*/ 3272 h 327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80" h="3272">
                  <a:moveTo>
                    <a:pt x="1529" y="0"/>
                  </a:moveTo>
                  <a:lnTo>
                    <a:pt x="1558" y="58"/>
                  </a:lnTo>
                  <a:lnTo>
                    <a:pt x="1588" y="118"/>
                  </a:lnTo>
                  <a:lnTo>
                    <a:pt x="1616" y="180"/>
                  </a:lnTo>
                  <a:lnTo>
                    <a:pt x="1645" y="242"/>
                  </a:lnTo>
                  <a:lnTo>
                    <a:pt x="1673" y="305"/>
                  </a:lnTo>
                  <a:lnTo>
                    <a:pt x="1700" y="370"/>
                  </a:lnTo>
                  <a:lnTo>
                    <a:pt x="1726" y="434"/>
                  </a:lnTo>
                  <a:lnTo>
                    <a:pt x="1752" y="500"/>
                  </a:lnTo>
                  <a:lnTo>
                    <a:pt x="1776" y="566"/>
                  </a:lnTo>
                  <a:lnTo>
                    <a:pt x="1800" y="632"/>
                  </a:lnTo>
                  <a:lnTo>
                    <a:pt x="1824" y="698"/>
                  </a:lnTo>
                  <a:lnTo>
                    <a:pt x="1845" y="764"/>
                  </a:lnTo>
                  <a:lnTo>
                    <a:pt x="1866" y="830"/>
                  </a:lnTo>
                  <a:lnTo>
                    <a:pt x="1885" y="895"/>
                  </a:lnTo>
                  <a:lnTo>
                    <a:pt x="1903" y="960"/>
                  </a:lnTo>
                  <a:lnTo>
                    <a:pt x="1919" y="1023"/>
                  </a:lnTo>
                  <a:lnTo>
                    <a:pt x="1934" y="1087"/>
                  </a:lnTo>
                  <a:lnTo>
                    <a:pt x="1947" y="1148"/>
                  </a:lnTo>
                  <a:lnTo>
                    <a:pt x="1959" y="1209"/>
                  </a:lnTo>
                  <a:lnTo>
                    <a:pt x="1969" y="1268"/>
                  </a:lnTo>
                  <a:lnTo>
                    <a:pt x="1976" y="1326"/>
                  </a:lnTo>
                  <a:lnTo>
                    <a:pt x="1982" y="1382"/>
                  </a:lnTo>
                  <a:lnTo>
                    <a:pt x="1987" y="1436"/>
                  </a:lnTo>
                  <a:lnTo>
                    <a:pt x="1988" y="1488"/>
                  </a:lnTo>
                  <a:lnTo>
                    <a:pt x="1988" y="1537"/>
                  </a:lnTo>
                  <a:lnTo>
                    <a:pt x="1984" y="1585"/>
                  </a:lnTo>
                  <a:lnTo>
                    <a:pt x="1980" y="1629"/>
                  </a:lnTo>
                  <a:lnTo>
                    <a:pt x="1973" y="1672"/>
                  </a:lnTo>
                  <a:lnTo>
                    <a:pt x="1962" y="1711"/>
                  </a:lnTo>
                  <a:lnTo>
                    <a:pt x="1950" y="1747"/>
                  </a:lnTo>
                  <a:lnTo>
                    <a:pt x="1935" y="1779"/>
                  </a:lnTo>
                  <a:lnTo>
                    <a:pt x="1917" y="1809"/>
                  </a:lnTo>
                  <a:lnTo>
                    <a:pt x="1875" y="1867"/>
                  </a:lnTo>
                  <a:lnTo>
                    <a:pt x="1831" y="1925"/>
                  </a:lnTo>
                  <a:lnTo>
                    <a:pt x="1786" y="1981"/>
                  </a:lnTo>
                  <a:lnTo>
                    <a:pt x="1739" y="2037"/>
                  </a:lnTo>
                  <a:lnTo>
                    <a:pt x="1692" y="2091"/>
                  </a:lnTo>
                  <a:lnTo>
                    <a:pt x="1642" y="2144"/>
                  </a:lnTo>
                  <a:lnTo>
                    <a:pt x="1592" y="2197"/>
                  </a:lnTo>
                  <a:lnTo>
                    <a:pt x="1540" y="2248"/>
                  </a:lnTo>
                  <a:lnTo>
                    <a:pt x="1486" y="2298"/>
                  </a:lnTo>
                  <a:lnTo>
                    <a:pt x="1432" y="2347"/>
                  </a:lnTo>
                  <a:lnTo>
                    <a:pt x="1377" y="2396"/>
                  </a:lnTo>
                  <a:lnTo>
                    <a:pt x="1320" y="2442"/>
                  </a:lnTo>
                  <a:lnTo>
                    <a:pt x="1263" y="2489"/>
                  </a:lnTo>
                  <a:lnTo>
                    <a:pt x="1204" y="2534"/>
                  </a:lnTo>
                  <a:lnTo>
                    <a:pt x="1144" y="2579"/>
                  </a:lnTo>
                  <a:lnTo>
                    <a:pt x="1084" y="2621"/>
                  </a:lnTo>
                  <a:lnTo>
                    <a:pt x="1021" y="2663"/>
                  </a:lnTo>
                  <a:lnTo>
                    <a:pt x="959" y="2704"/>
                  </a:lnTo>
                  <a:lnTo>
                    <a:pt x="895" y="2746"/>
                  </a:lnTo>
                  <a:lnTo>
                    <a:pt x="831" y="2785"/>
                  </a:lnTo>
                  <a:lnTo>
                    <a:pt x="765" y="2823"/>
                  </a:lnTo>
                  <a:lnTo>
                    <a:pt x="699" y="2860"/>
                  </a:lnTo>
                  <a:lnTo>
                    <a:pt x="632" y="2897"/>
                  </a:lnTo>
                  <a:lnTo>
                    <a:pt x="564" y="2932"/>
                  </a:lnTo>
                  <a:lnTo>
                    <a:pt x="496" y="2967"/>
                  </a:lnTo>
                  <a:lnTo>
                    <a:pt x="427" y="2999"/>
                  </a:lnTo>
                  <a:lnTo>
                    <a:pt x="357" y="3032"/>
                  </a:lnTo>
                  <a:lnTo>
                    <a:pt x="286" y="3064"/>
                  </a:lnTo>
                  <a:lnTo>
                    <a:pt x="215" y="3095"/>
                  </a:lnTo>
                  <a:lnTo>
                    <a:pt x="144" y="3124"/>
                  </a:lnTo>
                  <a:lnTo>
                    <a:pt x="71" y="3154"/>
                  </a:lnTo>
                  <a:lnTo>
                    <a:pt x="0" y="3181"/>
                  </a:lnTo>
                  <a:lnTo>
                    <a:pt x="16" y="3202"/>
                  </a:lnTo>
                  <a:lnTo>
                    <a:pt x="37" y="3219"/>
                  </a:lnTo>
                  <a:lnTo>
                    <a:pt x="58" y="3234"/>
                  </a:lnTo>
                  <a:lnTo>
                    <a:pt x="81" y="3247"/>
                  </a:lnTo>
                  <a:lnTo>
                    <a:pt x="105" y="3256"/>
                  </a:lnTo>
                  <a:lnTo>
                    <a:pt x="132" y="3264"/>
                  </a:lnTo>
                  <a:lnTo>
                    <a:pt x="159" y="3269"/>
                  </a:lnTo>
                  <a:lnTo>
                    <a:pt x="188" y="3271"/>
                  </a:lnTo>
                  <a:lnTo>
                    <a:pt x="218" y="3272"/>
                  </a:lnTo>
                  <a:lnTo>
                    <a:pt x="249" y="3271"/>
                  </a:lnTo>
                  <a:lnTo>
                    <a:pt x="282" y="3269"/>
                  </a:lnTo>
                  <a:lnTo>
                    <a:pt x="315" y="3265"/>
                  </a:lnTo>
                  <a:lnTo>
                    <a:pt x="347" y="3258"/>
                  </a:lnTo>
                  <a:lnTo>
                    <a:pt x="381" y="3251"/>
                  </a:lnTo>
                  <a:lnTo>
                    <a:pt x="416" y="3243"/>
                  </a:lnTo>
                  <a:lnTo>
                    <a:pt x="450" y="3233"/>
                  </a:lnTo>
                  <a:lnTo>
                    <a:pt x="485" y="3223"/>
                  </a:lnTo>
                  <a:lnTo>
                    <a:pt x="520" y="3212"/>
                  </a:lnTo>
                  <a:lnTo>
                    <a:pt x="554" y="3199"/>
                  </a:lnTo>
                  <a:lnTo>
                    <a:pt x="589" y="3187"/>
                  </a:lnTo>
                  <a:lnTo>
                    <a:pt x="655" y="3160"/>
                  </a:lnTo>
                  <a:lnTo>
                    <a:pt x="720" y="3133"/>
                  </a:lnTo>
                  <a:lnTo>
                    <a:pt x="780" y="3105"/>
                  </a:lnTo>
                  <a:lnTo>
                    <a:pt x="837" y="3079"/>
                  </a:lnTo>
                  <a:lnTo>
                    <a:pt x="887" y="3054"/>
                  </a:lnTo>
                  <a:lnTo>
                    <a:pt x="930" y="3034"/>
                  </a:lnTo>
                  <a:lnTo>
                    <a:pt x="971" y="3014"/>
                  </a:lnTo>
                  <a:lnTo>
                    <a:pt x="1014" y="2993"/>
                  </a:lnTo>
                  <a:lnTo>
                    <a:pt x="1058" y="2971"/>
                  </a:lnTo>
                  <a:lnTo>
                    <a:pt x="1103" y="2947"/>
                  </a:lnTo>
                  <a:lnTo>
                    <a:pt x="1148" y="2921"/>
                  </a:lnTo>
                  <a:lnTo>
                    <a:pt x="1196" y="2895"/>
                  </a:lnTo>
                  <a:lnTo>
                    <a:pt x="1242" y="2866"/>
                  </a:lnTo>
                  <a:lnTo>
                    <a:pt x="1291" y="2838"/>
                  </a:lnTo>
                  <a:lnTo>
                    <a:pt x="1339" y="2807"/>
                  </a:lnTo>
                  <a:lnTo>
                    <a:pt x="1388" y="2776"/>
                  </a:lnTo>
                  <a:lnTo>
                    <a:pt x="1437" y="2744"/>
                  </a:lnTo>
                  <a:lnTo>
                    <a:pt x="1485" y="2710"/>
                  </a:lnTo>
                  <a:lnTo>
                    <a:pt x="1534" y="2676"/>
                  </a:lnTo>
                  <a:lnTo>
                    <a:pt x="1583" y="2641"/>
                  </a:lnTo>
                  <a:lnTo>
                    <a:pt x="1631" y="2604"/>
                  </a:lnTo>
                  <a:lnTo>
                    <a:pt x="1678" y="2567"/>
                  </a:lnTo>
                  <a:lnTo>
                    <a:pt x="1724" y="2530"/>
                  </a:lnTo>
                  <a:lnTo>
                    <a:pt x="1771" y="2492"/>
                  </a:lnTo>
                  <a:lnTo>
                    <a:pt x="1815" y="2453"/>
                  </a:lnTo>
                  <a:lnTo>
                    <a:pt x="1859" y="2413"/>
                  </a:lnTo>
                  <a:lnTo>
                    <a:pt x="1901" y="2372"/>
                  </a:lnTo>
                  <a:lnTo>
                    <a:pt x="1941" y="2332"/>
                  </a:lnTo>
                  <a:lnTo>
                    <a:pt x="1980" y="2291"/>
                  </a:lnTo>
                  <a:lnTo>
                    <a:pt x="2017" y="2250"/>
                  </a:lnTo>
                  <a:lnTo>
                    <a:pt x="2053" y="2208"/>
                  </a:lnTo>
                  <a:lnTo>
                    <a:pt x="2086" y="2165"/>
                  </a:lnTo>
                  <a:lnTo>
                    <a:pt x="2117" y="2123"/>
                  </a:lnTo>
                  <a:lnTo>
                    <a:pt x="2146" y="2081"/>
                  </a:lnTo>
                  <a:lnTo>
                    <a:pt x="2172" y="2037"/>
                  </a:lnTo>
                  <a:lnTo>
                    <a:pt x="2195" y="1995"/>
                  </a:lnTo>
                  <a:lnTo>
                    <a:pt x="2216" y="1952"/>
                  </a:lnTo>
                  <a:lnTo>
                    <a:pt x="2234" y="1908"/>
                  </a:lnTo>
                  <a:lnTo>
                    <a:pt x="2252" y="1853"/>
                  </a:lnTo>
                  <a:lnTo>
                    <a:pt x="2265" y="1796"/>
                  </a:lnTo>
                  <a:lnTo>
                    <a:pt x="2274" y="1738"/>
                  </a:lnTo>
                  <a:lnTo>
                    <a:pt x="2278" y="1679"/>
                  </a:lnTo>
                  <a:lnTo>
                    <a:pt x="2280" y="1619"/>
                  </a:lnTo>
                  <a:lnTo>
                    <a:pt x="2275" y="1557"/>
                  </a:lnTo>
                  <a:lnTo>
                    <a:pt x="2269" y="1496"/>
                  </a:lnTo>
                  <a:lnTo>
                    <a:pt x="2258" y="1434"/>
                  </a:lnTo>
                  <a:lnTo>
                    <a:pt x="2245" y="1370"/>
                  </a:lnTo>
                  <a:lnTo>
                    <a:pt x="2229" y="1307"/>
                  </a:lnTo>
                  <a:lnTo>
                    <a:pt x="2209" y="1243"/>
                  </a:lnTo>
                  <a:lnTo>
                    <a:pt x="2188" y="1179"/>
                  </a:lnTo>
                  <a:lnTo>
                    <a:pt x="2163" y="1114"/>
                  </a:lnTo>
                  <a:lnTo>
                    <a:pt x="2137" y="1050"/>
                  </a:lnTo>
                  <a:lnTo>
                    <a:pt x="2108" y="986"/>
                  </a:lnTo>
                  <a:lnTo>
                    <a:pt x="2078" y="922"/>
                  </a:lnTo>
                  <a:lnTo>
                    <a:pt x="2046" y="857"/>
                  </a:lnTo>
                  <a:lnTo>
                    <a:pt x="2013" y="794"/>
                  </a:lnTo>
                  <a:lnTo>
                    <a:pt x="1979" y="732"/>
                  </a:lnTo>
                  <a:lnTo>
                    <a:pt x="1944" y="668"/>
                  </a:lnTo>
                  <a:lnTo>
                    <a:pt x="1908" y="607"/>
                  </a:lnTo>
                  <a:lnTo>
                    <a:pt x="1872" y="545"/>
                  </a:lnTo>
                  <a:lnTo>
                    <a:pt x="1835" y="485"/>
                  </a:lnTo>
                  <a:lnTo>
                    <a:pt x="1799" y="426"/>
                  </a:lnTo>
                  <a:lnTo>
                    <a:pt x="1726" y="311"/>
                  </a:lnTo>
                  <a:lnTo>
                    <a:pt x="1657" y="201"/>
                  </a:lnTo>
                  <a:lnTo>
                    <a:pt x="1590" y="97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DBB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1" name="Freeform 14"/>
            <p:cNvSpPr>
              <a:spLocks noChangeAspect="1"/>
            </p:cNvSpPr>
            <p:nvPr/>
          </p:nvSpPr>
          <p:spPr bwMode="auto">
            <a:xfrm flipH="1">
              <a:off x="3530" y="1426"/>
              <a:ext cx="42" cy="55"/>
            </a:xfrm>
            <a:custGeom>
              <a:avLst/>
              <a:gdLst>
                <a:gd name="T0" fmla="*/ 594 w 635"/>
                <a:gd name="T1" fmla="*/ 784 h 826"/>
                <a:gd name="T2" fmla="*/ 556 w 635"/>
                <a:gd name="T3" fmla="*/ 816 h 826"/>
                <a:gd name="T4" fmla="*/ 511 w 635"/>
                <a:gd name="T5" fmla="*/ 826 h 826"/>
                <a:gd name="T6" fmla="*/ 460 w 635"/>
                <a:gd name="T7" fmla="*/ 814 h 826"/>
                <a:gd name="T8" fmla="*/ 405 w 635"/>
                <a:gd name="T9" fmla="*/ 786 h 826"/>
                <a:gd name="T10" fmla="*/ 348 w 635"/>
                <a:gd name="T11" fmla="*/ 741 h 826"/>
                <a:gd name="T12" fmla="*/ 290 w 635"/>
                <a:gd name="T13" fmla="*/ 684 h 826"/>
                <a:gd name="T14" fmla="*/ 234 w 635"/>
                <a:gd name="T15" fmla="*/ 618 h 826"/>
                <a:gd name="T16" fmla="*/ 179 w 635"/>
                <a:gd name="T17" fmla="*/ 545 h 826"/>
                <a:gd name="T18" fmla="*/ 129 w 635"/>
                <a:gd name="T19" fmla="*/ 466 h 826"/>
                <a:gd name="T20" fmla="*/ 86 w 635"/>
                <a:gd name="T21" fmla="*/ 386 h 826"/>
                <a:gd name="T22" fmla="*/ 49 w 635"/>
                <a:gd name="T23" fmla="*/ 308 h 826"/>
                <a:gd name="T24" fmla="*/ 21 w 635"/>
                <a:gd name="T25" fmla="*/ 232 h 826"/>
                <a:gd name="T26" fmla="*/ 4 w 635"/>
                <a:gd name="T27" fmla="*/ 163 h 826"/>
                <a:gd name="T28" fmla="*/ 0 w 635"/>
                <a:gd name="T29" fmla="*/ 103 h 826"/>
                <a:gd name="T30" fmla="*/ 10 w 635"/>
                <a:gd name="T31" fmla="*/ 54 h 826"/>
                <a:gd name="T32" fmla="*/ 35 w 635"/>
                <a:gd name="T33" fmla="*/ 19 h 826"/>
                <a:gd name="T34" fmla="*/ 70 w 635"/>
                <a:gd name="T35" fmla="*/ 2 h 826"/>
                <a:gd name="T36" fmla="*/ 114 w 635"/>
                <a:gd name="T37" fmla="*/ 1 h 826"/>
                <a:gd name="T38" fmla="*/ 165 w 635"/>
                <a:gd name="T39" fmla="*/ 15 h 826"/>
                <a:gd name="T40" fmla="*/ 220 w 635"/>
                <a:gd name="T41" fmla="*/ 40 h 826"/>
                <a:gd name="T42" fmla="*/ 278 w 635"/>
                <a:gd name="T43" fmla="*/ 78 h 826"/>
                <a:gd name="T44" fmla="*/ 338 w 635"/>
                <a:gd name="T45" fmla="*/ 125 h 826"/>
                <a:gd name="T46" fmla="*/ 396 w 635"/>
                <a:gd name="T47" fmla="*/ 180 h 826"/>
                <a:gd name="T48" fmla="*/ 453 w 635"/>
                <a:gd name="T49" fmla="*/ 242 h 826"/>
                <a:gd name="T50" fmla="*/ 504 w 635"/>
                <a:gd name="T51" fmla="*/ 309 h 826"/>
                <a:gd name="T52" fmla="*/ 551 w 635"/>
                <a:gd name="T53" fmla="*/ 380 h 826"/>
                <a:gd name="T54" fmla="*/ 589 w 635"/>
                <a:gd name="T55" fmla="*/ 452 h 826"/>
                <a:gd name="T56" fmla="*/ 616 w 635"/>
                <a:gd name="T57" fmla="*/ 523 h 826"/>
                <a:gd name="T58" fmla="*/ 632 w 635"/>
                <a:gd name="T59" fmla="*/ 595 h 826"/>
                <a:gd name="T60" fmla="*/ 635 w 635"/>
                <a:gd name="T61" fmla="*/ 664 h 826"/>
                <a:gd name="T62" fmla="*/ 623 w 635"/>
                <a:gd name="T63" fmla="*/ 727 h 8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5"/>
                <a:gd name="T97" fmla="*/ 0 h 826"/>
                <a:gd name="T98" fmla="*/ 635 w 635"/>
                <a:gd name="T99" fmla="*/ 826 h 8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5" h="826">
                  <a:moveTo>
                    <a:pt x="611" y="758"/>
                  </a:moveTo>
                  <a:lnTo>
                    <a:pt x="594" y="784"/>
                  </a:lnTo>
                  <a:lnTo>
                    <a:pt x="576" y="803"/>
                  </a:lnTo>
                  <a:lnTo>
                    <a:pt x="556" y="816"/>
                  </a:lnTo>
                  <a:lnTo>
                    <a:pt x="534" y="824"/>
                  </a:lnTo>
                  <a:lnTo>
                    <a:pt x="511" y="826"/>
                  </a:lnTo>
                  <a:lnTo>
                    <a:pt x="486" y="823"/>
                  </a:lnTo>
                  <a:lnTo>
                    <a:pt x="460" y="814"/>
                  </a:lnTo>
                  <a:lnTo>
                    <a:pt x="432" y="802"/>
                  </a:lnTo>
                  <a:lnTo>
                    <a:pt x="405" y="786"/>
                  </a:lnTo>
                  <a:lnTo>
                    <a:pt x="376" y="764"/>
                  </a:lnTo>
                  <a:lnTo>
                    <a:pt x="348" y="741"/>
                  </a:lnTo>
                  <a:lnTo>
                    <a:pt x="319" y="714"/>
                  </a:lnTo>
                  <a:lnTo>
                    <a:pt x="290" y="684"/>
                  </a:lnTo>
                  <a:lnTo>
                    <a:pt x="261" y="652"/>
                  </a:lnTo>
                  <a:lnTo>
                    <a:pt x="234" y="618"/>
                  </a:lnTo>
                  <a:lnTo>
                    <a:pt x="206" y="582"/>
                  </a:lnTo>
                  <a:lnTo>
                    <a:pt x="179" y="545"/>
                  </a:lnTo>
                  <a:lnTo>
                    <a:pt x="153" y="505"/>
                  </a:lnTo>
                  <a:lnTo>
                    <a:pt x="129" y="466"/>
                  </a:lnTo>
                  <a:lnTo>
                    <a:pt x="107" y="426"/>
                  </a:lnTo>
                  <a:lnTo>
                    <a:pt x="86" y="386"/>
                  </a:lnTo>
                  <a:lnTo>
                    <a:pt x="65" y="347"/>
                  </a:lnTo>
                  <a:lnTo>
                    <a:pt x="49" y="308"/>
                  </a:lnTo>
                  <a:lnTo>
                    <a:pt x="34" y="269"/>
                  </a:lnTo>
                  <a:lnTo>
                    <a:pt x="21" y="232"/>
                  </a:lnTo>
                  <a:lnTo>
                    <a:pt x="12" y="197"/>
                  </a:lnTo>
                  <a:lnTo>
                    <a:pt x="4" y="163"/>
                  </a:lnTo>
                  <a:lnTo>
                    <a:pt x="1" y="131"/>
                  </a:lnTo>
                  <a:lnTo>
                    <a:pt x="0" y="103"/>
                  </a:lnTo>
                  <a:lnTo>
                    <a:pt x="3" y="76"/>
                  </a:lnTo>
                  <a:lnTo>
                    <a:pt x="10" y="54"/>
                  </a:lnTo>
                  <a:lnTo>
                    <a:pt x="21" y="34"/>
                  </a:lnTo>
                  <a:lnTo>
                    <a:pt x="35" y="19"/>
                  </a:lnTo>
                  <a:lnTo>
                    <a:pt x="51" y="9"/>
                  </a:lnTo>
                  <a:lnTo>
                    <a:pt x="70" y="2"/>
                  </a:lnTo>
                  <a:lnTo>
                    <a:pt x="91" y="0"/>
                  </a:lnTo>
                  <a:lnTo>
                    <a:pt x="114" y="1"/>
                  </a:lnTo>
                  <a:lnTo>
                    <a:pt x="138" y="6"/>
                  </a:lnTo>
                  <a:lnTo>
                    <a:pt x="165" y="15"/>
                  </a:lnTo>
                  <a:lnTo>
                    <a:pt x="192" y="25"/>
                  </a:lnTo>
                  <a:lnTo>
                    <a:pt x="220" y="40"/>
                  </a:lnTo>
                  <a:lnTo>
                    <a:pt x="248" y="58"/>
                  </a:lnTo>
                  <a:lnTo>
                    <a:pt x="278" y="78"/>
                  </a:lnTo>
                  <a:lnTo>
                    <a:pt x="308" y="101"/>
                  </a:lnTo>
                  <a:lnTo>
                    <a:pt x="338" y="125"/>
                  </a:lnTo>
                  <a:lnTo>
                    <a:pt x="368" y="151"/>
                  </a:lnTo>
                  <a:lnTo>
                    <a:pt x="396" y="180"/>
                  </a:lnTo>
                  <a:lnTo>
                    <a:pt x="425" y="210"/>
                  </a:lnTo>
                  <a:lnTo>
                    <a:pt x="453" y="242"/>
                  </a:lnTo>
                  <a:lnTo>
                    <a:pt x="480" y="275"/>
                  </a:lnTo>
                  <a:lnTo>
                    <a:pt x="504" y="309"/>
                  </a:lnTo>
                  <a:lnTo>
                    <a:pt x="529" y="344"/>
                  </a:lnTo>
                  <a:lnTo>
                    <a:pt x="551" y="380"/>
                  </a:lnTo>
                  <a:lnTo>
                    <a:pt x="571" y="415"/>
                  </a:lnTo>
                  <a:lnTo>
                    <a:pt x="589" y="452"/>
                  </a:lnTo>
                  <a:lnTo>
                    <a:pt x="604" y="487"/>
                  </a:lnTo>
                  <a:lnTo>
                    <a:pt x="616" y="523"/>
                  </a:lnTo>
                  <a:lnTo>
                    <a:pt x="626" y="559"/>
                  </a:lnTo>
                  <a:lnTo>
                    <a:pt x="632" y="595"/>
                  </a:lnTo>
                  <a:lnTo>
                    <a:pt x="635" y="630"/>
                  </a:lnTo>
                  <a:lnTo>
                    <a:pt x="635" y="664"/>
                  </a:lnTo>
                  <a:lnTo>
                    <a:pt x="631" y="697"/>
                  </a:lnTo>
                  <a:lnTo>
                    <a:pt x="623" y="727"/>
                  </a:lnTo>
                  <a:lnTo>
                    <a:pt x="611" y="7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2" name="Freeform 15"/>
            <p:cNvSpPr>
              <a:spLocks noChangeAspect="1"/>
            </p:cNvSpPr>
            <p:nvPr/>
          </p:nvSpPr>
          <p:spPr bwMode="auto">
            <a:xfrm flipH="1">
              <a:off x="3124" y="1298"/>
              <a:ext cx="62" cy="46"/>
            </a:xfrm>
            <a:custGeom>
              <a:avLst/>
              <a:gdLst>
                <a:gd name="T0" fmla="*/ 32 w 931"/>
                <a:gd name="T1" fmla="*/ 580 h 691"/>
                <a:gd name="T2" fmla="*/ 99 w 931"/>
                <a:gd name="T3" fmla="*/ 610 h 691"/>
                <a:gd name="T4" fmla="*/ 168 w 931"/>
                <a:gd name="T5" fmla="*/ 636 h 691"/>
                <a:gd name="T6" fmla="*/ 239 w 931"/>
                <a:gd name="T7" fmla="*/ 657 h 691"/>
                <a:gd name="T8" fmla="*/ 311 w 931"/>
                <a:gd name="T9" fmla="*/ 673 h 691"/>
                <a:gd name="T10" fmla="*/ 385 w 931"/>
                <a:gd name="T11" fmla="*/ 684 h 691"/>
                <a:gd name="T12" fmla="*/ 460 w 931"/>
                <a:gd name="T13" fmla="*/ 690 h 691"/>
                <a:gd name="T14" fmla="*/ 536 w 931"/>
                <a:gd name="T15" fmla="*/ 691 h 691"/>
                <a:gd name="T16" fmla="*/ 618 w 931"/>
                <a:gd name="T17" fmla="*/ 689 h 691"/>
                <a:gd name="T18" fmla="*/ 679 w 931"/>
                <a:gd name="T19" fmla="*/ 683 h 691"/>
                <a:gd name="T20" fmla="*/ 715 w 931"/>
                <a:gd name="T21" fmla="*/ 678 h 691"/>
                <a:gd name="T22" fmla="*/ 748 w 931"/>
                <a:gd name="T23" fmla="*/ 671 h 691"/>
                <a:gd name="T24" fmla="*/ 779 w 931"/>
                <a:gd name="T25" fmla="*/ 661 h 691"/>
                <a:gd name="T26" fmla="*/ 807 w 931"/>
                <a:gd name="T27" fmla="*/ 650 h 691"/>
                <a:gd name="T28" fmla="*/ 832 w 931"/>
                <a:gd name="T29" fmla="*/ 637 h 691"/>
                <a:gd name="T30" fmla="*/ 854 w 931"/>
                <a:gd name="T31" fmla="*/ 621 h 691"/>
                <a:gd name="T32" fmla="*/ 873 w 931"/>
                <a:gd name="T33" fmla="*/ 604 h 691"/>
                <a:gd name="T34" fmla="*/ 889 w 931"/>
                <a:gd name="T35" fmla="*/ 586 h 691"/>
                <a:gd name="T36" fmla="*/ 903 w 931"/>
                <a:gd name="T37" fmla="*/ 565 h 691"/>
                <a:gd name="T38" fmla="*/ 914 w 931"/>
                <a:gd name="T39" fmla="*/ 543 h 691"/>
                <a:gd name="T40" fmla="*/ 922 w 931"/>
                <a:gd name="T41" fmla="*/ 518 h 691"/>
                <a:gd name="T42" fmla="*/ 928 w 931"/>
                <a:gd name="T43" fmla="*/ 492 h 691"/>
                <a:gd name="T44" fmla="*/ 930 w 931"/>
                <a:gd name="T45" fmla="*/ 463 h 691"/>
                <a:gd name="T46" fmla="*/ 928 w 931"/>
                <a:gd name="T47" fmla="*/ 392 h 691"/>
                <a:gd name="T48" fmla="*/ 917 w 931"/>
                <a:gd name="T49" fmla="*/ 288 h 691"/>
                <a:gd name="T50" fmla="*/ 900 w 931"/>
                <a:gd name="T51" fmla="*/ 201 h 691"/>
                <a:gd name="T52" fmla="*/ 875 w 931"/>
                <a:gd name="T53" fmla="*/ 129 h 691"/>
                <a:gd name="T54" fmla="*/ 845 w 931"/>
                <a:gd name="T55" fmla="*/ 73 h 691"/>
                <a:gd name="T56" fmla="*/ 808 w 931"/>
                <a:gd name="T57" fmla="*/ 33 h 691"/>
                <a:gd name="T58" fmla="*/ 764 w 931"/>
                <a:gd name="T59" fmla="*/ 9 h 691"/>
                <a:gd name="T60" fmla="*/ 713 w 931"/>
                <a:gd name="T61" fmla="*/ 0 h 691"/>
                <a:gd name="T62" fmla="*/ 655 w 931"/>
                <a:gd name="T63" fmla="*/ 7 h 691"/>
                <a:gd name="T64" fmla="*/ 591 w 931"/>
                <a:gd name="T65" fmla="*/ 30 h 691"/>
                <a:gd name="T66" fmla="*/ 519 w 931"/>
                <a:gd name="T67" fmla="*/ 68 h 691"/>
                <a:gd name="T68" fmla="*/ 441 w 931"/>
                <a:gd name="T69" fmla="*/ 123 h 691"/>
                <a:gd name="T70" fmla="*/ 355 w 931"/>
                <a:gd name="T71" fmla="*/ 193 h 691"/>
                <a:gd name="T72" fmla="*/ 263 w 931"/>
                <a:gd name="T73" fmla="*/ 278 h 691"/>
                <a:gd name="T74" fmla="*/ 163 w 931"/>
                <a:gd name="T75" fmla="*/ 381 h 691"/>
                <a:gd name="T76" fmla="*/ 56 w 931"/>
                <a:gd name="T77" fmla="*/ 498 h 69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31"/>
                <a:gd name="T118" fmla="*/ 0 h 691"/>
                <a:gd name="T119" fmla="*/ 931 w 931"/>
                <a:gd name="T120" fmla="*/ 691 h 69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31" h="691">
                  <a:moveTo>
                    <a:pt x="0" y="563"/>
                  </a:moveTo>
                  <a:lnTo>
                    <a:pt x="32" y="580"/>
                  </a:lnTo>
                  <a:lnTo>
                    <a:pt x="65" y="596"/>
                  </a:lnTo>
                  <a:lnTo>
                    <a:pt x="99" y="610"/>
                  </a:lnTo>
                  <a:lnTo>
                    <a:pt x="133" y="623"/>
                  </a:lnTo>
                  <a:lnTo>
                    <a:pt x="168" y="636"/>
                  </a:lnTo>
                  <a:lnTo>
                    <a:pt x="203" y="646"/>
                  </a:lnTo>
                  <a:lnTo>
                    <a:pt x="239" y="657"/>
                  </a:lnTo>
                  <a:lnTo>
                    <a:pt x="275" y="665"/>
                  </a:lnTo>
                  <a:lnTo>
                    <a:pt x="311" y="673"/>
                  </a:lnTo>
                  <a:lnTo>
                    <a:pt x="348" y="679"/>
                  </a:lnTo>
                  <a:lnTo>
                    <a:pt x="385" y="684"/>
                  </a:lnTo>
                  <a:lnTo>
                    <a:pt x="422" y="688"/>
                  </a:lnTo>
                  <a:lnTo>
                    <a:pt x="460" y="690"/>
                  </a:lnTo>
                  <a:lnTo>
                    <a:pt x="498" y="691"/>
                  </a:lnTo>
                  <a:lnTo>
                    <a:pt x="536" y="691"/>
                  </a:lnTo>
                  <a:lnTo>
                    <a:pt x="575" y="690"/>
                  </a:lnTo>
                  <a:lnTo>
                    <a:pt x="618" y="689"/>
                  </a:lnTo>
                  <a:lnTo>
                    <a:pt x="660" y="685"/>
                  </a:lnTo>
                  <a:lnTo>
                    <a:pt x="679" y="683"/>
                  </a:lnTo>
                  <a:lnTo>
                    <a:pt x="697" y="681"/>
                  </a:lnTo>
                  <a:lnTo>
                    <a:pt x="715" y="678"/>
                  </a:lnTo>
                  <a:lnTo>
                    <a:pt x="731" y="675"/>
                  </a:lnTo>
                  <a:lnTo>
                    <a:pt x="748" y="671"/>
                  </a:lnTo>
                  <a:lnTo>
                    <a:pt x="764" y="666"/>
                  </a:lnTo>
                  <a:lnTo>
                    <a:pt x="779" y="661"/>
                  </a:lnTo>
                  <a:lnTo>
                    <a:pt x="793" y="656"/>
                  </a:lnTo>
                  <a:lnTo>
                    <a:pt x="807" y="650"/>
                  </a:lnTo>
                  <a:lnTo>
                    <a:pt x="819" y="643"/>
                  </a:lnTo>
                  <a:lnTo>
                    <a:pt x="832" y="637"/>
                  </a:lnTo>
                  <a:lnTo>
                    <a:pt x="844" y="629"/>
                  </a:lnTo>
                  <a:lnTo>
                    <a:pt x="854" y="621"/>
                  </a:lnTo>
                  <a:lnTo>
                    <a:pt x="864" y="614"/>
                  </a:lnTo>
                  <a:lnTo>
                    <a:pt x="873" y="604"/>
                  </a:lnTo>
                  <a:lnTo>
                    <a:pt x="882" y="596"/>
                  </a:lnTo>
                  <a:lnTo>
                    <a:pt x="889" y="586"/>
                  </a:lnTo>
                  <a:lnTo>
                    <a:pt x="896" y="575"/>
                  </a:lnTo>
                  <a:lnTo>
                    <a:pt x="903" y="565"/>
                  </a:lnTo>
                  <a:lnTo>
                    <a:pt x="909" y="554"/>
                  </a:lnTo>
                  <a:lnTo>
                    <a:pt x="914" y="543"/>
                  </a:lnTo>
                  <a:lnTo>
                    <a:pt x="919" y="530"/>
                  </a:lnTo>
                  <a:lnTo>
                    <a:pt x="922" y="518"/>
                  </a:lnTo>
                  <a:lnTo>
                    <a:pt x="925" y="505"/>
                  </a:lnTo>
                  <a:lnTo>
                    <a:pt x="928" y="492"/>
                  </a:lnTo>
                  <a:lnTo>
                    <a:pt x="929" y="477"/>
                  </a:lnTo>
                  <a:lnTo>
                    <a:pt x="930" y="463"/>
                  </a:lnTo>
                  <a:lnTo>
                    <a:pt x="931" y="449"/>
                  </a:lnTo>
                  <a:lnTo>
                    <a:pt x="928" y="392"/>
                  </a:lnTo>
                  <a:lnTo>
                    <a:pt x="923" y="338"/>
                  </a:lnTo>
                  <a:lnTo>
                    <a:pt x="917" y="288"/>
                  </a:lnTo>
                  <a:lnTo>
                    <a:pt x="909" y="242"/>
                  </a:lnTo>
                  <a:lnTo>
                    <a:pt x="900" y="201"/>
                  </a:lnTo>
                  <a:lnTo>
                    <a:pt x="888" y="163"/>
                  </a:lnTo>
                  <a:lnTo>
                    <a:pt x="875" y="129"/>
                  </a:lnTo>
                  <a:lnTo>
                    <a:pt x="862" y="100"/>
                  </a:lnTo>
                  <a:lnTo>
                    <a:pt x="845" y="73"/>
                  </a:lnTo>
                  <a:lnTo>
                    <a:pt x="828" y="51"/>
                  </a:lnTo>
                  <a:lnTo>
                    <a:pt x="808" y="33"/>
                  </a:lnTo>
                  <a:lnTo>
                    <a:pt x="786" y="19"/>
                  </a:lnTo>
                  <a:lnTo>
                    <a:pt x="764" y="9"/>
                  </a:lnTo>
                  <a:lnTo>
                    <a:pt x="739" y="2"/>
                  </a:lnTo>
                  <a:lnTo>
                    <a:pt x="713" y="0"/>
                  </a:lnTo>
                  <a:lnTo>
                    <a:pt x="685" y="1"/>
                  </a:lnTo>
                  <a:lnTo>
                    <a:pt x="655" y="7"/>
                  </a:lnTo>
                  <a:lnTo>
                    <a:pt x="624" y="16"/>
                  </a:lnTo>
                  <a:lnTo>
                    <a:pt x="591" y="30"/>
                  </a:lnTo>
                  <a:lnTo>
                    <a:pt x="556" y="47"/>
                  </a:lnTo>
                  <a:lnTo>
                    <a:pt x="519" y="68"/>
                  </a:lnTo>
                  <a:lnTo>
                    <a:pt x="481" y="93"/>
                  </a:lnTo>
                  <a:lnTo>
                    <a:pt x="441" y="123"/>
                  </a:lnTo>
                  <a:lnTo>
                    <a:pt x="399" y="156"/>
                  </a:lnTo>
                  <a:lnTo>
                    <a:pt x="355" y="193"/>
                  </a:lnTo>
                  <a:lnTo>
                    <a:pt x="309" y="234"/>
                  </a:lnTo>
                  <a:lnTo>
                    <a:pt x="263" y="278"/>
                  </a:lnTo>
                  <a:lnTo>
                    <a:pt x="213" y="328"/>
                  </a:lnTo>
                  <a:lnTo>
                    <a:pt x="163" y="381"/>
                  </a:lnTo>
                  <a:lnTo>
                    <a:pt x="111" y="438"/>
                  </a:lnTo>
                  <a:lnTo>
                    <a:pt x="56" y="498"/>
                  </a:lnTo>
                  <a:lnTo>
                    <a:pt x="0" y="563"/>
                  </a:lnTo>
                  <a:close/>
                </a:path>
              </a:pathLst>
            </a:custGeom>
            <a:solidFill>
              <a:srgbClr val="EED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3" name="Freeform 16"/>
            <p:cNvSpPr>
              <a:spLocks noChangeAspect="1"/>
            </p:cNvSpPr>
            <p:nvPr/>
          </p:nvSpPr>
          <p:spPr bwMode="auto">
            <a:xfrm flipH="1">
              <a:off x="3054" y="1323"/>
              <a:ext cx="63" cy="41"/>
            </a:xfrm>
            <a:custGeom>
              <a:avLst/>
              <a:gdLst>
                <a:gd name="T0" fmla="*/ 954 w 954"/>
                <a:gd name="T1" fmla="*/ 224 h 611"/>
                <a:gd name="T2" fmla="*/ 902 w 954"/>
                <a:gd name="T3" fmla="*/ 161 h 611"/>
                <a:gd name="T4" fmla="*/ 849 w 954"/>
                <a:gd name="T5" fmla="*/ 110 h 611"/>
                <a:gd name="T6" fmla="*/ 794 w 954"/>
                <a:gd name="T7" fmla="*/ 68 h 611"/>
                <a:gd name="T8" fmla="*/ 739 w 954"/>
                <a:gd name="T9" fmla="*/ 37 h 611"/>
                <a:gd name="T10" fmla="*/ 682 w 954"/>
                <a:gd name="T11" fmla="*/ 14 h 611"/>
                <a:gd name="T12" fmla="*/ 625 w 954"/>
                <a:gd name="T13" fmla="*/ 2 h 611"/>
                <a:gd name="T14" fmla="*/ 567 w 954"/>
                <a:gd name="T15" fmla="*/ 0 h 611"/>
                <a:gd name="T16" fmla="*/ 507 w 954"/>
                <a:gd name="T17" fmla="*/ 7 h 611"/>
                <a:gd name="T18" fmla="*/ 447 w 954"/>
                <a:gd name="T19" fmla="*/ 24 h 611"/>
                <a:gd name="T20" fmla="*/ 386 w 954"/>
                <a:gd name="T21" fmla="*/ 51 h 611"/>
                <a:gd name="T22" fmla="*/ 323 w 954"/>
                <a:gd name="T23" fmla="*/ 88 h 611"/>
                <a:gd name="T24" fmla="*/ 261 w 954"/>
                <a:gd name="T25" fmla="*/ 135 h 611"/>
                <a:gd name="T26" fmla="*/ 197 w 954"/>
                <a:gd name="T27" fmla="*/ 191 h 611"/>
                <a:gd name="T28" fmla="*/ 132 w 954"/>
                <a:gd name="T29" fmla="*/ 258 h 611"/>
                <a:gd name="T30" fmla="*/ 67 w 954"/>
                <a:gd name="T31" fmla="*/ 334 h 611"/>
                <a:gd name="T32" fmla="*/ 0 w 954"/>
                <a:gd name="T33" fmla="*/ 419 h 611"/>
                <a:gd name="T34" fmla="*/ 60 w 954"/>
                <a:gd name="T35" fmla="*/ 467 h 611"/>
                <a:gd name="T36" fmla="*/ 119 w 954"/>
                <a:gd name="T37" fmla="*/ 508 h 611"/>
                <a:gd name="T38" fmla="*/ 178 w 954"/>
                <a:gd name="T39" fmla="*/ 543 h 611"/>
                <a:gd name="T40" fmla="*/ 235 w 954"/>
                <a:gd name="T41" fmla="*/ 570 h 611"/>
                <a:gd name="T42" fmla="*/ 292 w 954"/>
                <a:gd name="T43" fmla="*/ 591 h 611"/>
                <a:gd name="T44" fmla="*/ 347 w 954"/>
                <a:gd name="T45" fmla="*/ 604 h 611"/>
                <a:gd name="T46" fmla="*/ 402 w 954"/>
                <a:gd name="T47" fmla="*/ 611 h 611"/>
                <a:gd name="T48" fmla="*/ 456 w 954"/>
                <a:gd name="T49" fmla="*/ 610 h 611"/>
                <a:gd name="T50" fmla="*/ 509 w 954"/>
                <a:gd name="T51" fmla="*/ 603 h 611"/>
                <a:gd name="T52" fmla="*/ 560 w 954"/>
                <a:gd name="T53" fmla="*/ 588 h 611"/>
                <a:gd name="T54" fmla="*/ 611 w 954"/>
                <a:gd name="T55" fmla="*/ 568 h 611"/>
                <a:gd name="T56" fmla="*/ 661 w 954"/>
                <a:gd name="T57" fmla="*/ 540 h 611"/>
                <a:gd name="T58" fmla="*/ 711 w 954"/>
                <a:gd name="T59" fmla="*/ 506 h 611"/>
                <a:gd name="T60" fmla="*/ 758 w 954"/>
                <a:gd name="T61" fmla="*/ 465 h 611"/>
                <a:gd name="T62" fmla="*/ 805 w 954"/>
                <a:gd name="T63" fmla="*/ 416 h 611"/>
                <a:gd name="T64" fmla="*/ 851 w 954"/>
                <a:gd name="T65" fmla="*/ 361 h 6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54"/>
                <a:gd name="T100" fmla="*/ 0 h 611"/>
                <a:gd name="T101" fmla="*/ 954 w 954"/>
                <a:gd name="T102" fmla="*/ 611 h 6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54" h="611">
                  <a:moveTo>
                    <a:pt x="851" y="361"/>
                  </a:moveTo>
                  <a:lnTo>
                    <a:pt x="954" y="224"/>
                  </a:lnTo>
                  <a:lnTo>
                    <a:pt x="928" y="191"/>
                  </a:lnTo>
                  <a:lnTo>
                    <a:pt x="902" y="161"/>
                  </a:lnTo>
                  <a:lnTo>
                    <a:pt x="875" y="135"/>
                  </a:lnTo>
                  <a:lnTo>
                    <a:pt x="849" y="110"/>
                  </a:lnTo>
                  <a:lnTo>
                    <a:pt x="822" y="87"/>
                  </a:lnTo>
                  <a:lnTo>
                    <a:pt x="794" y="68"/>
                  </a:lnTo>
                  <a:lnTo>
                    <a:pt x="767" y="51"/>
                  </a:lnTo>
                  <a:lnTo>
                    <a:pt x="739" y="37"/>
                  </a:lnTo>
                  <a:lnTo>
                    <a:pt x="711" y="24"/>
                  </a:lnTo>
                  <a:lnTo>
                    <a:pt x="682" y="14"/>
                  </a:lnTo>
                  <a:lnTo>
                    <a:pt x="653" y="7"/>
                  </a:lnTo>
                  <a:lnTo>
                    <a:pt x="625" y="2"/>
                  </a:lnTo>
                  <a:lnTo>
                    <a:pt x="596" y="0"/>
                  </a:lnTo>
                  <a:lnTo>
                    <a:pt x="567" y="0"/>
                  </a:lnTo>
                  <a:lnTo>
                    <a:pt x="537" y="2"/>
                  </a:lnTo>
                  <a:lnTo>
                    <a:pt x="507" y="7"/>
                  </a:lnTo>
                  <a:lnTo>
                    <a:pt x="478" y="14"/>
                  </a:lnTo>
                  <a:lnTo>
                    <a:pt x="447" y="24"/>
                  </a:lnTo>
                  <a:lnTo>
                    <a:pt x="417" y="37"/>
                  </a:lnTo>
                  <a:lnTo>
                    <a:pt x="386" y="51"/>
                  </a:lnTo>
                  <a:lnTo>
                    <a:pt x="355" y="68"/>
                  </a:lnTo>
                  <a:lnTo>
                    <a:pt x="323" y="88"/>
                  </a:lnTo>
                  <a:lnTo>
                    <a:pt x="293" y="111"/>
                  </a:lnTo>
                  <a:lnTo>
                    <a:pt x="261" y="135"/>
                  </a:lnTo>
                  <a:lnTo>
                    <a:pt x="229" y="162"/>
                  </a:lnTo>
                  <a:lnTo>
                    <a:pt x="197" y="191"/>
                  </a:lnTo>
                  <a:lnTo>
                    <a:pt x="165" y="224"/>
                  </a:lnTo>
                  <a:lnTo>
                    <a:pt x="132" y="258"/>
                  </a:lnTo>
                  <a:lnTo>
                    <a:pt x="99" y="295"/>
                  </a:lnTo>
                  <a:lnTo>
                    <a:pt x="67" y="334"/>
                  </a:lnTo>
                  <a:lnTo>
                    <a:pt x="34" y="375"/>
                  </a:lnTo>
                  <a:lnTo>
                    <a:pt x="0" y="419"/>
                  </a:lnTo>
                  <a:lnTo>
                    <a:pt x="31" y="444"/>
                  </a:lnTo>
                  <a:lnTo>
                    <a:pt x="60" y="467"/>
                  </a:lnTo>
                  <a:lnTo>
                    <a:pt x="90" y="489"/>
                  </a:lnTo>
                  <a:lnTo>
                    <a:pt x="119" y="508"/>
                  </a:lnTo>
                  <a:lnTo>
                    <a:pt x="149" y="526"/>
                  </a:lnTo>
                  <a:lnTo>
                    <a:pt x="178" y="543"/>
                  </a:lnTo>
                  <a:lnTo>
                    <a:pt x="206" y="558"/>
                  </a:lnTo>
                  <a:lnTo>
                    <a:pt x="235" y="570"/>
                  </a:lnTo>
                  <a:lnTo>
                    <a:pt x="263" y="581"/>
                  </a:lnTo>
                  <a:lnTo>
                    <a:pt x="292" y="591"/>
                  </a:lnTo>
                  <a:lnTo>
                    <a:pt x="319" y="598"/>
                  </a:lnTo>
                  <a:lnTo>
                    <a:pt x="347" y="604"/>
                  </a:lnTo>
                  <a:lnTo>
                    <a:pt x="374" y="609"/>
                  </a:lnTo>
                  <a:lnTo>
                    <a:pt x="402" y="611"/>
                  </a:lnTo>
                  <a:lnTo>
                    <a:pt x="429" y="611"/>
                  </a:lnTo>
                  <a:lnTo>
                    <a:pt x="456" y="610"/>
                  </a:lnTo>
                  <a:lnTo>
                    <a:pt x="482" y="607"/>
                  </a:lnTo>
                  <a:lnTo>
                    <a:pt x="509" y="603"/>
                  </a:lnTo>
                  <a:lnTo>
                    <a:pt x="535" y="597"/>
                  </a:lnTo>
                  <a:lnTo>
                    <a:pt x="560" y="588"/>
                  </a:lnTo>
                  <a:lnTo>
                    <a:pt x="586" y="579"/>
                  </a:lnTo>
                  <a:lnTo>
                    <a:pt x="611" y="568"/>
                  </a:lnTo>
                  <a:lnTo>
                    <a:pt x="637" y="555"/>
                  </a:lnTo>
                  <a:lnTo>
                    <a:pt x="661" y="540"/>
                  </a:lnTo>
                  <a:lnTo>
                    <a:pt x="686" y="524"/>
                  </a:lnTo>
                  <a:lnTo>
                    <a:pt x="711" y="506"/>
                  </a:lnTo>
                  <a:lnTo>
                    <a:pt x="734" y="486"/>
                  </a:lnTo>
                  <a:lnTo>
                    <a:pt x="758" y="465"/>
                  </a:lnTo>
                  <a:lnTo>
                    <a:pt x="781" y="442"/>
                  </a:lnTo>
                  <a:lnTo>
                    <a:pt x="805" y="416"/>
                  </a:lnTo>
                  <a:lnTo>
                    <a:pt x="828" y="390"/>
                  </a:lnTo>
                  <a:lnTo>
                    <a:pt x="851" y="361"/>
                  </a:lnTo>
                  <a:close/>
                </a:path>
              </a:pathLst>
            </a:custGeom>
            <a:solidFill>
              <a:srgbClr val="D48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4" name="Freeform 17"/>
            <p:cNvSpPr>
              <a:spLocks noChangeAspect="1"/>
            </p:cNvSpPr>
            <p:nvPr/>
          </p:nvSpPr>
          <p:spPr bwMode="auto">
            <a:xfrm flipH="1">
              <a:off x="2985" y="1333"/>
              <a:ext cx="71" cy="48"/>
            </a:xfrm>
            <a:custGeom>
              <a:avLst/>
              <a:gdLst>
                <a:gd name="T0" fmla="*/ 1069 w 1069"/>
                <a:gd name="T1" fmla="*/ 79 h 729"/>
                <a:gd name="T2" fmla="*/ 994 w 1069"/>
                <a:gd name="T3" fmla="*/ 48 h 729"/>
                <a:gd name="T4" fmla="*/ 920 w 1069"/>
                <a:gd name="T5" fmla="*/ 25 h 729"/>
                <a:gd name="T6" fmla="*/ 847 w 1069"/>
                <a:gd name="T7" fmla="*/ 9 h 729"/>
                <a:gd name="T8" fmla="*/ 775 w 1069"/>
                <a:gd name="T9" fmla="*/ 2 h 729"/>
                <a:gd name="T10" fmla="*/ 705 w 1069"/>
                <a:gd name="T11" fmla="*/ 0 h 729"/>
                <a:gd name="T12" fmla="*/ 635 w 1069"/>
                <a:gd name="T13" fmla="*/ 8 h 729"/>
                <a:gd name="T14" fmla="*/ 567 w 1069"/>
                <a:gd name="T15" fmla="*/ 23 h 729"/>
                <a:gd name="T16" fmla="*/ 500 w 1069"/>
                <a:gd name="T17" fmla="*/ 46 h 729"/>
                <a:gd name="T18" fmla="*/ 433 w 1069"/>
                <a:gd name="T19" fmla="*/ 76 h 729"/>
                <a:gd name="T20" fmla="*/ 368 w 1069"/>
                <a:gd name="T21" fmla="*/ 114 h 729"/>
                <a:gd name="T22" fmla="*/ 304 w 1069"/>
                <a:gd name="T23" fmla="*/ 159 h 729"/>
                <a:gd name="T24" fmla="*/ 241 w 1069"/>
                <a:gd name="T25" fmla="*/ 213 h 729"/>
                <a:gd name="T26" fmla="*/ 179 w 1069"/>
                <a:gd name="T27" fmla="*/ 274 h 729"/>
                <a:gd name="T28" fmla="*/ 118 w 1069"/>
                <a:gd name="T29" fmla="*/ 343 h 729"/>
                <a:gd name="T30" fmla="*/ 58 w 1069"/>
                <a:gd name="T31" fmla="*/ 419 h 729"/>
                <a:gd name="T32" fmla="*/ 0 w 1069"/>
                <a:gd name="T33" fmla="*/ 504 h 729"/>
                <a:gd name="T34" fmla="*/ 62 w 1069"/>
                <a:gd name="T35" fmla="*/ 567 h 729"/>
                <a:gd name="T36" fmla="*/ 125 w 1069"/>
                <a:gd name="T37" fmla="*/ 621 h 729"/>
                <a:gd name="T38" fmla="*/ 186 w 1069"/>
                <a:gd name="T39" fmla="*/ 663 h 729"/>
                <a:gd name="T40" fmla="*/ 247 w 1069"/>
                <a:gd name="T41" fmla="*/ 695 h 729"/>
                <a:gd name="T42" fmla="*/ 309 w 1069"/>
                <a:gd name="T43" fmla="*/ 716 h 729"/>
                <a:gd name="T44" fmla="*/ 370 w 1069"/>
                <a:gd name="T45" fmla="*/ 727 h 729"/>
                <a:gd name="T46" fmla="*/ 430 w 1069"/>
                <a:gd name="T47" fmla="*/ 727 h 729"/>
                <a:gd name="T48" fmla="*/ 492 w 1069"/>
                <a:gd name="T49" fmla="*/ 716 h 729"/>
                <a:gd name="T50" fmla="*/ 551 w 1069"/>
                <a:gd name="T51" fmla="*/ 695 h 729"/>
                <a:gd name="T52" fmla="*/ 611 w 1069"/>
                <a:gd name="T53" fmla="*/ 662 h 729"/>
                <a:gd name="T54" fmla="*/ 670 w 1069"/>
                <a:gd name="T55" fmla="*/ 619 h 729"/>
                <a:gd name="T56" fmla="*/ 731 w 1069"/>
                <a:gd name="T57" fmla="*/ 565 h 729"/>
                <a:gd name="T58" fmla="*/ 790 w 1069"/>
                <a:gd name="T59" fmla="*/ 501 h 729"/>
                <a:gd name="T60" fmla="*/ 848 w 1069"/>
                <a:gd name="T61" fmla="*/ 424 h 729"/>
                <a:gd name="T62" fmla="*/ 907 w 1069"/>
                <a:gd name="T63" fmla="*/ 338 h 729"/>
                <a:gd name="T64" fmla="*/ 965 w 1069"/>
                <a:gd name="T65" fmla="*/ 239 h 7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9"/>
                <a:gd name="T100" fmla="*/ 0 h 729"/>
                <a:gd name="T101" fmla="*/ 1069 w 1069"/>
                <a:gd name="T102" fmla="*/ 729 h 7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9" h="729">
                  <a:moveTo>
                    <a:pt x="965" y="239"/>
                  </a:moveTo>
                  <a:lnTo>
                    <a:pt x="1069" y="79"/>
                  </a:lnTo>
                  <a:lnTo>
                    <a:pt x="1031" y="62"/>
                  </a:lnTo>
                  <a:lnTo>
                    <a:pt x="994" y="48"/>
                  </a:lnTo>
                  <a:lnTo>
                    <a:pt x="957" y="35"/>
                  </a:lnTo>
                  <a:lnTo>
                    <a:pt x="920" y="25"/>
                  </a:lnTo>
                  <a:lnTo>
                    <a:pt x="883" y="16"/>
                  </a:lnTo>
                  <a:lnTo>
                    <a:pt x="847" y="9"/>
                  </a:lnTo>
                  <a:lnTo>
                    <a:pt x="811" y="5"/>
                  </a:lnTo>
                  <a:lnTo>
                    <a:pt x="775" y="2"/>
                  </a:lnTo>
                  <a:lnTo>
                    <a:pt x="740" y="0"/>
                  </a:lnTo>
                  <a:lnTo>
                    <a:pt x="705" y="0"/>
                  </a:lnTo>
                  <a:lnTo>
                    <a:pt x="670" y="4"/>
                  </a:lnTo>
                  <a:lnTo>
                    <a:pt x="635" y="8"/>
                  </a:lnTo>
                  <a:lnTo>
                    <a:pt x="601" y="14"/>
                  </a:lnTo>
                  <a:lnTo>
                    <a:pt x="567" y="23"/>
                  </a:lnTo>
                  <a:lnTo>
                    <a:pt x="533" y="33"/>
                  </a:lnTo>
                  <a:lnTo>
                    <a:pt x="500" y="46"/>
                  </a:lnTo>
                  <a:lnTo>
                    <a:pt x="466" y="60"/>
                  </a:lnTo>
                  <a:lnTo>
                    <a:pt x="433" y="76"/>
                  </a:lnTo>
                  <a:lnTo>
                    <a:pt x="401" y="94"/>
                  </a:lnTo>
                  <a:lnTo>
                    <a:pt x="368" y="114"/>
                  </a:lnTo>
                  <a:lnTo>
                    <a:pt x="336" y="136"/>
                  </a:lnTo>
                  <a:lnTo>
                    <a:pt x="304" y="159"/>
                  </a:lnTo>
                  <a:lnTo>
                    <a:pt x="273" y="185"/>
                  </a:lnTo>
                  <a:lnTo>
                    <a:pt x="241" y="213"/>
                  </a:lnTo>
                  <a:lnTo>
                    <a:pt x="210" y="243"/>
                  </a:lnTo>
                  <a:lnTo>
                    <a:pt x="179" y="274"/>
                  </a:lnTo>
                  <a:lnTo>
                    <a:pt x="149" y="307"/>
                  </a:lnTo>
                  <a:lnTo>
                    <a:pt x="118" y="343"/>
                  </a:lnTo>
                  <a:lnTo>
                    <a:pt x="89" y="380"/>
                  </a:lnTo>
                  <a:lnTo>
                    <a:pt x="58" y="419"/>
                  </a:lnTo>
                  <a:lnTo>
                    <a:pt x="30" y="460"/>
                  </a:lnTo>
                  <a:lnTo>
                    <a:pt x="0" y="504"/>
                  </a:lnTo>
                  <a:lnTo>
                    <a:pt x="31" y="537"/>
                  </a:lnTo>
                  <a:lnTo>
                    <a:pt x="62" y="567"/>
                  </a:lnTo>
                  <a:lnTo>
                    <a:pt x="93" y="596"/>
                  </a:lnTo>
                  <a:lnTo>
                    <a:pt x="125" y="621"/>
                  </a:lnTo>
                  <a:lnTo>
                    <a:pt x="155" y="643"/>
                  </a:lnTo>
                  <a:lnTo>
                    <a:pt x="186" y="663"/>
                  </a:lnTo>
                  <a:lnTo>
                    <a:pt x="217" y="680"/>
                  </a:lnTo>
                  <a:lnTo>
                    <a:pt x="247" y="695"/>
                  </a:lnTo>
                  <a:lnTo>
                    <a:pt x="278" y="708"/>
                  </a:lnTo>
                  <a:lnTo>
                    <a:pt x="309" y="716"/>
                  </a:lnTo>
                  <a:lnTo>
                    <a:pt x="339" y="724"/>
                  </a:lnTo>
                  <a:lnTo>
                    <a:pt x="370" y="727"/>
                  </a:lnTo>
                  <a:lnTo>
                    <a:pt x="401" y="729"/>
                  </a:lnTo>
                  <a:lnTo>
                    <a:pt x="430" y="727"/>
                  </a:lnTo>
                  <a:lnTo>
                    <a:pt x="461" y="724"/>
                  </a:lnTo>
                  <a:lnTo>
                    <a:pt x="492" y="716"/>
                  </a:lnTo>
                  <a:lnTo>
                    <a:pt x="521" y="707"/>
                  </a:lnTo>
                  <a:lnTo>
                    <a:pt x="551" y="695"/>
                  </a:lnTo>
                  <a:lnTo>
                    <a:pt x="582" y="680"/>
                  </a:lnTo>
                  <a:lnTo>
                    <a:pt x="611" y="662"/>
                  </a:lnTo>
                  <a:lnTo>
                    <a:pt x="641" y="642"/>
                  </a:lnTo>
                  <a:lnTo>
                    <a:pt x="670" y="619"/>
                  </a:lnTo>
                  <a:lnTo>
                    <a:pt x="701" y="594"/>
                  </a:lnTo>
                  <a:lnTo>
                    <a:pt x="731" y="565"/>
                  </a:lnTo>
                  <a:lnTo>
                    <a:pt x="760" y="534"/>
                  </a:lnTo>
                  <a:lnTo>
                    <a:pt x="790" y="501"/>
                  </a:lnTo>
                  <a:lnTo>
                    <a:pt x="818" y="464"/>
                  </a:lnTo>
                  <a:lnTo>
                    <a:pt x="848" y="424"/>
                  </a:lnTo>
                  <a:lnTo>
                    <a:pt x="878" y="382"/>
                  </a:lnTo>
                  <a:lnTo>
                    <a:pt x="907" y="338"/>
                  </a:lnTo>
                  <a:lnTo>
                    <a:pt x="936" y="290"/>
                  </a:lnTo>
                  <a:lnTo>
                    <a:pt x="965" y="23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5" name="Freeform 18"/>
            <p:cNvSpPr>
              <a:spLocks noChangeAspect="1"/>
            </p:cNvSpPr>
            <p:nvPr/>
          </p:nvSpPr>
          <p:spPr bwMode="auto">
            <a:xfrm flipH="1">
              <a:off x="3133" y="1351"/>
              <a:ext cx="390" cy="314"/>
            </a:xfrm>
            <a:custGeom>
              <a:avLst/>
              <a:gdLst>
                <a:gd name="T0" fmla="*/ 5595 w 5854"/>
                <a:gd name="T1" fmla="*/ 295 h 4714"/>
                <a:gd name="T2" fmla="*/ 5530 w 5854"/>
                <a:gd name="T3" fmla="*/ 240 h 4714"/>
                <a:gd name="T4" fmla="*/ 5425 w 5854"/>
                <a:gd name="T5" fmla="*/ 181 h 4714"/>
                <a:gd name="T6" fmla="*/ 5268 w 5854"/>
                <a:gd name="T7" fmla="*/ 123 h 4714"/>
                <a:gd name="T8" fmla="*/ 5048 w 5854"/>
                <a:gd name="T9" fmla="*/ 70 h 4714"/>
                <a:gd name="T10" fmla="*/ 4753 w 5854"/>
                <a:gd name="T11" fmla="*/ 29 h 4714"/>
                <a:gd name="T12" fmla="*/ 4372 w 5854"/>
                <a:gd name="T13" fmla="*/ 5 h 4714"/>
                <a:gd name="T14" fmla="*/ 3996 w 5854"/>
                <a:gd name="T15" fmla="*/ 0 h 4714"/>
                <a:gd name="T16" fmla="*/ 3851 w 5854"/>
                <a:gd name="T17" fmla="*/ 0 h 4714"/>
                <a:gd name="T18" fmla="*/ 3624 w 5854"/>
                <a:gd name="T19" fmla="*/ 0 h 4714"/>
                <a:gd name="T20" fmla="*/ 3394 w 5854"/>
                <a:gd name="T21" fmla="*/ 0 h 4714"/>
                <a:gd name="T22" fmla="*/ 3163 w 5854"/>
                <a:gd name="T23" fmla="*/ 0 h 4714"/>
                <a:gd name="T24" fmla="*/ 2962 w 5854"/>
                <a:gd name="T25" fmla="*/ 0 h 4714"/>
                <a:gd name="T26" fmla="*/ 2890 w 5854"/>
                <a:gd name="T27" fmla="*/ 8 h 4714"/>
                <a:gd name="T28" fmla="*/ 2555 w 5854"/>
                <a:gd name="T29" fmla="*/ 56 h 4714"/>
                <a:gd name="T30" fmla="*/ 2146 w 5854"/>
                <a:gd name="T31" fmla="*/ 131 h 4714"/>
                <a:gd name="T32" fmla="*/ 1756 w 5854"/>
                <a:gd name="T33" fmla="*/ 227 h 4714"/>
                <a:gd name="T34" fmla="*/ 1384 w 5854"/>
                <a:gd name="T35" fmla="*/ 341 h 4714"/>
                <a:gd name="T36" fmla="*/ 1030 w 5854"/>
                <a:gd name="T37" fmla="*/ 474 h 4714"/>
                <a:gd name="T38" fmla="*/ 693 w 5854"/>
                <a:gd name="T39" fmla="*/ 625 h 4714"/>
                <a:gd name="T40" fmla="*/ 374 w 5854"/>
                <a:gd name="T41" fmla="*/ 795 h 4714"/>
                <a:gd name="T42" fmla="*/ 73 w 5854"/>
                <a:gd name="T43" fmla="*/ 985 h 4714"/>
                <a:gd name="T44" fmla="*/ 130 w 5854"/>
                <a:gd name="T45" fmla="*/ 1264 h 4714"/>
                <a:gd name="T46" fmla="*/ 449 w 5854"/>
                <a:gd name="T47" fmla="*/ 1802 h 4714"/>
                <a:gd name="T48" fmla="*/ 676 w 5854"/>
                <a:gd name="T49" fmla="*/ 2191 h 4714"/>
                <a:gd name="T50" fmla="*/ 847 w 5854"/>
                <a:gd name="T51" fmla="*/ 2507 h 4714"/>
                <a:gd name="T52" fmla="*/ 999 w 5854"/>
                <a:gd name="T53" fmla="*/ 2827 h 4714"/>
                <a:gd name="T54" fmla="*/ 1126 w 5854"/>
                <a:gd name="T55" fmla="*/ 3155 h 4714"/>
                <a:gd name="T56" fmla="*/ 1222 w 5854"/>
                <a:gd name="T57" fmla="*/ 3489 h 4714"/>
                <a:gd name="T58" fmla="*/ 1252 w 5854"/>
                <a:gd name="T59" fmla="*/ 3588 h 4714"/>
                <a:gd name="T60" fmla="*/ 1262 w 5854"/>
                <a:gd name="T61" fmla="*/ 3630 h 4714"/>
                <a:gd name="T62" fmla="*/ 1407 w 5854"/>
                <a:gd name="T63" fmla="*/ 3722 h 4714"/>
                <a:gd name="T64" fmla="*/ 1986 w 5854"/>
                <a:gd name="T65" fmla="*/ 3888 h 4714"/>
                <a:gd name="T66" fmla="*/ 2570 w 5854"/>
                <a:gd name="T67" fmla="*/ 4032 h 4714"/>
                <a:gd name="T68" fmla="*/ 3159 w 5854"/>
                <a:gd name="T69" fmla="*/ 4151 h 4714"/>
                <a:gd name="T70" fmla="*/ 3669 w 5854"/>
                <a:gd name="T71" fmla="*/ 4235 h 4714"/>
                <a:gd name="T72" fmla="*/ 3923 w 5854"/>
                <a:gd name="T73" fmla="*/ 4284 h 4714"/>
                <a:gd name="T74" fmla="*/ 4234 w 5854"/>
                <a:gd name="T75" fmla="*/ 4363 h 4714"/>
                <a:gd name="T76" fmla="*/ 4727 w 5854"/>
                <a:gd name="T77" fmla="*/ 4506 h 4714"/>
                <a:gd name="T78" fmla="*/ 5161 w 5854"/>
                <a:gd name="T79" fmla="*/ 4626 h 4714"/>
                <a:gd name="T80" fmla="*/ 5414 w 5854"/>
                <a:gd name="T81" fmla="*/ 4682 h 4714"/>
                <a:gd name="T82" fmla="*/ 5618 w 5854"/>
                <a:gd name="T83" fmla="*/ 4652 h 4714"/>
                <a:gd name="T84" fmla="*/ 5653 w 5854"/>
                <a:gd name="T85" fmla="*/ 4417 h 4714"/>
                <a:gd name="T86" fmla="*/ 5678 w 5854"/>
                <a:gd name="T87" fmla="*/ 4188 h 4714"/>
                <a:gd name="T88" fmla="*/ 5707 w 5854"/>
                <a:gd name="T89" fmla="*/ 3957 h 4714"/>
                <a:gd name="T90" fmla="*/ 5765 w 5854"/>
                <a:gd name="T91" fmla="*/ 3624 h 4714"/>
                <a:gd name="T92" fmla="*/ 5836 w 5854"/>
                <a:gd name="T93" fmla="*/ 3014 h 4714"/>
                <a:gd name="T94" fmla="*/ 5854 w 5854"/>
                <a:gd name="T95" fmla="*/ 2416 h 4714"/>
                <a:gd name="T96" fmla="*/ 5834 w 5854"/>
                <a:gd name="T97" fmla="*/ 1855 h 4714"/>
                <a:gd name="T98" fmla="*/ 5789 w 5854"/>
                <a:gd name="T99" fmla="*/ 1349 h 4714"/>
                <a:gd name="T100" fmla="*/ 5733 w 5854"/>
                <a:gd name="T101" fmla="*/ 924 h 4714"/>
                <a:gd name="T102" fmla="*/ 5670 w 5854"/>
                <a:gd name="T103" fmla="*/ 538 h 4714"/>
                <a:gd name="T104" fmla="*/ 5637 w 5854"/>
                <a:gd name="T105" fmla="*/ 357 h 47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854"/>
                <a:gd name="T160" fmla="*/ 0 h 4714"/>
                <a:gd name="T161" fmla="*/ 5854 w 5854"/>
                <a:gd name="T162" fmla="*/ 4714 h 47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854" h="4714">
                  <a:moveTo>
                    <a:pt x="5637" y="348"/>
                  </a:moveTo>
                  <a:lnTo>
                    <a:pt x="5625" y="329"/>
                  </a:lnTo>
                  <a:lnTo>
                    <a:pt x="5607" y="307"/>
                  </a:lnTo>
                  <a:lnTo>
                    <a:pt x="5595" y="295"/>
                  </a:lnTo>
                  <a:lnTo>
                    <a:pt x="5582" y="282"/>
                  </a:lnTo>
                  <a:lnTo>
                    <a:pt x="5566" y="269"/>
                  </a:lnTo>
                  <a:lnTo>
                    <a:pt x="5549" y="255"/>
                  </a:lnTo>
                  <a:lnTo>
                    <a:pt x="5530" y="240"/>
                  </a:lnTo>
                  <a:lnTo>
                    <a:pt x="5508" y="226"/>
                  </a:lnTo>
                  <a:lnTo>
                    <a:pt x="5483" y="212"/>
                  </a:lnTo>
                  <a:lnTo>
                    <a:pt x="5455" y="196"/>
                  </a:lnTo>
                  <a:lnTo>
                    <a:pt x="5425" y="181"/>
                  </a:lnTo>
                  <a:lnTo>
                    <a:pt x="5391" y="166"/>
                  </a:lnTo>
                  <a:lnTo>
                    <a:pt x="5354" y="151"/>
                  </a:lnTo>
                  <a:lnTo>
                    <a:pt x="5313" y="137"/>
                  </a:lnTo>
                  <a:lnTo>
                    <a:pt x="5268" y="123"/>
                  </a:lnTo>
                  <a:lnTo>
                    <a:pt x="5220" y="109"/>
                  </a:lnTo>
                  <a:lnTo>
                    <a:pt x="5167" y="95"/>
                  </a:lnTo>
                  <a:lnTo>
                    <a:pt x="5110" y="83"/>
                  </a:lnTo>
                  <a:lnTo>
                    <a:pt x="5048" y="70"/>
                  </a:lnTo>
                  <a:lnTo>
                    <a:pt x="4983" y="58"/>
                  </a:lnTo>
                  <a:lnTo>
                    <a:pt x="4911" y="48"/>
                  </a:lnTo>
                  <a:lnTo>
                    <a:pt x="4835" y="38"/>
                  </a:lnTo>
                  <a:lnTo>
                    <a:pt x="4753" y="29"/>
                  </a:lnTo>
                  <a:lnTo>
                    <a:pt x="4666" y="21"/>
                  </a:lnTo>
                  <a:lnTo>
                    <a:pt x="4574" y="14"/>
                  </a:lnTo>
                  <a:lnTo>
                    <a:pt x="4476" y="9"/>
                  </a:lnTo>
                  <a:lnTo>
                    <a:pt x="4372" y="5"/>
                  </a:lnTo>
                  <a:lnTo>
                    <a:pt x="4261" y="1"/>
                  </a:lnTo>
                  <a:lnTo>
                    <a:pt x="4145" y="0"/>
                  </a:lnTo>
                  <a:lnTo>
                    <a:pt x="4022" y="0"/>
                  </a:lnTo>
                  <a:lnTo>
                    <a:pt x="3996" y="0"/>
                  </a:lnTo>
                  <a:lnTo>
                    <a:pt x="3970" y="0"/>
                  </a:lnTo>
                  <a:lnTo>
                    <a:pt x="3940" y="0"/>
                  </a:lnTo>
                  <a:lnTo>
                    <a:pt x="3907" y="0"/>
                  </a:lnTo>
                  <a:lnTo>
                    <a:pt x="3851" y="0"/>
                  </a:lnTo>
                  <a:lnTo>
                    <a:pt x="3795" y="0"/>
                  </a:lnTo>
                  <a:lnTo>
                    <a:pt x="3738" y="0"/>
                  </a:lnTo>
                  <a:lnTo>
                    <a:pt x="3681" y="0"/>
                  </a:lnTo>
                  <a:lnTo>
                    <a:pt x="3624" y="0"/>
                  </a:lnTo>
                  <a:lnTo>
                    <a:pt x="3567" y="0"/>
                  </a:lnTo>
                  <a:lnTo>
                    <a:pt x="3510" y="0"/>
                  </a:lnTo>
                  <a:lnTo>
                    <a:pt x="3452" y="0"/>
                  </a:lnTo>
                  <a:lnTo>
                    <a:pt x="3394" y="0"/>
                  </a:lnTo>
                  <a:lnTo>
                    <a:pt x="3336" y="0"/>
                  </a:lnTo>
                  <a:lnTo>
                    <a:pt x="3279" y="0"/>
                  </a:lnTo>
                  <a:lnTo>
                    <a:pt x="3221" y="0"/>
                  </a:lnTo>
                  <a:lnTo>
                    <a:pt x="3163" y="0"/>
                  </a:lnTo>
                  <a:lnTo>
                    <a:pt x="3105" y="0"/>
                  </a:lnTo>
                  <a:lnTo>
                    <a:pt x="3046" y="0"/>
                  </a:lnTo>
                  <a:lnTo>
                    <a:pt x="2988" y="0"/>
                  </a:lnTo>
                  <a:lnTo>
                    <a:pt x="2962" y="0"/>
                  </a:lnTo>
                  <a:lnTo>
                    <a:pt x="2934" y="1"/>
                  </a:lnTo>
                  <a:lnTo>
                    <a:pt x="2921" y="2"/>
                  </a:lnTo>
                  <a:lnTo>
                    <a:pt x="2906" y="5"/>
                  </a:lnTo>
                  <a:lnTo>
                    <a:pt x="2890" y="8"/>
                  </a:lnTo>
                  <a:lnTo>
                    <a:pt x="2873" y="12"/>
                  </a:lnTo>
                  <a:lnTo>
                    <a:pt x="2766" y="26"/>
                  </a:lnTo>
                  <a:lnTo>
                    <a:pt x="2659" y="39"/>
                  </a:lnTo>
                  <a:lnTo>
                    <a:pt x="2555" y="56"/>
                  </a:lnTo>
                  <a:lnTo>
                    <a:pt x="2451" y="73"/>
                  </a:lnTo>
                  <a:lnTo>
                    <a:pt x="2348" y="91"/>
                  </a:lnTo>
                  <a:lnTo>
                    <a:pt x="2247" y="111"/>
                  </a:lnTo>
                  <a:lnTo>
                    <a:pt x="2146" y="131"/>
                  </a:lnTo>
                  <a:lnTo>
                    <a:pt x="2047" y="154"/>
                  </a:lnTo>
                  <a:lnTo>
                    <a:pt x="1950" y="177"/>
                  </a:lnTo>
                  <a:lnTo>
                    <a:pt x="1852" y="201"/>
                  </a:lnTo>
                  <a:lnTo>
                    <a:pt x="1756" y="227"/>
                  </a:lnTo>
                  <a:lnTo>
                    <a:pt x="1662" y="253"/>
                  </a:lnTo>
                  <a:lnTo>
                    <a:pt x="1568" y="282"/>
                  </a:lnTo>
                  <a:lnTo>
                    <a:pt x="1476" y="310"/>
                  </a:lnTo>
                  <a:lnTo>
                    <a:pt x="1384" y="341"/>
                  </a:lnTo>
                  <a:lnTo>
                    <a:pt x="1294" y="372"/>
                  </a:lnTo>
                  <a:lnTo>
                    <a:pt x="1205" y="405"/>
                  </a:lnTo>
                  <a:lnTo>
                    <a:pt x="1116" y="439"/>
                  </a:lnTo>
                  <a:lnTo>
                    <a:pt x="1030" y="474"/>
                  </a:lnTo>
                  <a:lnTo>
                    <a:pt x="944" y="510"/>
                  </a:lnTo>
                  <a:lnTo>
                    <a:pt x="859" y="547"/>
                  </a:lnTo>
                  <a:lnTo>
                    <a:pt x="776" y="586"/>
                  </a:lnTo>
                  <a:lnTo>
                    <a:pt x="693" y="625"/>
                  </a:lnTo>
                  <a:lnTo>
                    <a:pt x="612" y="666"/>
                  </a:lnTo>
                  <a:lnTo>
                    <a:pt x="532" y="708"/>
                  </a:lnTo>
                  <a:lnTo>
                    <a:pt x="452" y="751"/>
                  </a:lnTo>
                  <a:lnTo>
                    <a:pt x="374" y="795"/>
                  </a:lnTo>
                  <a:lnTo>
                    <a:pt x="297" y="841"/>
                  </a:lnTo>
                  <a:lnTo>
                    <a:pt x="221" y="887"/>
                  </a:lnTo>
                  <a:lnTo>
                    <a:pt x="146" y="935"/>
                  </a:lnTo>
                  <a:lnTo>
                    <a:pt x="73" y="985"/>
                  </a:lnTo>
                  <a:lnTo>
                    <a:pt x="0" y="1034"/>
                  </a:lnTo>
                  <a:lnTo>
                    <a:pt x="42" y="1110"/>
                  </a:lnTo>
                  <a:lnTo>
                    <a:pt x="85" y="1188"/>
                  </a:lnTo>
                  <a:lnTo>
                    <a:pt x="130" y="1264"/>
                  </a:lnTo>
                  <a:lnTo>
                    <a:pt x="174" y="1340"/>
                  </a:lnTo>
                  <a:lnTo>
                    <a:pt x="265" y="1494"/>
                  </a:lnTo>
                  <a:lnTo>
                    <a:pt x="357" y="1648"/>
                  </a:lnTo>
                  <a:lnTo>
                    <a:pt x="449" y="1802"/>
                  </a:lnTo>
                  <a:lnTo>
                    <a:pt x="541" y="1957"/>
                  </a:lnTo>
                  <a:lnTo>
                    <a:pt x="587" y="2035"/>
                  </a:lnTo>
                  <a:lnTo>
                    <a:pt x="632" y="2113"/>
                  </a:lnTo>
                  <a:lnTo>
                    <a:pt x="676" y="2191"/>
                  </a:lnTo>
                  <a:lnTo>
                    <a:pt x="720" y="2269"/>
                  </a:lnTo>
                  <a:lnTo>
                    <a:pt x="763" y="2349"/>
                  </a:lnTo>
                  <a:lnTo>
                    <a:pt x="806" y="2428"/>
                  </a:lnTo>
                  <a:lnTo>
                    <a:pt x="847" y="2507"/>
                  </a:lnTo>
                  <a:lnTo>
                    <a:pt x="886" y="2586"/>
                  </a:lnTo>
                  <a:lnTo>
                    <a:pt x="925" y="2667"/>
                  </a:lnTo>
                  <a:lnTo>
                    <a:pt x="962" y="2747"/>
                  </a:lnTo>
                  <a:lnTo>
                    <a:pt x="999" y="2827"/>
                  </a:lnTo>
                  <a:lnTo>
                    <a:pt x="1033" y="2909"/>
                  </a:lnTo>
                  <a:lnTo>
                    <a:pt x="1066" y="2990"/>
                  </a:lnTo>
                  <a:lnTo>
                    <a:pt x="1097" y="3073"/>
                  </a:lnTo>
                  <a:lnTo>
                    <a:pt x="1126" y="3155"/>
                  </a:lnTo>
                  <a:lnTo>
                    <a:pt x="1153" y="3238"/>
                  </a:lnTo>
                  <a:lnTo>
                    <a:pt x="1179" y="3321"/>
                  </a:lnTo>
                  <a:lnTo>
                    <a:pt x="1202" y="3405"/>
                  </a:lnTo>
                  <a:lnTo>
                    <a:pt x="1222" y="3489"/>
                  </a:lnTo>
                  <a:lnTo>
                    <a:pt x="1241" y="3574"/>
                  </a:lnTo>
                  <a:lnTo>
                    <a:pt x="1244" y="3578"/>
                  </a:lnTo>
                  <a:lnTo>
                    <a:pt x="1249" y="3583"/>
                  </a:lnTo>
                  <a:lnTo>
                    <a:pt x="1252" y="3588"/>
                  </a:lnTo>
                  <a:lnTo>
                    <a:pt x="1254" y="3593"/>
                  </a:lnTo>
                  <a:lnTo>
                    <a:pt x="1258" y="3605"/>
                  </a:lnTo>
                  <a:lnTo>
                    <a:pt x="1261" y="3617"/>
                  </a:lnTo>
                  <a:lnTo>
                    <a:pt x="1262" y="3630"/>
                  </a:lnTo>
                  <a:lnTo>
                    <a:pt x="1263" y="3645"/>
                  </a:lnTo>
                  <a:lnTo>
                    <a:pt x="1263" y="3661"/>
                  </a:lnTo>
                  <a:lnTo>
                    <a:pt x="1264" y="3678"/>
                  </a:lnTo>
                  <a:lnTo>
                    <a:pt x="1407" y="3722"/>
                  </a:lnTo>
                  <a:lnTo>
                    <a:pt x="1551" y="3765"/>
                  </a:lnTo>
                  <a:lnTo>
                    <a:pt x="1696" y="3808"/>
                  </a:lnTo>
                  <a:lnTo>
                    <a:pt x="1841" y="3849"/>
                  </a:lnTo>
                  <a:lnTo>
                    <a:pt x="1986" y="3888"/>
                  </a:lnTo>
                  <a:lnTo>
                    <a:pt x="2132" y="3926"/>
                  </a:lnTo>
                  <a:lnTo>
                    <a:pt x="2278" y="3963"/>
                  </a:lnTo>
                  <a:lnTo>
                    <a:pt x="2423" y="3998"/>
                  </a:lnTo>
                  <a:lnTo>
                    <a:pt x="2570" y="4032"/>
                  </a:lnTo>
                  <a:lnTo>
                    <a:pt x="2717" y="4065"/>
                  </a:lnTo>
                  <a:lnTo>
                    <a:pt x="2864" y="4095"/>
                  </a:lnTo>
                  <a:lnTo>
                    <a:pt x="3013" y="4124"/>
                  </a:lnTo>
                  <a:lnTo>
                    <a:pt x="3159" y="4151"/>
                  </a:lnTo>
                  <a:lnTo>
                    <a:pt x="3309" y="4178"/>
                  </a:lnTo>
                  <a:lnTo>
                    <a:pt x="3457" y="4202"/>
                  </a:lnTo>
                  <a:lnTo>
                    <a:pt x="3606" y="4224"/>
                  </a:lnTo>
                  <a:lnTo>
                    <a:pt x="3669" y="4235"/>
                  </a:lnTo>
                  <a:lnTo>
                    <a:pt x="3734" y="4245"/>
                  </a:lnTo>
                  <a:lnTo>
                    <a:pt x="3797" y="4258"/>
                  </a:lnTo>
                  <a:lnTo>
                    <a:pt x="3860" y="4271"/>
                  </a:lnTo>
                  <a:lnTo>
                    <a:pt x="3923" y="4284"/>
                  </a:lnTo>
                  <a:lnTo>
                    <a:pt x="3985" y="4299"/>
                  </a:lnTo>
                  <a:lnTo>
                    <a:pt x="4048" y="4314"/>
                  </a:lnTo>
                  <a:lnTo>
                    <a:pt x="4110" y="4330"/>
                  </a:lnTo>
                  <a:lnTo>
                    <a:pt x="4234" y="4363"/>
                  </a:lnTo>
                  <a:lnTo>
                    <a:pt x="4358" y="4398"/>
                  </a:lnTo>
                  <a:lnTo>
                    <a:pt x="4480" y="4433"/>
                  </a:lnTo>
                  <a:lnTo>
                    <a:pt x="4604" y="4471"/>
                  </a:lnTo>
                  <a:lnTo>
                    <a:pt x="4727" y="4506"/>
                  </a:lnTo>
                  <a:lnTo>
                    <a:pt x="4850" y="4542"/>
                  </a:lnTo>
                  <a:lnTo>
                    <a:pt x="4974" y="4577"/>
                  </a:lnTo>
                  <a:lnTo>
                    <a:pt x="5099" y="4610"/>
                  </a:lnTo>
                  <a:lnTo>
                    <a:pt x="5161" y="4626"/>
                  </a:lnTo>
                  <a:lnTo>
                    <a:pt x="5224" y="4641"/>
                  </a:lnTo>
                  <a:lnTo>
                    <a:pt x="5287" y="4656"/>
                  </a:lnTo>
                  <a:lnTo>
                    <a:pt x="5351" y="4669"/>
                  </a:lnTo>
                  <a:lnTo>
                    <a:pt x="5414" y="4682"/>
                  </a:lnTo>
                  <a:lnTo>
                    <a:pt x="5478" y="4694"/>
                  </a:lnTo>
                  <a:lnTo>
                    <a:pt x="5542" y="4704"/>
                  </a:lnTo>
                  <a:lnTo>
                    <a:pt x="5607" y="4714"/>
                  </a:lnTo>
                  <a:lnTo>
                    <a:pt x="5618" y="4652"/>
                  </a:lnTo>
                  <a:lnTo>
                    <a:pt x="5628" y="4592"/>
                  </a:lnTo>
                  <a:lnTo>
                    <a:pt x="5637" y="4533"/>
                  </a:lnTo>
                  <a:lnTo>
                    <a:pt x="5646" y="4475"/>
                  </a:lnTo>
                  <a:lnTo>
                    <a:pt x="5653" y="4417"/>
                  </a:lnTo>
                  <a:lnTo>
                    <a:pt x="5659" y="4359"/>
                  </a:lnTo>
                  <a:lnTo>
                    <a:pt x="5666" y="4302"/>
                  </a:lnTo>
                  <a:lnTo>
                    <a:pt x="5672" y="4245"/>
                  </a:lnTo>
                  <a:lnTo>
                    <a:pt x="5678" y="4188"/>
                  </a:lnTo>
                  <a:lnTo>
                    <a:pt x="5685" y="4131"/>
                  </a:lnTo>
                  <a:lnTo>
                    <a:pt x="5692" y="4073"/>
                  </a:lnTo>
                  <a:lnTo>
                    <a:pt x="5700" y="4015"/>
                  </a:lnTo>
                  <a:lnTo>
                    <a:pt x="5707" y="3957"/>
                  </a:lnTo>
                  <a:lnTo>
                    <a:pt x="5717" y="3897"/>
                  </a:lnTo>
                  <a:lnTo>
                    <a:pt x="5727" y="3836"/>
                  </a:lnTo>
                  <a:lnTo>
                    <a:pt x="5739" y="3775"/>
                  </a:lnTo>
                  <a:lnTo>
                    <a:pt x="5765" y="3624"/>
                  </a:lnTo>
                  <a:lnTo>
                    <a:pt x="5788" y="3470"/>
                  </a:lnTo>
                  <a:lnTo>
                    <a:pt x="5809" y="3318"/>
                  </a:lnTo>
                  <a:lnTo>
                    <a:pt x="5824" y="3166"/>
                  </a:lnTo>
                  <a:lnTo>
                    <a:pt x="5836" y="3014"/>
                  </a:lnTo>
                  <a:lnTo>
                    <a:pt x="5846" y="2862"/>
                  </a:lnTo>
                  <a:lnTo>
                    <a:pt x="5851" y="2712"/>
                  </a:lnTo>
                  <a:lnTo>
                    <a:pt x="5854" y="2563"/>
                  </a:lnTo>
                  <a:lnTo>
                    <a:pt x="5854" y="2416"/>
                  </a:lnTo>
                  <a:lnTo>
                    <a:pt x="5853" y="2272"/>
                  </a:lnTo>
                  <a:lnTo>
                    <a:pt x="5849" y="2130"/>
                  </a:lnTo>
                  <a:lnTo>
                    <a:pt x="5842" y="1990"/>
                  </a:lnTo>
                  <a:lnTo>
                    <a:pt x="5834" y="1855"/>
                  </a:lnTo>
                  <a:lnTo>
                    <a:pt x="5824" y="1722"/>
                  </a:lnTo>
                  <a:lnTo>
                    <a:pt x="5814" y="1594"/>
                  </a:lnTo>
                  <a:lnTo>
                    <a:pt x="5802" y="1469"/>
                  </a:lnTo>
                  <a:lnTo>
                    <a:pt x="5789" y="1349"/>
                  </a:lnTo>
                  <a:lnTo>
                    <a:pt x="5776" y="1235"/>
                  </a:lnTo>
                  <a:lnTo>
                    <a:pt x="5762" y="1125"/>
                  </a:lnTo>
                  <a:lnTo>
                    <a:pt x="5747" y="1022"/>
                  </a:lnTo>
                  <a:lnTo>
                    <a:pt x="5733" y="924"/>
                  </a:lnTo>
                  <a:lnTo>
                    <a:pt x="5720" y="833"/>
                  </a:lnTo>
                  <a:lnTo>
                    <a:pt x="5706" y="749"/>
                  </a:lnTo>
                  <a:lnTo>
                    <a:pt x="5693" y="671"/>
                  </a:lnTo>
                  <a:lnTo>
                    <a:pt x="5670" y="538"/>
                  </a:lnTo>
                  <a:lnTo>
                    <a:pt x="5652" y="439"/>
                  </a:lnTo>
                  <a:lnTo>
                    <a:pt x="5645" y="402"/>
                  </a:lnTo>
                  <a:lnTo>
                    <a:pt x="5640" y="375"/>
                  </a:lnTo>
                  <a:lnTo>
                    <a:pt x="5637" y="357"/>
                  </a:lnTo>
                  <a:lnTo>
                    <a:pt x="5637" y="348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6" name="Freeform 19"/>
            <p:cNvSpPr>
              <a:spLocks noChangeAspect="1"/>
            </p:cNvSpPr>
            <p:nvPr/>
          </p:nvSpPr>
          <p:spPr bwMode="auto">
            <a:xfrm flipH="1">
              <a:off x="3216" y="1481"/>
              <a:ext cx="208" cy="84"/>
            </a:xfrm>
            <a:custGeom>
              <a:avLst/>
              <a:gdLst>
                <a:gd name="T0" fmla="*/ 2016 w 3122"/>
                <a:gd name="T1" fmla="*/ 0 h 1265"/>
                <a:gd name="T2" fmla="*/ 1897 w 3122"/>
                <a:gd name="T3" fmla="*/ 0 h 1265"/>
                <a:gd name="T4" fmla="*/ 1728 w 3122"/>
                <a:gd name="T5" fmla="*/ 0 h 1265"/>
                <a:gd name="T6" fmla="*/ 1556 w 3122"/>
                <a:gd name="T7" fmla="*/ 0 h 1265"/>
                <a:gd name="T8" fmla="*/ 1383 w 3122"/>
                <a:gd name="T9" fmla="*/ 0 h 1265"/>
                <a:gd name="T10" fmla="*/ 1209 w 3122"/>
                <a:gd name="T11" fmla="*/ 0 h 1265"/>
                <a:gd name="T12" fmla="*/ 1034 w 3122"/>
                <a:gd name="T13" fmla="*/ 0 h 1265"/>
                <a:gd name="T14" fmla="*/ 966 w 3122"/>
                <a:gd name="T15" fmla="*/ 3 h 1265"/>
                <a:gd name="T16" fmla="*/ 919 w 3122"/>
                <a:gd name="T17" fmla="*/ 12 h 1265"/>
                <a:gd name="T18" fmla="*/ 719 w 3122"/>
                <a:gd name="T19" fmla="*/ 45 h 1265"/>
                <a:gd name="T20" fmla="*/ 533 w 3122"/>
                <a:gd name="T21" fmla="*/ 89 h 1265"/>
                <a:gd name="T22" fmla="*/ 359 w 3122"/>
                <a:gd name="T23" fmla="*/ 148 h 1265"/>
                <a:gd name="T24" fmla="*/ 199 w 3122"/>
                <a:gd name="T25" fmla="*/ 222 h 1265"/>
                <a:gd name="T26" fmla="*/ 122 w 3122"/>
                <a:gd name="T27" fmla="*/ 265 h 1265"/>
                <a:gd name="T28" fmla="*/ 0 w 3122"/>
                <a:gd name="T29" fmla="*/ 345 h 1265"/>
                <a:gd name="T30" fmla="*/ 54 w 3122"/>
                <a:gd name="T31" fmla="*/ 488 h 1265"/>
                <a:gd name="T32" fmla="*/ 118 w 3122"/>
                <a:gd name="T33" fmla="*/ 619 h 1265"/>
                <a:gd name="T34" fmla="*/ 195 w 3122"/>
                <a:gd name="T35" fmla="*/ 737 h 1265"/>
                <a:gd name="T36" fmla="*/ 281 w 3122"/>
                <a:gd name="T37" fmla="*/ 844 h 1265"/>
                <a:gd name="T38" fmla="*/ 380 w 3122"/>
                <a:gd name="T39" fmla="*/ 939 h 1265"/>
                <a:gd name="T40" fmla="*/ 488 w 3122"/>
                <a:gd name="T41" fmla="*/ 1021 h 1265"/>
                <a:gd name="T42" fmla="*/ 610 w 3122"/>
                <a:gd name="T43" fmla="*/ 1092 h 1265"/>
                <a:gd name="T44" fmla="*/ 741 w 3122"/>
                <a:gd name="T45" fmla="*/ 1151 h 1265"/>
                <a:gd name="T46" fmla="*/ 885 w 3122"/>
                <a:gd name="T47" fmla="*/ 1199 h 1265"/>
                <a:gd name="T48" fmla="*/ 1039 w 3122"/>
                <a:gd name="T49" fmla="*/ 1236 h 1265"/>
                <a:gd name="T50" fmla="*/ 1166 w 3122"/>
                <a:gd name="T51" fmla="*/ 1257 h 1265"/>
                <a:gd name="T52" fmla="*/ 1211 w 3122"/>
                <a:gd name="T53" fmla="*/ 1264 h 1265"/>
                <a:gd name="T54" fmla="*/ 1350 w 3122"/>
                <a:gd name="T55" fmla="*/ 1265 h 1265"/>
                <a:gd name="T56" fmla="*/ 1608 w 3122"/>
                <a:gd name="T57" fmla="*/ 1265 h 1265"/>
                <a:gd name="T58" fmla="*/ 1867 w 3122"/>
                <a:gd name="T59" fmla="*/ 1265 h 1265"/>
                <a:gd name="T60" fmla="*/ 2127 w 3122"/>
                <a:gd name="T61" fmla="*/ 1265 h 1265"/>
                <a:gd name="T62" fmla="*/ 2385 w 3122"/>
                <a:gd name="T63" fmla="*/ 1265 h 1265"/>
                <a:gd name="T64" fmla="*/ 2644 w 3122"/>
                <a:gd name="T65" fmla="*/ 1265 h 1265"/>
                <a:gd name="T66" fmla="*/ 2733 w 3122"/>
                <a:gd name="T67" fmla="*/ 1265 h 1265"/>
                <a:gd name="T68" fmla="*/ 2799 w 3122"/>
                <a:gd name="T69" fmla="*/ 1264 h 1265"/>
                <a:gd name="T70" fmla="*/ 2855 w 3122"/>
                <a:gd name="T71" fmla="*/ 1257 h 1265"/>
                <a:gd name="T72" fmla="*/ 2902 w 3122"/>
                <a:gd name="T73" fmla="*/ 1246 h 1265"/>
                <a:gd name="T74" fmla="*/ 2939 w 3122"/>
                <a:gd name="T75" fmla="*/ 1229 h 1265"/>
                <a:gd name="T76" fmla="*/ 2965 w 3122"/>
                <a:gd name="T77" fmla="*/ 1204 h 1265"/>
                <a:gd name="T78" fmla="*/ 3009 w 3122"/>
                <a:gd name="T79" fmla="*/ 1127 h 1265"/>
                <a:gd name="T80" fmla="*/ 3079 w 3122"/>
                <a:gd name="T81" fmla="*/ 966 h 1265"/>
                <a:gd name="T82" fmla="*/ 3116 w 3122"/>
                <a:gd name="T83" fmla="*/ 815 h 1265"/>
                <a:gd name="T84" fmla="*/ 3119 w 3122"/>
                <a:gd name="T85" fmla="*/ 677 h 1265"/>
                <a:gd name="T86" fmla="*/ 3086 w 3122"/>
                <a:gd name="T87" fmla="*/ 549 h 1265"/>
                <a:gd name="T88" fmla="*/ 3018 w 3122"/>
                <a:gd name="T89" fmla="*/ 433 h 1265"/>
                <a:gd name="T90" fmla="*/ 2917 w 3122"/>
                <a:gd name="T91" fmla="*/ 328 h 1265"/>
                <a:gd name="T92" fmla="*/ 2779 w 3122"/>
                <a:gd name="T93" fmla="*/ 234 h 1265"/>
                <a:gd name="T94" fmla="*/ 2607 w 3122"/>
                <a:gd name="T95" fmla="*/ 151 h 1265"/>
                <a:gd name="T96" fmla="*/ 2399 w 3122"/>
                <a:gd name="T97" fmla="*/ 79 h 1265"/>
                <a:gd name="T98" fmla="*/ 2157 w 3122"/>
                <a:gd name="T99" fmla="*/ 18 h 12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122"/>
                <a:gd name="T151" fmla="*/ 0 h 1265"/>
                <a:gd name="T152" fmla="*/ 3122 w 3122"/>
                <a:gd name="T153" fmla="*/ 1265 h 12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122" h="1265">
                  <a:moveTo>
                    <a:pt x="2068" y="0"/>
                  </a:moveTo>
                  <a:lnTo>
                    <a:pt x="2043" y="0"/>
                  </a:lnTo>
                  <a:lnTo>
                    <a:pt x="2016" y="0"/>
                  </a:lnTo>
                  <a:lnTo>
                    <a:pt x="1986" y="0"/>
                  </a:lnTo>
                  <a:lnTo>
                    <a:pt x="1954" y="0"/>
                  </a:lnTo>
                  <a:lnTo>
                    <a:pt x="1897" y="0"/>
                  </a:lnTo>
                  <a:lnTo>
                    <a:pt x="1841" y="0"/>
                  </a:lnTo>
                  <a:lnTo>
                    <a:pt x="1784" y="0"/>
                  </a:lnTo>
                  <a:lnTo>
                    <a:pt x="1728" y="0"/>
                  </a:lnTo>
                  <a:lnTo>
                    <a:pt x="1671" y="0"/>
                  </a:lnTo>
                  <a:lnTo>
                    <a:pt x="1614" y="0"/>
                  </a:lnTo>
                  <a:lnTo>
                    <a:pt x="1556" y="0"/>
                  </a:lnTo>
                  <a:lnTo>
                    <a:pt x="1498" y="0"/>
                  </a:lnTo>
                  <a:lnTo>
                    <a:pt x="1440" y="0"/>
                  </a:lnTo>
                  <a:lnTo>
                    <a:pt x="1383" y="0"/>
                  </a:lnTo>
                  <a:lnTo>
                    <a:pt x="1325" y="0"/>
                  </a:lnTo>
                  <a:lnTo>
                    <a:pt x="1267" y="0"/>
                  </a:lnTo>
                  <a:lnTo>
                    <a:pt x="1209" y="0"/>
                  </a:lnTo>
                  <a:lnTo>
                    <a:pt x="1150" y="0"/>
                  </a:lnTo>
                  <a:lnTo>
                    <a:pt x="1092" y="0"/>
                  </a:lnTo>
                  <a:lnTo>
                    <a:pt x="1034" y="0"/>
                  </a:lnTo>
                  <a:lnTo>
                    <a:pt x="1008" y="1"/>
                  </a:lnTo>
                  <a:lnTo>
                    <a:pt x="981" y="2"/>
                  </a:lnTo>
                  <a:lnTo>
                    <a:pt x="966" y="3"/>
                  </a:lnTo>
                  <a:lnTo>
                    <a:pt x="952" y="5"/>
                  </a:lnTo>
                  <a:lnTo>
                    <a:pt x="936" y="9"/>
                  </a:lnTo>
                  <a:lnTo>
                    <a:pt x="919" y="12"/>
                  </a:lnTo>
                  <a:lnTo>
                    <a:pt x="851" y="21"/>
                  </a:lnTo>
                  <a:lnTo>
                    <a:pt x="785" y="32"/>
                  </a:lnTo>
                  <a:lnTo>
                    <a:pt x="719" y="45"/>
                  </a:lnTo>
                  <a:lnTo>
                    <a:pt x="656" y="57"/>
                  </a:lnTo>
                  <a:lnTo>
                    <a:pt x="594" y="73"/>
                  </a:lnTo>
                  <a:lnTo>
                    <a:pt x="533" y="89"/>
                  </a:lnTo>
                  <a:lnTo>
                    <a:pt x="474" y="107"/>
                  </a:lnTo>
                  <a:lnTo>
                    <a:pt x="417" y="127"/>
                  </a:lnTo>
                  <a:lnTo>
                    <a:pt x="359" y="148"/>
                  </a:lnTo>
                  <a:lnTo>
                    <a:pt x="304" y="171"/>
                  </a:lnTo>
                  <a:lnTo>
                    <a:pt x="251" y="196"/>
                  </a:lnTo>
                  <a:lnTo>
                    <a:pt x="199" y="222"/>
                  </a:lnTo>
                  <a:lnTo>
                    <a:pt x="172" y="236"/>
                  </a:lnTo>
                  <a:lnTo>
                    <a:pt x="147" y="251"/>
                  </a:lnTo>
                  <a:lnTo>
                    <a:pt x="122" y="265"/>
                  </a:lnTo>
                  <a:lnTo>
                    <a:pt x="97" y="280"/>
                  </a:lnTo>
                  <a:lnTo>
                    <a:pt x="48" y="312"/>
                  </a:lnTo>
                  <a:lnTo>
                    <a:pt x="0" y="345"/>
                  </a:lnTo>
                  <a:lnTo>
                    <a:pt x="17" y="394"/>
                  </a:lnTo>
                  <a:lnTo>
                    <a:pt x="35" y="442"/>
                  </a:lnTo>
                  <a:lnTo>
                    <a:pt x="54" y="488"/>
                  </a:lnTo>
                  <a:lnTo>
                    <a:pt x="74" y="533"/>
                  </a:lnTo>
                  <a:lnTo>
                    <a:pt x="96" y="576"/>
                  </a:lnTo>
                  <a:lnTo>
                    <a:pt x="118" y="619"/>
                  </a:lnTo>
                  <a:lnTo>
                    <a:pt x="143" y="660"/>
                  </a:lnTo>
                  <a:lnTo>
                    <a:pt x="168" y="699"/>
                  </a:lnTo>
                  <a:lnTo>
                    <a:pt x="195" y="737"/>
                  </a:lnTo>
                  <a:lnTo>
                    <a:pt x="222" y="774"/>
                  </a:lnTo>
                  <a:lnTo>
                    <a:pt x="252" y="810"/>
                  </a:lnTo>
                  <a:lnTo>
                    <a:pt x="281" y="844"/>
                  </a:lnTo>
                  <a:lnTo>
                    <a:pt x="313" y="877"/>
                  </a:lnTo>
                  <a:lnTo>
                    <a:pt x="346" y="908"/>
                  </a:lnTo>
                  <a:lnTo>
                    <a:pt x="380" y="939"/>
                  </a:lnTo>
                  <a:lnTo>
                    <a:pt x="414" y="968"/>
                  </a:lnTo>
                  <a:lnTo>
                    <a:pt x="451" y="995"/>
                  </a:lnTo>
                  <a:lnTo>
                    <a:pt x="488" y="1021"/>
                  </a:lnTo>
                  <a:lnTo>
                    <a:pt x="528" y="1047"/>
                  </a:lnTo>
                  <a:lnTo>
                    <a:pt x="568" y="1070"/>
                  </a:lnTo>
                  <a:lnTo>
                    <a:pt x="610" y="1092"/>
                  </a:lnTo>
                  <a:lnTo>
                    <a:pt x="652" y="1113"/>
                  </a:lnTo>
                  <a:lnTo>
                    <a:pt x="697" y="1134"/>
                  </a:lnTo>
                  <a:lnTo>
                    <a:pt x="741" y="1151"/>
                  </a:lnTo>
                  <a:lnTo>
                    <a:pt x="788" y="1169"/>
                  </a:lnTo>
                  <a:lnTo>
                    <a:pt x="835" y="1185"/>
                  </a:lnTo>
                  <a:lnTo>
                    <a:pt x="885" y="1199"/>
                  </a:lnTo>
                  <a:lnTo>
                    <a:pt x="935" y="1213"/>
                  </a:lnTo>
                  <a:lnTo>
                    <a:pt x="987" y="1224"/>
                  </a:lnTo>
                  <a:lnTo>
                    <a:pt x="1039" y="1236"/>
                  </a:lnTo>
                  <a:lnTo>
                    <a:pt x="1093" y="1246"/>
                  </a:lnTo>
                  <a:lnTo>
                    <a:pt x="1149" y="1253"/>
                  </a:lnTo>
                  <a:lnTo>
                    <a:pt x="1166" y="1257"/>
                  </a:lnTo>
                  <a:lnTo>
                    <a:pt x="1181" y="1260"/>
                  </a:lnTo>
                  <a:lnTo>
                    <a:pt x="1197" y="1261"/>
                  </a:lnTo>
                  <a:lnTo>
                    <a:pt x="1211" y="1264"/>
                  </a:lnTo>
                  <a:lnTo>
                    <a:pt x="1238" y="1265"/>
                  </a:lnTo>
                  <a:lnTo>
                    <a:pt x="1264" y="1265"/>
                  </a:lnTo>
                  <a:lnTo>
                    <a:pt x="1350" y="1265"/>
                  </a:lnTo>
                  <a:lnTo>
                    <a:pt x="1436" y="1265"/>
                  </a:lnTo>
                  <a:lnTo>
                    <a:pt x="1523" y="1265"/>
                  </a:lnTo>
                  <a:lnTo>
                    <a:pt x="1608" y="1265"/>
                  </a:lnTo>
                  <a:lnTo>
                    <a:pt x="1695" y="1265"/>
                  </a:lnTo>
                  <a:lnTo>
                    <a:pt x="1781" y="1265"/>
                  </a:lnTo>
                  <a:lnTo>
                    <a:pt x="1867" y="1265"/>
                  </a:lnTo>
                  <a:lnTo>
                    <a:pt x="1954" y="1265"/>
                  </a:lnTo>
                  <a:lnTo>
                    <a:pt x="2040" y="1265"/>
                  </a:lnTo>
                  <a:lnTo>
                    <a:pt x="2127" y="1265"/>
                  </a:lnTo>
                  <a:lnTo>
                    <a:pt x="2212" y="1265"/>
                  </a:lnTo>
                  <a:lnTo>
                    <a:pt x="2299" y="1265"/>
                  </a:lnTo>
                  <a:lnTo>
                    <a:pt x="2385" y="1265"/>
                  </a:lnTo>
                  <a:lnTo>
                    <a:pt x="2471" y="1265"/>
                  </a:lnTo>
                  <a:lnTo>
                    <a:pt x="2557" y="1265"/>
                  </a:lnTo>
                  <a:lnTo>
                    <a:pt x="2644" y="1265"/>
                  </a:lnTo>
                  <a:lnTo>
                    <a:pt x="2675" y="1265"/>
                  </a:lnTo>
                  <a:lnTo>
                    <a:pt x="2705" y="1265"/>
                  </a:lnTo>
                  <a:lnTo>
                    <a:pt x="2733" y="1265"/>
                  </a:lnTo>
                  <a:lnTo>
                    <a:pt x="2758" y="1265"/>
                  </a:lnTo>
                  <a:lnTo>
                    <a:pt x="2779" y="1265"/>
                  </a:lnTo>
                  <a:lnTo>
                    <a:pt x="2799" y="1264"/>
                  </a:lnTo>
                  <a:lnTo>
                    <a:pt x="2819" y="1263"/>
                  </a:lnTo>
                  <a:lnTo>
                    <a:pt x="2837" y="1260"/>
                  </a:lnTo>
                  <a:lnTo>
                    <a:pt x="2855" y="1257"/>
                  </a:lnTo>
                  <a:lnTo>
                    <a:pt x="2872" y="1254"/>
                  </a:lnTo>
                  <a:lnTo>
                    <a:pt x="2887" y="1251"/>
                  </a:lnTo>
                  <a:lnTo>
                    <a:pt x="2902" y="1246"/>
                  </a:lnTo>
                  <a:lnTo>
                    <a:pt x="2915" y="1240"/>
                  </a:lnTo>
                  <a:lnTo>
                    <a:pt x="2928" y="1235"/>
                  </a:lnTo>
                  <a:lnTo>
                    <a:pt x="2939" y="1229"/>
                  </a:lnTo>
                  <a:lnTo>
                    <a:pt x="2949" y="1221"/>
                  </a:lnTo>
                  <a:lnTo>
                    <a:pt x="2958" y="1213"/>
                  </a:lnTo>
                  <a:lnTo>
                    <a:pt x="2965" y="1204"/>
                  </a:lnTo>
                  <a:lnTo>
                    <a:pt x="2972" y="1195"/>
                  </a:lnTo>
                  <a:lnTo>
                    <a:pt x="2977" y="1184"/>
                  </a:lnTo>
                  <a:lnTo>
                    <a:pt x="3009" y="1127"/>
                  </a:lnTo>
                  <a:lnTo>
                    <a:pt x="3036" y="1072"/>
                  </a:lnTo>
                  <a:lnTo>
                    <a:pt x="3059" y="1018"/>
                  </a:lnTo>
                  <a:lnTo>
                    <a:pt x="3079" y="966"/>
                  </a:lnTo>
                  <a:lnTo>
                    <a:pt x="3095" y="915"/>
                  </a:lnTo>
                  <a:lnTo>
                    <a:pt x="3108" y="865"/>
                  </a:lnTo>
                  <a:lnTo>
                    <a:pt x="3116" y="815"/>
                  </a:lnTo>
                  <a:lnTo>
                    <a:pt x="3121" y="768"/>
                  </a:lnTo>
                  <a:lnTo>
                    <a:pt x="3122" y="722"/>
                  </a:lnTo>
                  <a:lnTo>
                    <a:pt x="3119" y="677"/>
                  </a:lnTo>
                  <a:lnTo>
                    <a:pt x="3111" y="633"/>
                  </a:lnTo>
                  <a:lnTo>
                    <a:pt x="3101" y="590"/>
                  </a:lnTo>
                  <a:lnTo>
                    <a:pt x="3086" y="549"/>
                  </a:lnTo>
                  <a:lnTo>
                    <a:pt x="3067" y="510"/>
                  </a:lnTo>
                  <a:lnTo>
                    <a:pt x="3044" y="471"/>
                  </a:lnTo>
                  <a:lnTo>
                    <a:pt x="3018" y="433"/>
                  </a:lnTo>
                  <a:lnTo>
                    <a:pt x="2988" y="397"/>
                  </a:lnTo>
                  <a:lnTo>
                    <a:pt x="2954" y="362"/>
                  </a:lnTo>
                  <a:lnTo>
                    <a:pt x="2917" y="328"/>
                  </a:lnTo>
                  <a:lnTo>
                    <a:pt x="2874" y="295"/>
                  </a:lnTo>
                  <a:lnTo>
                    <a:pt x="2829" y="264"/>
                  </a:lnTo>
                  <a:lnTo>
                    <a:pt x="2779" y="234"/>
                  </a:lnTo>
                  <a:lnTo>
                    <a:pt x="2725" y="205"/>
                  </a:lnTo>
                  <a:lnTo>
                    <a:pt x="2668" y="178"/>
                  </a:lnTo>
                  <a:lnTo>
                    <a:pt x="2607" y="151"/>
                  </a:lnTo>
                  <a:lnTo>
                    <a:pt x="2541" y="126"/>
                  </a:lnTo>
                  <a:lnTo>
                    <a:pt x="2472" y="102"/>
                  </a:lnTo>
                  <a:lnTo>
                    <a:pt x="2399" y="79"/>
                  </a:lnTo>
                  <a:lnTo>
                    <a:pt x="2322" y="58"/>
                  </a:lnTo>
                  <a:lnTo>
                    <a:pt x="2242" y="37"/>
                  </a:lnTo>
                  <a:lnTo>
                    <a:pt x="2157" y="18"/>
                  </a:lnTo>
                  <a:lnTo>
                    <a:pt x="2068" y="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7" name="Freeform 20"/>
            <p:cNvSpPr>
              <a:spLocks noChangeAspect="1"/>
            </p:cNvSpPr>
            <p:nvPr/>
          </p:nvSpPr>
          <p:spPr bwMode="auto">
            <a:xfrm flipH="1">
              <a:off x="3238" y="1497"/>
              <a:ext cx="59" cy="47"/>
            </a:xfrm>
            <a:custGeom>
              <a:avLst/>
              <a:gdLst>
                <a:gd name="T0" fmla="*/ 695 w 879"/>
                <a:gd name="T1" fmla="*/ 590 h 708"/>
                <a:gd name="T2" fmla="*/ 763 w 879"/>
                <a:gd name="T3" fmla="*/ 554 h 708"/>
                <a:gd name="T4" fmla="*/ 814 w 879"/>
                <a:gd name="T5" fmla="*/ 517 h 708"/>
                <a:gd name="T6" fmla="*/ 851 w 879"/>
                <a:gd name="T7" fmla="*/ 479 h 708"/>
                <a:gd name="T8" fmla="*/ 873 w 879"/>
                <a:gd name="T9" fmla="*/ 442 h 708"/>
                <a:gd name="T10" fmla="*/ 879 w 879"/>
                <a:gd name="T11" fmla="*/ 403 h 708"/>
                <a:gd name="T12" fmla="*/ 871 w 879"/>
                <a:gd name="T13" fmla="*/ 365 h 708"/>
                <a:gd name="T14" fmla="*/ 848 w 879"/>
                <a:gd name="T15" fmla="*/ 327 h 708"/>
                <a:gd name="T16" fmla="*/ 810 w 879"/>
                <a:gd name="T17" fmla="*/ 289 h 708"/>
                <a:gd name="T18" fmla="*/ 757 w 879"/>
                <a:gd name="T19" fmla="*/ 251 h 708"/>
                <a:gd name="T20" fmla="*/ 688 w 879"/>
                <a:gd name="T21" fmla="*/ 212 h 708"/>
                <a:gd name="T22" fmla="*/ 605 w 879"/>
                <a:gd name="T23" fmla="*/ 174 h 708"/>
                <a:gd name="T24" fmla="*/ 507 w 879"/>
                <a:gd name="T25" fmla="*/ 135 h 708"/>
                <a:gd name="T26" fmla="*/ 395 w 879"/>
                <a:gd name="T27" fmla="*/ 97 h 708"/>
                <a:gd name="T28" fmla="*/ 267 w 879"/>
                <a:gd name="T29" fmla="*/ 58 h 708"/>
                <a:gd name="T30" fmla="*/ 124 w 879"/>
                <a:gd name="T31" fmla="*/ 19 h 708"/>
                <a:gd name="T32" fmla="*/ 34 w 879"/>
                <a:gd name="T33" fmla="*/ 60 h 708"/>
                <a:gd name="T34" fmla="*/ 14 w 879"/>
                <a:gd name="T35" fmla="*/ 172 h 708"/>
                <a:gd name="T36" fmla="*/ 3 w 879"/>
                <a:gd name="T37" fmla="*/ 273 h 708"/>
                <a:gd name="T38" fmla="*/ 0 w 879"/>
                <a:gd name="T39" fmla="*/ 363 h 708"/>
                <a:gd name="T40" fmla="*/ 4 w 879"/>
                <a:gd name="T41" fmla="*/ 444 h 708"/>
                <a:gd name="T42" fmla="*/ 16 w 879"/>
                <a:gd name="T43" fmla="*/ 512 h 708"/>
                <a:gd name="T44" fmla="*/ 38 w 879"/>
                <a:gd name="T45" fmla="*/ 572 h 708"/>
                <a:gd name="T46" fmla="*/ 67 w 879"/>
                <a:gd name="T47" fmla="*/ 620 h 708"/>
                <a:gd name="T48" fmla="*/ 105 w 879"/>
                <a:gd name="T49" fmla="*/ 657 h 708"/>
                <a:gd name="T50" fmla="*/ 151 w 879"/>
                <a:gd name="T51" fmla="*/ 685 h 708"/>
                <a:gd name="T52" fmla="*/ 206 w 879"/>
                <a:gd name="T53" fmla="*/ 702 h 708"/>
                <a:gd name="T54" fmla="*/ 268 w 879"/>
                <a:gd name="T55" fmla="*/ 708 h 708"/>
                <a:gd name="T56" fmla="*/ 340 w 879"/>
                <a:gd name="T57" fmla="*/ 704 h 708"/>
                <a:gd name="T58" fmla="*/ 419 w 879"/>
                <a:gd name="T59" fmla="*/ 690 h 708"/>
                <a:gd name="T60" fmla="*/ 508 w 879"/>
                <a:gd name="T61" fmla="*/ 665 h 708"/>
                <a:gd name="T62" fmla="*/ 604 w 879"/>
                <a:gd name="T63" fmla="*/ 630 h 7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9"/>
                <a:gd name="T97" fmla="*/ 0 h 708"/>
                <a:gd name="T98" fmla="*/ 879 w 879"/>
                <a:gd name="T99" fmla="*/ 708 h 7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9" h="708">
                  <a:moveTo>
                    <a:pt x="656" y="609"/>
                  </a:moveTo>
                  <a:lnTo>
                    <a:pt x="695" y="590"/>
                  </a:lnTo>
                  <a:lnTo>
                    <a:pt x="731" y="572"/>
                  </a:lnTo>
                  <a:lnTo>
                    <a:pt x="763" y="554"/>
                  </a:lnTo>
                  <a:lnTo>
                    <a:pt x="791" y="535"/>
                  </a:lnTo>
                  <a:lnTo>
                    <a:pt x="814" y="517"/>
                  </a:lnTo>
                  <a:lnTo>
                    <a:pt x="835" y="498"/>
                  </a:lnTo>
                  <a:lnTo>
                    <a:pt x="851" y="479"/>
                  </a:lnTo>
                  <a:lnTo>
                    <a:pt x="864" y="460"/>
                  </a:lnTo>
                  <a:lnTo>
                    <a:pt x="873" y="442"/>
                  </a:lnTo>
                  <a:lnTo>
                    <a:pt x="878" y="423"/>
                  </a:lnTo>
                  <a:lnTo>
                    <a:pt x="879" y="403"/>
                  </a:lnTo>
                  <a:lnTo>
                    <a:pt x="877" y="384"/>
                  </a:lnTo>
                  <a:lnTo>
                    <a:pt x="871" y="365"/>
                  </a:lnTo>
                  <a:lnTo>
                    <a:pt x="861" y="346"/>
                  </a:lnTo>
                  <a:lnTo>
                    <a:pt x="848" y="327"/>
                  </a:lnTo>
                  <a:lnTo>
                    <a:pt x="831" y="308"/>
                  </a:lnTo>
                  <a:lnTo>
                    <a:pt x="810" y="289"/>
                  </a:lnTo>
                  <a:lnTo>
                    <a:pt x="785" y="270"/>
                  </a:lnTo>
                  <a:lnTo>
                    <a:pt x="757" y="251"/>
                  </a:lnTo>
                  <a:lnTo>
                    <a:pt x="724" y="231"/>
                  </a:lnTo>
                  <a:lnTo>
                    <a:pt x="688" y="212"/>
                  </a:lnTo>
                  <a:lnTo>
                    <a:pt x="649" y="193"/>
                  </a:lnTo>
                  <a:lnTo>
                    <a:pt x="605" y="174"/>
                  </a:lnTo>
                  <a:lnTo>
                    <a:pt x="558" y="154"/>
                  </a:lnTo>
                  <a:lnTo>
                    <a:pt x="507" y="135"/>
                  </a:lnTo>
                  <a:lnTo>
                    <a:pt x="453" y="116"/>
                  </a:lnTo>
                  <a:lnTo>
                    <a:pt x="395" y="97"/>
                  </a:lnTo>
                  <a:lnTo>
                    <a:pt x="333" y="77"/>
                  </a:lnTo>
                  <a:lnTo>
                    <a:pt x="267" y="58"/>
                  </a:lnTo>
                  <a:lnTo>
                    <a:pt x="197" y="39"/>
                  </a:lnTo>
                  <a:lnTo>
                    <a:pt x="124" y="19"/>
                  </a:lnTo>
                  <a:lnTo>
                    <a:pt x="48" y="0"/>
                  </a:lnTo>
                  <a:lnTo>
                    <a:pt x="34" y="60"/>
                  </a:lnTo>
                  <a:lnTo>
                    <a:pt x="24" y="117"/>
                  </a:lnTo>
                  <a:lnTo>
                    <a:pt x="14" y="172"/>
                  </a:lnTo>
                  <a:lnTo>
                    <a:pt x="8" y="224"/>
                  </a:lnTo>
                  <a:lnTo>
                    <a:pt x="3" y="273"/>
                  </a:lnTo>
                  <a:lnTo>
                    <a:pt x="1" y="320"/>
                  </a:lnTo>
                  <a:lnTo>
                    <a:pt x="0" y="363"/>
                  </a:lnTo>
                  <a:lnTo>
                    <a:pt x="1" y="405"/>
                  </a:lnTo>
                  <a:lnTo>
                    <a:pt x="4" y="444"/>
                  </a:lnTo>
                  <a:lnTo>
                    <a:pt x="9" y="480"/>
                  </a:lnTo>
                  <a:lnTo>
                    <a:pt x="16" y="512"/>
                  </a:lnTo>
                  <a:lnTo>
                    <a:pt x="26" y="544"/>
                  </a:lnTo>
                  <a:lnTo>
                    <a:pt x="38" y="572"/>
                  </a:lnTo>
                  <a:lnTo>
                    <a:pt x="51" y="597"/>
                  </a:lnTo>
                  <a:lnTo>
                    <a:pt x="67" y="620"/>
                  </a:lnTo>
                  <a:lnTo>
                    <a:pt x="85" y="640"/>
                  </a:lnTo>
                  <a:lnTo>
                    <a:pt x="105" y="657"/>
                  </a:lnTo>
                  <a:lnTo>
                    <a:pt x="126" y="672"/>
                  </a:lnTo>
                  <a:lnTo>
                    <a:pt x="151" y="685"/>
                  </a:lnTo>
                  <a:lnTo>
                    <a:pt x="177" y="694"/>
                  </a:lnTo>
                  <a:lnTo>
                    <a:pt x="206" y="702"/>
                  </a:lnTo>
                  <a:lnTo>
                    <a:pt x="235" y="706"/>
                  </a:lnTo>
                  <a:lnTo>
                    <a:pt x="268" y="708"/>
                  </a:lnTo>
                  <a:lnTo>
                    <a:pt x="303" y="707"/>
                  </a:lnTo>
                  <a:lnTo>
                    <a:pt x="340" y="704"/>
                  </a:lnTo>
                  <a:lnTo>
                    <a:pt x="378" y="698"/>
                  </a:lnTo>
                  <a:lnTo>
                    <a:pt x="419" y="690"/>
                  </a:lnTo>
                  <a:lnTo>
                    <a:pt x="463" y="678"/>
                  </a:lnTo>
                  <a:lnTo>
                    <a:pt x="508" y="665"/>
                  </a:lnTo>
                  <a:lnTo>
                    <a:pt x="556" y="649"/>
                  </a:lnTo>
                  <a:lnTo>
                    <a:pt x="604" y="630"/>
                  </a:lnTo>
                  <a:lnTo>
                    <a:pt x="656" y="609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8" name="Freeform 21"/>
            <p:cNvSpPr>
              <a:spLocks noChangeAspect="1"/>
            </p:cNvSpPr>
            <p:nvPr/>
          </p:nvSpPr>
          <p:spPr bwMode="auto">
            <a:xfrm flipH="1">
              <a:off x="3315" y="1500"/>
              <a:ext cx="52" cy="47"/>
            </a:xfrm>
            <a:custGeom>
              <a:avLst/>
              <a:gdLst>
                <a:gd name="T0" fmla="*/ 1 w 787"/>
                <a:gd name="T1" fmla="*/ 181 h 712"/>
                <a:gd name="T2" fmla="*/ 5 w 787"/>
                <a:gd name="T3" fmla="*/ 236 h 712"/>
                <a:gd name="T4" fmla="*/ 14 w 787"/>
                <a:gd name="T5" fmla="*/ 292 h 712"/>
                <a:gd name="T6" fmla="*/ 27 w 787"/>
                <a:gd name="T7" fmla="*/ 347 h 712"/>
                <a:gd name="T8" fmla="*/ 46 w 787"/>
                <a:gd name="T9" fmla="*/ 404 h 712"/>
                <a:gd name="T10" fmla="*/ 71 w 787"/>
                <a:gd name="T11" fmla="*/ 461 h 712"/>
                <a:gd name="T12" fmla="*/ 100 w 787"/>
                <a:gd name="T13" fmla="*/ 513 h 712"/>
                <a:gd name="T14" fmla="*/ 131 w 787"/>
                <a:gd name="T15" fmla="*/ 560 h 712"/>
                <a:gd name="T16" fmla="*/ 166 w 787"/>
                <a:gd name="T17" fmla="*/ 600 h 712"/>
                <a:gd name="T18" fmla="*/ 202 w 787"/>
                <a:gd name="T19" fmla="*/ 635 h 712"/>
                <a:gd name="T20" fmla="*/ 240 w 787"/>
                <a:gd name="T21" fmla="*/ 663 h 712"/>
                <a:gd name="T22" fmla="*/ 279 w 787"/>
                <a:gd name="T23" fmla="*/ 686 h 712"/>
                <a:gd name="T24" fmla="*/ 319 w 787"/>
                <a:gd name="T25" fmla="*/ 700 h 712"/>
                <a:gd name="T26" fmla="*/ 360 w 787"/>
                <a:gd name="T27" fmla="*/ 710 h 712"/>
                <a:gd name="T28" fmla="*/ 400 w 787"/>
                <a:gd name="T29" fmla="*/ 712 h 712"/>
                <a:gd name="T30" fmla="*/ 439 w 787"/>
                <a:gd name="T31" fmla="*/ 707 h 712"/>
                <a:gd name="T32" fmla="*/ 478 w 787"/>
                <a:gd name="T33" fmla="*/ 694 h 712"/>
                <a:gd name="T34" fmla="*/ 515 w 787"/>
                <a:gd name="T35" fmla="*/ 675 h 712"/>
                <a:gd name="T36" fmla="*/ 550 w 787"/>
                <a:gd name="T37" fmla="*/ 647 h 712"/>
                <a:gd name="T38" fmla="*/ 583 w 787"/>
                <a:gd name="T39" fmla="*/ 613 h 712"/>
                <a:gd name="T40" fmla="*/ 636 w 787"/>
                <a:gd name="T41" fmla="*/ 540 h 712"/>
                <a:gd name="T42" fmla="*/ 696 w 787"/>
                <a:gd name="T43" fmla="*/ 443 h 712"/>
                <a:gd name="T44" fmla="*/ 741 w 787"/>
                <a:gd name="T45" fmla="*/ 356 h 712"/>
                <a:gd name="T46" fmla="*/ 771 w 787"/>
                <a:gd name="T47" fmla="*/ 276 h 712"/>
                <a:gd name="T48" fmla="*/ 785 w 787"/>
                <a:gd name="T49" fmla="*/ 208 h 712"/>
                <a:gd name="T50" fmla="*/ 785 w 787"/>
                <a:gd name="T51" fmla="*/ 147 h 712"/>
                <a:gd name="T52" fmla="*/ 770 w 787"/>
                <a:gd name="T53" fmla="*/ 98 h 712"/>
                <a:gd name="T54" fmla="*/ 741 w 787"/>
                <a:gd name="T55" fmla="*/ 57 h 712"/>
                <a:gd name="T56" fmla="*/ 699 w 787"/>
                <a:gd name="T57" fmla="*/ 28 h 712"/>
                <a:gd name="T58" fmla="*/ 644 w 787"/>
                <a:gd name="T59" fmla="*/ 9 h 712"/>
                <a:gd name="T60" fmla="*/ 576 w 787"/>
                <a:gd name="T61" fmla="*/ 0 h 712"/>
                <a:gd name="T62" fmla="*/ 496 w 787"/>
                <a:gd name="T63" fmla="*/ 3 h 712"/>
                <a:gd name="T64" fmla="*/ 405 w 787"/>
                <a:gd name="T65" fmla="*/ 16 h 712"/>
                <a:gd name="T66" fmla="*/ 303 w 787"/>
                <a:gd name="T67" fmla="*/ 42 h 712"/>
                <a:gd name="T68" fmla="*/ 189 w 787"/>
                <a:gd name="T69" fmla="*/ 78 h 712"/>
                <a:gd name="T70" fmla="*/ 66 w 787"/>
                <a:gd name="T71" fmla="*/ 126 h 7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7"/>
                <a:gd name="T109" fmla="*/ 0 h 712"/>
                <a:gd name="T110" fmla="*/ 787 w 787"/>
                <a:gd name="T111" fmla="*/ 712 h 7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7" h="712">
                  <a:moveTo>
                    <a:pt x="0" y="155"/>
                  </a:moveTo>
                  <a:lnTo>
                    <a:pt x="1" y="181"/>
                  </a:lnTo>
                  <a:lnTo>
                    <a:pt x="2" y="209"/>
                  </a:lnTo>
                  <a:lnTo>
                    <a:pt x="5" y="236"/>
                  </a:lnTo>
                  <a:lnTo>
                    <a:pt x="9" y="264"/>
                  </a:lnTo>
                  <a:lnTo>
                    <a:pt x="14" y="292"/>
                  </a:lnTo>
                  <a:lnTo>
                    <a:pt x="19" y="320"/>
                  </a:lnTo>
                  <a:lnTo>
                    <a:pt x="27" y="347"/>
                  </a:lnTo>
                  <a:lnTo>
                    <a:pt x="35" y="374"/>
                  </a:lnTo>
                  <a:lnTo>
                    <a:pt x="46" y="404"/>
                  </a:lnTo>
                  <a:lnTo>
                    <a:pt x="58" y="433"/>
                  </a:lnTo>
                  <a:lnTo>
                    <a:pt x="71" y="461"/>
                  </a:lnTo>
                  <a:lnTo>
                    <a:pt x="85" y="488"/>
                  </a:lnTo>
                  <a:lnTo>
                    <a:pt x="100" y="513"/>
                  </a:lnTo>
                  <a:lnTo>
                    <a:pt x="115" y="538"/>
                  </a:lnTo>
                  <a:lnTo>
                    <a:pt x="131" y="560"/>
                  </a:lnTo>
                  <a:lnTo>
                    <a:pt x="148" y="581"/>
                  </a:lnTo>
                  <a:lnTo>
                    <a:pt x="166" y="600"/>
                  </a:lnTo>
                  <a:lnTo>
                    <a:pt x="184" y="618"/>
                  </a:lnTo>
                  <a:lnTo>
                    <a:pt x="202" y="635"/>
                  </a:lnTo>
                  <a:lnTo>
                    <a:pt x="221" y="650"/>
                  </a:lnTo>
                  <a:lnTo>
                    <a:pt x="240" y="663"/>
                  </a:lnTo>
                  <a:lnTo>
                    <a:pt x="259" y="675"/>
                  </a:lnTo>
                  <a:lnTo>
                    <a:pt x="279" y="686"/>
                  </a:lnTo>
                  <a:lnTo>
                    <a:pt x="299" y="694"/>
                  </a:lnTo>
                  <a:lnTo>
                    <a:pt x="319" y="700"/>
                  </a:lnTo>
                  <a:lnTo>
                    <a:pt x="340" y="706"/>
                  </a:lnTo>
                  <a:lnTo>
                    <a:pt x="360" y="710"/>
                  </a:lnTo>
                  <a:lnTo>
                    <a:pt x="380" y="712"/>
                  </a:lnTo>
                  <a:lnTo>
                    <a:pt x="400" y="712"/>
                  </a:lnTo>
                  <a:lnTo>
                    <a:pt x="420" y="710"/>
                  </a:lnTo>
                  <a:lnTo>
                    <a:pt x="439" y="707"/>
                  </a:lnTo>
                  <a:lnTo>
                    <a:pt x="459" y="701"/>
                  </a:lnTo>
                  <a:lnTo>
                    <a:pt x="478" y="694"/>
                  </a:lnTo>
                  <a:lnTo>
                    <a:pt x="497" y="686"/>
                  </a:lnTo>
                  <a:lnTo>
                    <a:pt x="515" y="675"/>
                  </a:lnTo>
                  <a:lnTo>
                    <a:pt x="533" y="662"/>
                  </a:lnTo>
                  <a:lnTo>
                    <a:pt x="550" y="647"/>
                  </a:lnTo>
                  <a:lnTo>
                    <a:pt x="567" y="631"/>
                  </a:lnTo>
                  <a:lnTo>
                    <a:pt x="583" y="613"/>
                  </a:lnTo>
                  <a:lnTo>
                    <a:pt x="599" y="591"/>
                  </a:lnTo>
                  <a:lnTo>
                    <a:pt x="636" y="540"/>
                  </a:lnTo>
                  <a:lnTo>
                    <a:pt x="668" y="491"/>
                  </a:lnTo>
                  <a:lnTo>
                    <a:pt x="696" y="443"/>
                  </a:lnTo>
                  <a:lnTo>
                    <a:pt x="721" y="398"/>
                  </a:lnTo>
                  <a:lnTo>
                    <a:pt x="741" y="356"/>
                  </a:lnTo>
                  <a:lnTo>
                    <a:pt x="758" y="314"/>
                  </a:lnTo>
                  <a:lnTo>
                    <a:pt x="771" y="276"/>
                  </a:lnTo>
                  <a:lnTo>
                    <a:pt x="779" y="240"/>
                  </a:lnTo>
                  <a:lnTo>
                    <a:pt x="785" y="208"/>
                  </a:lnTo>
                  <a:lnTo>
                    <a:pt x="787" y="176"/>
                  </a:lnTo>
                  <a:lnTo>
                    <a:pt x="785" y="147"/>
                  </a:lnTo>
                  <a:lnTo>
                    <a:pt x="778" y="121"/>
                  </a:lnTo>
                  <a:lnTo>
                    <a:pt x="770" y="98"/>
                  </a:lnTo>
                  <a:lnTo>
                    <a:pt x="757" y="77"/>
                  </a:lnTo>
                  <a:lnTo>
                    <a:pt x="741" y="57"/>
                  </a:lnTo>
                  <a:lnTo>
                    <a:pt x="721" y="42"/>
                  </a:lnTo>
                  <a:lnTo>
                    <a:pt x="699" y="28"/>
                  </a:lnTo>
                  <a:lnTo>
                    <a:pt x="673" y="17"/>
                  </a:lnTo>
                  <a:lnTo>
                    <a:pt x="644" y="9"/>
                  </a:lnTo>
                  <a:lnTo>
                    <a:pt x="611" y="4"/>
                  </a:lnTo>
                  <a:lnTo>
                    <a:pt x="576" y="0"/>
                  </a:lnTo>
                  <a:lnTo>
                    <a:pt x="538" y="0"/>
                  </a:lnTo>
                  <a:lnTo>
                    <a:pt x="496" y="3"/>
                  </a:lnTo>
                  <a:lnTo>
                    <a:pt x="453" y="8"/>
                  </a:lnTo>
                  <a:lnTo>
                    <a:pt x="405" y="16"/>
                  </a:lnTo>
                  <a:lnTo>
                    <a:pt x="355" y="28"/>
                  </a:lnTo>
                  <a:lnTo>
                    <a:pt x="303" y="42"/>
                  </a:lnTo>
                  <a:lnTo>
                    <a:pt x="248" y="59"/>
                  </a:lnTo>
                  <a:lnTo>
                    <a:pt x="189" y="78"/>
                  </a:lnTo>
                  <a:lnTo>
                    <a:pt x="129" y="101"/>
                  </a:lnTo>
                  <a:lnTo>
                    <a:pt x="66" y="126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B6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69" name="Freeform 22"/>
            <p:cNvSpPr>
              <a:spLocks noChangeAspect="1"/>
            </p:cNvSpPr>
            <p:nvPr/>
          </p:nvSpPr>
          <p:spPr bwMode="auto">
            <a:xfrm flipH="1">
              <a:off x="3377" y="1512"/>
              <a:ext cx="23" cy="22"/>
            </a:xfrm>
            <a:custGeom>
              <a:avLst/>
              <a:gdLst>
                <a:gd name="T0" fmla="*/ 276 w 351"/>
                <a:gd name="T1" fmla="*/ 15 h 328"/>
                <a:gd name="T2" fmla="*/ 285 w 351"/>
                <a:gd name="T3" fmla="*/ 31 h 328"/>
                <a:gd name="T4" fmla="*/ 304 w 351"/>
                <a:gd name="T5" fmla="*/ 72 h 328"/>
                <a:gd name="T6" fmla="*/ 314 w 351"/>
                <a:gd name="T7" fmla="*/ 100 h 328"/>
                <a:gd name="T8" fmla="*/ 326 w 351"/>
                <a:gd name="T9" fmla="*/ 130 h 328"/>
                <a:gd name="T10" fmla="*/ 336 w 351"/>
                <a:gd name="T11" fmla="*/ 162 h 328"/>
                <a:gd name="T12" fmla="*/ 344 w 351"/>
                <a:gd name="T13" fmla="*/ 195 h 328"/>
                <a:gd name="T14" fmla="*/ 347 w 351"/>
                <a:gd name="T15" fmla="*/ 211 h 328"/>
                <a:gd name="T16" fmla="*/ 350 w 351"/>
                <a:gd name="T17" fmla="*/ 225 h 328"/>
                <a:gd name="T18" fmla="*/ 351 w 351"/>
                <a:gd name="T19" fmla="*/ 240 h 328"/>
                <a:gd name="T20" fmla="*/ 351 w 351"/>
                <a:gd name="T21" fmla="*/ 255 h 328"/>
                <a:gd name="T22" fmla="*/ 350 w 351"/>
                <a:gd name="T23" fmla="*/ 268 h 328"/>
                <a:gd name="T24" fmla="*/ 348 w 351"/>
                <a:gd name="T25" fmla="*/ 280 h 328"/>
                <a:gd name="T26" fmla="*/ 345 w 351"/>
                <a:gd name="T27" fmla="*/ 292 h 328"/>
                <a:gd name="T28" fmla="*/ 340 w 351"/>
                <a:gd name="T29" fmla="*/ 302 h 328"/>
                <a:gd name="T30" fmla="*/ 333 w 351"/>
                <a:gd name="T31" fmla="*/ 311 h 328"/>
                <a:gd name="T32" fmla="*/ 325 w 351"/>
                <a:gd name="T33" fmla="*/ 317 h 328"/>
                <a:gd name="T34" fmla="*/ 314 w 351"/>
                <a:gd name="T35" fmla="*/ 323 h 328"/>
                <a:gd name="T36" fmla="*/ 302 w 351"/>
                <a:gd name="T37" fmla="*/ 326 h 328"/>
                <a:gd name="T38" fmla="*/ 287 w 351"/>
                <a:gd name="T39" fmla="*/ 328 h 328"/>
                <a:gd name="T40" fmla="*/ 271 w 351"/>
                <a:gd name="T41" fmla="*/ 327 h 328"/>
                <a:gd name="T42" fmla="*/ 252 w 351"/>
                <a:gd name="T43" fmla="*/ 324 h 328"/>
                <a:gd name="T44" fmla="*/ 230 w 351"/>
                <a:gd name="T45" fmla="*/ 317 h 328"/>
                <a:gd name="T46" fmla="*/ 230 w 351"/>
                <a:gd name="T47" fmla="*/ 319 h 328"/>
                <a:gd name="T48" fmla="*/ 228 w 351"/>
                <a:gd name="T49" fmla="*/ 321 h 328"/>
                <a:gd name="T50" fmla="*/ 225 w 351"/>
                <a:gd name="T51" fmla="*/ 319 h 328"/>
                <a:gd name="T52" fmla="*/ 220 w 351"/>
                <a:gd name="T53" fmla="*/ 316 h 328"/>
                <a:gd name="T54" fmla="*/ 209 w 351"/>
                <a:gd name="T55" fmla="*/ 306 h 328"/>
                <a:gd name="T56" fmla="*/ 194 w 351"/>
                <a:gd name="T57" fmla="*/ 291 h 328"/>
                <a:gd name="T58" fmla="*/ 157 w 351"/>
                <a:gd name="T59" fmla="*/ 250 h 328"/>
                <a:gd name="T60" fmla="*/ 115 w 351"/>
                <a:gd name="T61" fmla="*/ 200 h 328"/>
                <a:gd name="T62" fmla="*/ 72 w 351"/>
                <a:gd name="T63" fmla="*/ 149 h 328"/>
                <a:gd name="T64" fmla="*/ 36 w 351"/>
                <a:gd name="T65" fmla="*/ 106 h 328"/>
                <a:gd name="T66" fmla="*/ 21 w 351"/>
                <a:gd name="T67" fmla="*/ 88 h 328"/>
                <a:gd name="T68" fmla="*/ 10 w 351"/>
                <a:gd name="T69" fmla="*/ 75 h 328"/>
                <a:gd name="T70" fmla="*/ 2 w 351"/>
                <a:gd name="T71" fmla="*/ 68 h 328"/>
                <a:gd name="T72" fmla="*/ 0 w 351"/>
                <a:gd name="T73" fmla="*/ 66 h 328"/>
                <a:gd name="T74" fmla="*/ 34 w 351"/>
                <a:gd name="T75" fmla="*/ 48 h 328"/>
                <a:gd name="T76" fmla="*/ 66 w 351"/>
                <a:gd name="T77" fmla="*/ 33 h 328"/>
                <a:gd name="T78" fmla="*/ 97 w 351"/>
                <a:gd name="T79" fmla="*/ 21 h 328"/>
                <a:gd name="T80" fmla="*/ 123 w 351"/>
                <a:gd name="T81" fmla="*/ 12 h 328"/>
                <a:gd name="T82" fmla="*/ 148 w 351"/>
                <a:gd name="T83" fmla="*/ 7 h 328"/>
                <a:gd name="T84" fmla="*/ 171 w 351"/>
                <a:gd name="T85" fmla="*/ 2 h 328"/>
                <a:gd name="T86" fmla="*/ 192 w 351"/>
                <a:gd name="T87" fmla="*/ 0 h 328"/>
                <a:gd name="T88" fmla="*/ 210 w 351"/>
                <a:gd name="T89" fmla="*/ 0 h 328"/>
                <a:gd name="T90" fmla="*/ 226 w 351"/>
                <a:gd name="T91" fmla="*/ 0 h 328"/>
                <a:gd name="T92" fmla="*/ 239 w 351"/>
                <a:gd name="T93" fmla="*/ 2 h 328"/>
                <a:gd name="T94" fmla="*/ 251 w 351"/>
                <a:gd name="T95" fmla="*/ 4 h 328"/>
                <a:gd name="T96" fmla="*/ 260 w 351"/>
                <a:gd name="T97" fmla="*/ 8 h 328"/>
                <a:gd name="T98" fmla="*/ 272 w 351"/>
                <a:gd name="T99" fmla="*/ 13 h 328"/>
                <a:gd name="T100" fmla="*/ 276 w 351"/>
                <a:gd name="T101" fmla="*/ 15 h 3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1"/>
                <a:gd name="T154" fmla="*/ 0 h 328"/>
                <a:gd name="T155" fmla="*/ 351 w 351"/>
                <a:gd name="T156" fmla="*/ 328 h 3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1" h="328">
                  <a:moveTo>
                    <a:pt x="276" y="15"/>
                  </a:moveTo>
                  <a:lnTo>
                    <a:pt x="285" y="31"/>
                  </a:lnTo>
                  <a:lnTo>
                    <a:pt x="304" y="72"/>
                  </a:lnTo>
                  <a:lnTo>
                    <a:pt x="314" y="100"/>
                  </a:lnTo>
                  <a:lnTo>
                    <a:pt x="326" y="130"/>
                  </a:lnTo>
                  <a:lnTo>
                    <a:pt x="336" y="162"/>
                  </a:lnTo>
                  <a:lnTo>
                    <a:pt x="344" y="195"/>
                  </a:lnTo>
                  <a:lnTo>
                    <a:pt x="347" y="211"/>
                  </a:lnTo>
                  <a:lnTo>
                    <a:pt x="350" y="225"/>
                  </a:lnTo>
                  <a:lnTo>
                    <a:pt x="351" y="240"/>
                  </a:lnTo>
                  <a:lnTo>
                    <a:pt x="351" y="255"/>
                  </a:lnTo>
                  <a:lnTo>
                    <a:pt x="350" y="268"/>
                  </a:lnTo>
                  <a:lnTo>
                    <a:pt x="348" y="280"/>
                  </a:lnTo>
                  <a:lnTo>
                    <a:pt x="345" y="292"/>
                  </a:lnTo>
                  <a:lnTo>
                    <a:pt x="340" y="302"/>
                  </a:lnTo>
                  <a:lnTo>
                    <a:pt x="333" y="311"/>
                  </a:lnTo>
                  <a:lnTo>
                    <a:pt x="325" y="317"/>
                  </a:lnTo>
                  <a:lnTo>
                    <a:pt x="314" y="323"/>
                  </a:lnTo>
                  <a:lnTo>
                    <a:pt x="302" y="326"/>
                  </a:lnTo>
                  <a:lnTo>
                    <a:pt x="287" y="328"/>
                  </a:lnTo>
                  <a:lnTo>
                    <a:pt x="271" y="327"/>
                  </a:lnTo>
                  <a:lnTo>
                    <a:pt x="252" y="324"/>
                  </a:lnTo>
                  <a:lnTo>
                    <a:pt x="230" y="317"/>
                  </a:lnTo>
                  <a:lnTo>
                    <a:pt x="230" y="319"/>
                  </a:lnTo>
                  <a:lnTo>
                    <a:pt x="228" y="321"/>
                  </a:lnTo>
                  <a:lnTo>
                    <a:pt x="225" y="319"/>
                  </a:lnTo>
                  <a:lnTo>
                    <a:pt x="220" y="316"/>
                  </a:lnTo>
                  <a:lnTo>
                    <a:pt x="209" y="306"/>
                  </a:lnTo>
                  <a:lnTo>
                    <a:pt x="194" y="291"/>
                  </a:lnTo>
                  <a:lnTo>
                    <a:pt x="157" y="250"/>
                  </a:lnTo>
                  <a:lnTo>
                    <a:pt x="115" y="200"/>
                  </a:lnTo>
                  <a:lnTo>
                    <a:pt x="72" y="149"/>
                  </a:lnTo>
                  <a:lnTo>
                    <a:pt x="36" y="106"/>
                  </a:lnTo>
                  <a:lnTo>
                    <a:pt x="21" y="88"/>
                  </a:lnTo>
                  <a:lnTo>
                    <a:pt x="10" y="75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34" y="48"/>
                  </a:lnTo>
                  <a:lnTo>
                    <a:pt x="66" y="33"/>
                  </a:lnTo>
                  <a:lnTo>
                    <a:pt x="97" y="21"/>
                  </a:lnTo>
                  <a:lnTo>
                    <a:pt x="123" y="12"/>
                  </a:lnTo>
                  <a:lnTo>
                    <a:pt x="148" y="7"/>
                  </a:lnTo>
                  <a:lnTo>
                    <a:pt x="171" y="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6" y="0"/>
                  </a:lnTo>
                  <a:lnTo>
                    <a:pt x="239" y="2"/>
                  </a:lnTo>
                  <a:lnTo>
                    <a:pt x="251" y="4"/>
                  </a:lnTo>
                  <a:lnTo>
                    <a:pt x="260" y="8"/>
                  </a:lnTo>
                  <a:lnTo>
                    <a:pt x="272" y="13"/>
                  </a:lnTo>
                  <a:lnTo>
                    <a:pt x="276" y="15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0" name="Freeform 23"/>
            <p:cNvSpPr>
              <a:spLocks noChangeAspect="1"/>
            </p:cNvSpPr>
            <p:nvPr/>
          </p:nvSpPr>
          <p:spPr bwMode="auto">
            <a:xfrm flipH="1">
              <a:off x="2937" y="1353"/>
              <a:ext cx="65" cy="49"/>
            </a:xfrm>
            <a:custGeom>
              <a:avLst/>
              <a:gdLst>
                <a:gd name="T0" fmla="*/ 939 w 987"/>
                <a:gd name="T1" fmla="*/ 415 h 746"/>
                <a:gd name="T2" fmla="*/ 954 w 987"/>
                <a:gd name="T3" fmla="*/ 398 h 746"/>
                <a:gd name="T4" fmla="*/ 965 w 987"/>
                <a:gd name="T5" fmla="*/ 380 h 746"/>
                <a:gd name="T6" fmla="*/ 975 w 987"/>
                <a:gd name="T7" fmla="*/ 362 h 746"/>
                <a:gd name="T8" fmla="*/ 981 w 987"/>
                <a:gd name="T9" fmla="*/ 344 h 746"/>
                <a:gd name="T10" fmla="*/ 985 w 987"/>
                <a:gd name="T11" fmla="*/ 325 h 746"/>
                <a:gd name="T12" fmla="*/ 987 w 987"/>
                <a:gd name="T13" fmla="*/ 306 h 746"/>
                <a:gd name="T14" fmla="*/ 987 w 987"/>
                <a:gd name="T15" fmla="*/ 287 h 746"/>
                <a:gd name="T16" fmla="*/ 982 w 987"/>
                <a:gd name="T17" fmla="*/ 259 h 746"/>
                <a:gd name="T18" fmla="*/ 968 w 987"/>
                <a:gd name="T19" fmla="*/ 218 h 746"/>
                <a:gd name="T20" fmla="*/ 945 w 987"/>
                <a:gd name="T21" fmla="*/ 177 h 746"/>
                <a:gd name="T22" fmla="*/ 914 w 987"/>
                <a:gd name="T23" fmla="*/ 135 h 746"/>
                <a:gd name="T24" fmla="*/ 874 w 987"/>
                <a:gd name="T25" fmla="*/ 93 h 746"/>
                <a:gd name="T26" fmla="*/ 830 w 987"/>
                <a:gd name="T27" fmla="*/ 56 h 746"/>
                <a:gd name="T28" fmla="*/ 783 w 987"/>
                <a:gd name="T29" fmla="*/ 29 h 746"/>
                <a:gd name="T30" fmla="*/ 735 w 987"/>
                <a:gd name="T31" fmla="*/ 10 h 746"/>
                <a:gd name="T32" fmla="*/ 685 w 987"/>
                <a:gd name="T33" fmla="*/ 1 h 746"/>
                <a:gd name="T34" fmla="*/ 634 w 987"/>
                <a:gd name="T35" fmla="*/ 1 h 746"/>
                <a:gd name="T36" fmla="*/ 581 w 987"/>
                <a:gd name="T37" fmla="*/ 9 h 746"/>
                <a:gd name="T38" fmla="*/ 527 w 987"/>
                <a:gd name="T39" fmla="*/ 27 h 746"/>
                <a:gd name="T40" fmla="*/ 471 w 987"/>
                <a:gd name="T41" fmla="*/ 53 h 746"/>
                <a:gd name="T42" fmla="*/ 413 w 987"/>
                <a:gd name="T43" fmla="*/ 90 h 746"/>
                <a:gd name="T44" fmla="*/ 354 w 987"/>
                <a:gd name="T45" fmla="*/ 135 h 746"/>
                <a:gd name="T46" fmla="*/ 293 w 987"/>
                <a:gd name="T47" fmla="*/ 190 h 746"/>
                <a:gd name="T48" fmla="*/ 230 w 987"/>
                <a:gd name="T49" fmla="*/ 253 h 746"/>
                <a:gd name="T50" fmla="*/ 167 w 987"/>
                <a:gd name="T51" fmla="*/ 327 h 746"/>
                <a:gd name="T52" fmla="*/ 101 w 987"/>
                <a:gd name="T53" fmla="*/ 410 h 746"/>
                <a:gd name="T54" fmla="*/ 34 w 987"/>
                <a:gd name="T55" fmla="*/ 502 h 746"/>
                <a:gd name="T56" fmla="*/ 25 w 987"/>
                <a:gd name="T57" fmla="*/ 578 h 746"/>
                <a:gd name="T58" fmla="*/ 78 w 987"/>
                <a:gd name="T59" fmla="*/ 625 h 746"/>
                <a:gd name="T60" fmla="*/ 131 w 987"/>
                <a:gd name="T61" fmla="*/ 666 h 746"/>
                <a:gd name="T62" fmla="*/ 185 w 987"/>
                <a:gd name="T63" fmla="*/ 697 h 746"/>
                <a:gd name="T64" fmla="*/ 240 w 987"/>
                <a:gd name="T65" fmla="*/ 722 h 746"/>
                <a:gd name="T66" fmla="*/ 296 w 987"/>
                <a:gd name="T67" fmla="*/ 738 h 746"/>
                <a:gd name="T68" fmla="*/ 353 w 987"/>
                <a:gd name="T69" fmla="*/ 745 h 746"/>
                <a:gd name="T70" fmla="*/ 410 w 987"/>
                <a:gd name="T71" fmla="*/ 745 h 746"/>
                <a:gd name="T72" fmla="*/ 468 w 987"/>
                <a:gd name="T73" fmla="*/ 736 h 746"/>
                <a:gd name="T74" fmla="*/ 527 w 987"/>
                <a:gd name="T75" fmla="*/ 721 h 746"/>
                <a:gd name="T76" fmla="*/ 587 w 987"/>
                <a:gd name="T77" fmla="*/ 696 h 746"/>
                <a:gd name="T78" fmla="*/ 648 w 987"/>
                <a:gd name="T79" fmla="*/ 665 h 746"/>
                <a:gd name="T80" fmla="*/ 709 w 987"/>
                <a:gd name="T81" fmla="*/ 625 h 746"/>
                <a:gd name="T82" fmla="*/ 772 w 987"/>
                <a:gd name="T83" fmla="*/ 578 h 746"/>
                <a:gd name="T84" fmla="*/ 834 w 987"/>
                <a:gd name="T85" fmla="*/ 522 h 746"/>
                <a:gd name="T86" fmla="*/ 899 w 987"/>
                <a:gd name="T87" fmla="*/ 458 h 7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87"/>
                <a:gd name="T133" fmla="*/ 0 h 746"/>
                <a:gd name="T134" fmla="*/ 987 w 987"/>
                <a:gd name="T135" fmla="*/ 746 h 7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87" h="746">
                  <a:moveTo>
                    <a:pt x="930" y="425"/>
                  </a:moveTo>
                  <a:lnTo>
                    <a:pt x="939" y="415"/>
                  </a:lnTo>
                  <a:lnTo>
                    <a:pt x="946" y="407"/>
                  </a:lnTo>
                  <a:lnTo>
                    <a:pt x="954" y="398"/>
                  </a:lnTo>
                  <a:lnTo>
                    <a:pt x="960" y="390"/>
                  </a:lnTo>
                  <a:lnTo>
                    <a:pt x="965" y="380"/>
                  </a:lnTo>
                  <a:lnTo>
                    <a:pt x="970" y="372"/>
                  </a:lnTo>
                  <a:lnTo>
                    <a:pt x="975" y="362"/>
                  </a:lnTo>
                  <a:lnTo>
                    <a:pt x="978" y="353"/>
                  </a:lnTo>
                  <a:lnTo>
                    <a:pt x="981" y="344"/>
                  </a:lnTo>
                  <a:lnTo>
                    <a:pt x="984" y="335"/>
                  </a:lnTo>
                  <a:lnTo>
                    <a:pt x="985" y="325"/>
                  </a:lnTo>
                  <a:lnTo>
                    <a:pt x="987" y="316"/>
                  </a:lnTo>
                  <a:lnTo>
                    <a:pt x="987" y="306"/>
                  </a:lnTo>
                  <a:lnTo>
                    <a:pt x="987" y="297"/>
                  </a:lnTo>
                  <a:lnTo>
                    <a:pt x="987" y="287"/>
                  </a:lnTo>
                  <a:lnTo>
                    <a:pt x="986" y="278"/>
                  </a:lnTo>
                  <a:lnTo>
                    <a:pt x="982" y="259"/>
                  </a:lnTo>
                  <a:lnTo>
                    <a:pt x="977" y="239"/>
                  </a:lnTo>
                  <a:lnTo>
                    <a:pt x="968" y="218"/>
                  </a:lnTo>
                  <a:lnTo>
                    <a:pt x="958" y="198"/>
                  </a:lnTo>
                  <a:lnTo>
                    <a:pt x="945" y="177"/>
                  </a:lnTo>
                  <a:lnTo>
                    <a:pt x="930" y="156"/>
                  </a:lnTo>
                  <a:lnTo>
                    <a:pt x="914" y="135"/>
                  </a:lnTo>
                  <a:lnTo>
                    <a:pt x="895" y="114"/>
                  </a:lnTo>
                  <a:lnTo>
                    <a:pt x="874" y="93"/>
                  </a:lnTo>
                  <a:lnTo>
                    <a:pt x="852" y="74"/>
                  </a:lnTo>
                  <a:lnTo>
                    <a:pt x="830" y="56"/>
                  </a:lnTo>
                  <a:lnTo>
                    <a:pt x="807" y="41"/>
                  </a:lnTo>
                  <a:lnTo>
                    <a:pt x="783" y="29"/>
                  </a:lnTo>
                  <a:lnTo>
                    <a:pt x="759" y="19"/>
                  </a:lnTo>
                  <a:lnTo>
                    <a:pt x="735" y="10"/>
                  </a:lnTo>
                  <a:lnTo>
                    <a:pt x="710" y="5"/>
                  </a:lnTo>
                  <a:lnTo>
                    <a:pt x="685" y="1"/>
                  </a:lnTo>
                  <a:lnTo>
                    <a:pt x="660" y="0"/>
                  </a:lnTo>
                  <a:lnTo>
                    <a:pt x="634" y="1"/>
                  </a:lnTo>
                  <a:lnTo>
                    <a:pt x="608" y="4"/>
                  </a:lnTo>
                  <a:lnTo>
                    <a:pt x="581" y="9"/>
                  </a:lnTo>
                  <a:lnTo>
                    <a:pt x="555" y="16"/>
                  </a:lnTo>
                  <a:lnTo>
                    <a:pt x="527" y="27"/>
                  </a:lnTo>
                  <a:lnTo>
                    <a:pt x="499" y="40"/>
                  </a:lnTo>
                  <a:lnTo>
                    <a:pt x="471" y="53"/>
                  </a:lnTo>
                  <a:lnTo>
                    <a:pt x="443" y="70"/>
                  </a:lnTo>
                  <a:lnTo>
                    <a:pt x="413" y="90"/>
                  </a:lnTo>
                  <a:lnTo>
                    <a:pt x="384" y="112"/>
                  </a:lnTo>
                  <a:lnTo>
                    <a:pt x="354" y="135"/>
                  </a:lnTo>
                  <a:lnTo>
                    <a:pt x="323" y="161"/>
                  </a:lnTo>
                  <a:lnTo>
                    <a:pt x="293" y="190"/>
                  </a:lnTo>
                  <a:lnTo>
                    <a:pt x="262" y="221"/>
                  </a:lnTo>
                  <a:lnTo>
                    <a:pt x="230" y="253"/>
                  </a:lnTo>
                  <a:lnTo>
                    <a:pt x="198" y="289"/>
                  </a:lnTo>
                  <a:lnTo>
                    <a:pt x="167" y="327"/>
                  </a:lnTo>
                  <a:lnTo>
                    <a:pt x="134" y="367"/>
                  </a:lnTo>
                  <a:lnTo>
                    <a:pt x="101" y="410"/>
                  </a:lnTo>
                  <a:lnTo>
                    <a:pt x="67" y="454"/>
                  </a:lnTo>
                  <a:lnTo>
                    <a:pt x="34" y="502"/>
                  </a:lnTo>
                  <a:lnTo>
                    <a:pt x="0" y="550"/>
                  </a:lnTo>
                  <a:lnTo>
                    <a:pt x="25" y="578"/>
                  </a:lnTo>
                  <a:lnTo>
                    <a:pt x="51" y="602"/>
                  </a:lnTo>
                  <a:lnTo>
                    <a:pt x="78" y="625"/>
                  </a:lnTo>
                  <a:lnTo>
                    <a:pt x="104" y="647"/>
                  </a:lnTo>
                  <a:lnTo>
                    <a:pt x="131" y="666"/>
                  </a:lnTo>
                  <a:lnTo>
                    <a:pt x="158" y="683"/>
                  </a:lnTo>
                  <a:lnTo>
                    <a:pt x="185" y="697"/>
                  </a:lnTo>
                  <a:lnTo>
                    <a:pt x="212" y="710"/>
                  </a:lnTo>
                  <a:lnTo>
                    <a:pt x="240" y="722"/>
                  </a:lnTo>
                  <a:lnTo>
                    <a:pt x="268" y="730"/>
                  </a:lnTo>
                  <a:lnTo>
                    <a:pt x="296" y="738"/>
                  </a:lnTo>
                  <a:lnTo>
                    <a:pt x="324" y="742"/>
                  </a:lnTo>
                  <a:lnTo>
                    <a:pt x="353" y="745"/>
                  </a:lnTo>
                  <a:lnTo>
                    <a:pt x="381" y="746"/>
                  </a:lnTo>
                  <a:lnTo>
                    <a:pt x="410" y="745"/>
                  </a:lnTo>
                  <a:lnTo>
                    <a:pt x="439" y="742"/>
                  </a:lnTo>
                  <a:lnTo>
                    <a:pt x="468" y="736"/>
                  </a:lnTo>
                  <a:lnTo>
                    <a:pt x="498" y="730"/>
                  </a:lnTo>
                  <a:lnTo>
                    <a:pt x="527" y="721"/>
                  </a:lnTo>
                  <a:lnTo>
                    <a:pt x="557" y="710"/>
                  </a:lnTo>
                  <a:lnTo>
                    <a:pt x="587" y="696"/>
                  </a:lnTo>
                  <a:lnTo>
                    <a:pt x="617" y="682"/>
                  </a:lnTo>
                  <a:lnTo>
                    <a:pt x="648" y="665"/>
                  </a:lnTo>
                  <a:lnTo>
                    <a:pt x="679" y="646"/>
                  </a:lnTo>
                  <a:lnTo>
                    <a:pt x="709" y="625"/>
                  </a:lnTo>
                  <a:lnTo>
                    <a:pt x="740" y="602"/>
                  </a:lnTo>
                  <a:lnTo>
                    <a:pt x="772" y="578"/>
                  </a:lnTo>
                  <a:lnTo>
                    <a:pt x="802" y="550"/>
                  </a:lnTo>
                  <a:lnTo>
                    <a:pt x="834" y="522"/>
                  </a:lnTo>
                  <a:lnTo>
                    <a:pt x="866" y="491"/>
                  </a:lnTo>
                  <a:lnTo>
                    <a:pt x="899" y="458"/>
                  </a:lnTo>
                  <a:lnTo>
                    <a:pt x="930" y="42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1" name="Freeform 24"/>
            <p:cNvSpPr>
              <a:spLocks noChangeAspect="1"/>
            </p:cNvSpPr>
            <p:nvPr/>
          </p:nvSpPr>
          <p:spPr bwMode="auto">
            <a:xfrm flipH="1">
              <a:off x="2765" y="1374"/>
              <a:ext cx="368" cy="338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2" name="Freeform 25"/>
            <p:cNvSpPr>
              <a:spLocks noChangeAspect="1"/>
            </p:cNvSpPr>
            <p:nvPr/>
          </p:nvSpPr>
          <p:spPr bwMode="auto">
            <a:xfrm flipH="1">
              <a:off x="2765" y="1594"/>
              <a:ext cx="52" cy="118"/>
            </a:xfrm>
            <a:custGeom>
              <a:avLst/>
              <a:gdLst>
                <a:gd name="T0" fmla="*/ 774 w 785"/>
                <a:gd name="T1" fmla="*/ 1648 h 1770"/>
                <a:gd name="T2" fmla="*/ 735 w 785"/>
                <a:gd name="T3" fmla="*/ 1536 h 1770"/>
                <a:gd name="T4" fmla="*/ 693 w 785"/>
                <a:gd name="T5" fmla="*/ 1425 h 1770"/>
                <a:gd name="T6" fmla="*/ 652 w 785"/>
                <a:gd name="T7" fmla="*/ 1316 h 1770"/>
                <a:gd name="T8" fmla="*/ 609 w 785"/>
                <a:gd name="T9" fmla="*/ 1207 h 1770"/>
                <a:gd name="T10" fmla="*/ 564 w 785"/>
                <a:gd name="T11" fmla="*/ 1101 h 1770"/>
                <a:gd name="T12" fmla="*/ 519 w 785"/>
                <a:gd name="T13" fmla="*/ 995 h 1770"/>
                <a:gd name="T14" fmla="*/ 472 w 785"/>
                <a:gd name="T15" fmla="*/ 890 h 1770"/>
                <a:gd name="T16" fmla="*/ 425 w 785"/>
                <a:gd name="T17" fmla="*/ 787 h 1770"/>
                <a:gd name="T18" fmla="*/ 375 w 785"/>
                <a:gd name="T19" fmla="*/ 684 h 1770"/>
                <a:gd name="T20" fmla="*/ 325 w 785"/>
                <a:gd name="T21" fmla="*/ 583 h 1770"/>
                <a:gd name="T22" fmla="*/ 274 w 785"/>
                <a:gd name="T23" fmla="*/ 483 h 1770"/>
                <a:gd name="T24" fmla="*/ 221 w 785"/>
                <a:gd name="T25" fmla="*/ 384 h 1770"/>
                <a:gd name="T26" fmla="*/ 168 w 785"/>
                <a:gd name="T27" fmla="*/ 287 h 1770"/>
                <a:gd name="T28" fmla="*/ 113 w 785"/>
                <a:gd name="T29" fmla="*/ 189 h 1770"/>
                <a:gd name="T30" fmla="*/ 57 w 785"/>
                <a:gd name="T31" fmla="*/ 94 h 1770"/>
                <a:gd name="T32" fmla="*/ 0 w 785"/>
                <a:gd name="T33" fmla="*/ 0 h 1770"/>
                <a:gd name="T34" fmla="*/ 28 w 785"/>
                <a:gd name="T35" fmla="*/ 109 h 1770"/>
                <a:gd name="T36" fmla="*/ 55 w 785"/>
                <a:gd name="T37" fmla="*/ 218 h 1770"/>
                <a:gd name="T38" fmla="*/ 80 w 785"/>
                <a:gd name="T39" fmla="*/ 327 h 1770"/>
                <a:gd name="T40" fmla="*/ 102 w 785"/>
                <a:gd name="T41" fmla="*/ 437 h 1770"/>
                <a:gd name="T42" fmla="*/ 123 w 785"/>
                <a:gd name="T43" fmla="*/ 547 h 1770"/>
                <a:gd name="T44" fmla="*/ 142 w 785"/>
                <a:gd name="T45" fmla="*/ 658 h 1770"/>
                <a:gd name="T46" fmla="*/ 159 w 785"/>
                <a:gd name="T47" fmla="*/ 768 h 1770"/>
                <a:gd name="T48" fmla="*/ 174 w 785"/>
                <a:gd name="T49" fmla="*/ 879 h 1770"/>
                <a:gd name="T50" fmla="*/ 188 w 785"/>
                <a:gd name="T51" fmla="*/ 990 h 1770"/>
                <a:gd name="T52" fmla="*/ 198 w 785"/>
                <a:gd name="T53" fmla="*/ 1101 h 1770"/>
                <a:gd name="T54" fmla="*/ 208 w 785"/>
                <a:gd name="T55" fmla="*/ 1213 h 1770"/>
                <a:gd name="T56" fmla="*/ 215 w 785"/>
                <a:gd name="T57" fmla="*/ 1324 h 1770"/>
                <a:gd name="T58" fmla="*/ 221 w 785"/>
                <a:gd name="T59" fmla="*/ 1436 h 1770"/>
                <a:gd name="T60" fmla="*/ 224 w 785"/>
                <a:gd name="T61" fmla="*/ 1547 h 1770"/>
                <a:gd name="T62" fmla="*/ 226 w 785"/>
                <a:gd name="T63" fmla="*/ 1659 h 1770"/>
                <a:gd name="T64" fmla="*/ 225 w 785"/>
                <a:gd name="T65" fmla="*/ 1770 h 1770"/>
                <a:gd name="T66" fmla="*/ 295 w 785"/>
                <a:gd name="T67" fmla="*/ 1769 h 1770"/>
                <a:gd name="T68" fmla="*/ 366 w 785"/>
                <a:gd name="T69" fmla="*/ 1768 h 1770"/>
                <a:gd name="T70" fmla="*/ 435 w 785"/>
                <a:gd name="T71" fmla="*/ 1766 h 1770"/>
                <a:gd name="T72" fmla="*/ 506 w 785"/>
                <a:gd name="T73" fmla="*/ 1764 h 1770"/>
                <a:gd name="T74" fmla="*/ 576 w 785"/>
                <a:gd name="T75" fmla="*/ 1761 h 1770"/>
                <a:gd name="T76" fmla="*/ 646 w 785"/>
                <a:gd name="T77" fmla="*/ 1758 h 1770"/>
                <a:gd name="T78" fmla="*/ 716 w 785"/>
                <a:gd name="T79" fmla="*/ 1755 h 1770"/>
                <a:gd name="T80" fmla="*/ 785 w 785"/>
                <a:gd name="T81" fmla="*/ 1752 h 1770"/>
                <a:gd name="T82" fmla="*/ 785 w 785"/>
                <a:gd name="T83" fmla="*/ 1720 h 1770"/>
                <a:gd name="T84" fmla="*/ 784 w 785"/>
                <a:gd name="T85" fmla="*/ 1692 h 1770"/>
                <a:gd name="T86" fmla="*/ 782 w 785"/>
                <a:gd name="T87" fmla="*/ 1679 h 1770"/>
                <a:gd name="T88" fmla="*/ 780 w 785"/>
                <a:gd name="T89" fmla="*/ 1668 h 1770"/>
                <a:gd name="T90" fmla="*/ 778 w 785"/>
                <a:gd name="T91" fmla="*/ 1658 h 1770"/>
                <a:gd name="T92" fmla="*/ 774 w 785"/>
                <a:gd name="T93" fmla="*/ 1648 h 17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1770"/>
                <a:gd name="T143" fmla="*/ 785 w 785"/>
                <a:gd name="T144" fmla="*/ 1770 h 177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1770">
                  <a:moveTo>
                    <a:pt x="774" y="1648"/>
                  </a:moveTo>
                  <a:lnTo>
                    <a:pt x="735" y="1536"/>
                  </a:lnTo>
                  <a:lnTo>
                    <a:pt x="693" y="1425"/>
                  </a:lnTo>
                  <a:lnTo>
                    <a:pt x="652" y="1316"/>
                  </a:lnTo>
                  <a:lnTo>
                    <a:pt x="609" y="1207"/>
                  </a:lnTo>
                  <a:lnTo>
                    <a:pt x="564" y="1101"/>
                  </a:lnTo>
                  <a:lnTo>
                    <a:pt x="519" y="995"/>
                  </a:lnTo>
                  <a:lnTo>
                    <a:pt x="472" y="890"/>
                  </a:lnTo>
                  <a:lnTo>
                    <a:pt x="425" y="787"/>
                  </a:lnTo>
                  <a:lnTo>
                    <a:pt x="375" y="684"/>
                  </a:lnTo>
                  <a:lnTo>
                    <a:pt x="325" y="583"/>
                  </a:lnTo>
                  <a:lnTo>
                    <a:pt x="274" y="483"/>
                  </a:lnTo>
                  <a:lnTo>
                    <a:pt x="221" y="384"/>
                  </a:lnTo>
                  <a:lnTo>
                    <a:pt x="168" y="287"/>
                  </a:lnTo>
                  <a:lnTo>
                    <a:pt x="113" y="189"/>
                  </a:lnTo>
                  <a:lnTo>
                    <a:pt x="57" y="94"/>
                  </a:lnTo>
                  <a:lnTo>
                    <a:pt x="0" y="0"/>
                  </a:lnTo>
                  <a:lnTo>
                    <a:pt x="28" y="109"/>
                  </a:lnTo>
                  <a:lnTo>
                    <a:pt x="55" y="218"/>
                  </a:lnTo>
                  <a:lnTo>
                    <a:pt x="80" y="327"/>
                  </a:lnTo>
                  <a:lnTo>
                    <a:pt x="102" y="437"/>
                  </a:lnTo>
                  <a:lnTo>
                    <a:pt x="123" y="547"/>
                  </a:lnTo>
                  <a:lnTo>
                    <a:pt x="142" y="658"/>
                  </a:lnTo>
                  <a:lnTo>
                    <a:pt x="159" y="768"/>
                  </a:lnTo>
                  <a:lnTo>
                    <a:pt x="174" y="879"/>
                  </a:lnTo>
                  <a:lnTo>
                    <a:pt x="188" y="990"/>
                  </a:lnTo>
                  <a:lnTo>
                    <a:pt x="198" y="1101"/>
                  </a:lnTo>
                  <a:lnTo>
                    <a:pt x="208" y="1213"/>
                  </a:lnTo>
                  <a:lnTo>
                    <a:pt x="215" y="1324"/>
                  </a:lnTo>
                  <a:lnTo>
                    <a:pt x="221" y="1436"/>
                  </a:lnTo>
                  <a:lnTo>
                    <a:pt x="224" y="1547"/>
                  </a:lnTo>
                  <a:lnTo>
                    <a:pt x="226" y="1659"/>
                  </a:lnTo>
                  <a:lnTo>
                    <a:pt x="225" y="1770"/>
                  </a:lnTo>
                  <a:lnTo>
                    <a:pt x="295" y="1769"/>
                  </a:lnTo>
                  <a:lnTo>
                    <a:pt x="366" y="1768"/>
                  </a:lnTo>
                  <a:lnTo>
                    <a:pt x="435" y="1766"/>
                  </a:lnTo>
                  <a:lnTo>
                    <a:pt x="506" y="1764"/>
                  </a:lnTo>
                  <a:lnTo>
                    <a:pt x="576" y="1761"/>
                  </a:lnTo>
                  <a:lnTo>
                    <a:pt x="646" y="1758"/>
                  </a:lnTo>
                  <a:lnTo>
                    <a:pt x="716" y="1755"/>
                  </a:lnTo>
                  <a:lnTo>
                    <a:pt x="785" y="1752"/>
                  </a:lnTo>
                  <a:lnTo>
                    <a:pt x="785" y="1720"/>
                  </a:lnTo>
                  <a:lnTo>
                    <a:pt x="784" y="1692"/>
                  </a:lnTo>
                  <a:lnTo>
                    <a:pt x="782" y="1679"/>
                  </a:lnTo>
                  <a:lnTo>
                    <a:pt x="780" y="1668"/>
                  </a:lnTo>
                  <a:lnTo>
                    <a:pt x="778" y="1658"/>
                  </a:lnTo>
                  <a:lnTo>
                    <a:pt x="774" y="1648"/>
                  </a:lnTo>
                  <a:close/>
                </a:path>
              </a:pathLst>
            </a:custGeom>
            <a:solidFill>
              <a:srgbClr val="9E28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3" name="Freeform 26"/>
            <p:cNvSpPr>
              <a:spLocks noChangeAspect="1"/>
            </p:cNvSpPr>
            <p:nvPr/>
          </p:nvSpPr>
          <p:spPr bwMode="auto">
            <a:xfrm flipH="1">
              <a:off x="2773" y="1696"/>
              <a:ext cx="491" cy="26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4" name="Freeform 27"/>
            <p:cNvSpPr>
              <a:spLocks noChangeAspect="1"/>
            </p:cNvSpPr>
            <p:nvPr/>
          </p:nvSpPr>
          <p:spPr bwMode="auto">
            <a:xfrm flipH="1">
              <a:off x="2773" y="1744"/>
              <a:ext cx="500" cy="220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5" name="Freeform 28"/>
            <p:cNvSpPr>
              <a:spLocks noChangeAspect="1"/>
            </p:cNvSpPr>
            <p:nvPr/>
          </p:nvSpPr>
          <p:spPr bwMode="auto">
            <a:xfrm flipH="1">
              <a:off x="3171" y="1938"/>
              <a:ext cx="238" cy="106"/>
            </a:xfrm>
            <a:custGeom>
              <a:avLst/>
              <a:gdLst>
                <a:gd name="T0" fmla="*/ 2141 w 3567"/>
                <a:gd name="T1" fmla="*/ 1407 h 1592"/>
                <a:gd name="T2" fmla="*/ 2302 w 3567"/>
                <a:gd name="T3" fmla="*/ 1443 h 1592"/>
                <a:gd name="T4" fmla="*/ 2462 w 3567"/>
                <a:gd name="T5" fmla="*/ 1480 h 1592"/>
                <a:gd name="T6" fmla="*/ 2631 w 3567"/>
                <a:gd name="T7" fmla="*/ 1520 h 1592"/>
                <a:gd name="T8" fmla="*/ 2863 w 3567"/>
                <a:gd name="T9" fmla="*/ 1565 h 1592"/>
                <a:gd name="T10" fmla="*/ 2990 w 3567"/>
                <a:gd name="T11" fmla="*/ 1582 h 1592"/>
                <a:gd name="T12" fmla="*/ 3117 w 3567"/>
                <a:gd name="T13" fmla="*/ 1591 h 1592"/>
                <a:gd name="T14" fmla="*/ 3239 w 3567"/>
                <a:gd name="T15" fmla="*/ 1591 h 1592"/>
                <a:gd name="T16" fmla="*/ 3350 w 3567"/>
                <a:gd name="T17" fmla="*/ 1578 h 1592"/>
                <a:gd name="T18" fmla="*/ 3445 w 3567"/>
                <a:gd name="T19" fmla="*/ 1547 h 1592"/>
                <a:gd name="T20" fmla="*/ 3519 w 3567"/>
                <a:gd name="T21" fmla="*/ 1498 h 1592"/>
                <a:gd name="T22" fmla="*/ 3559 w 3567"/>
                <a:gd name="T23" fmla="*/ 1443 h 1592"/>
                <a:gd name="T24" fmla="*/ 3567 w 3567"/>
                <a:gd name="T25" fmla="*/ 1400 h 1592"/>
                <a:gd name="T26" fmla="*/ 3562 w 3567"/>
                <a:gd name="T27" fmla="*/ 1345 h 1592"/>
                <a:gd name="T28" fmla="*/ 3550 w 3567"/>
                <a:gd name="T29" fmla="*/ 1280 h 1592"/>
                <a:gd name="T30" fmla="*/ 3522 w 3567"/>
                <a:gd name="T31" fmla="*/ 1183 h 1592"/>
                <a:gd name="T32" fmla="*/ 3433 w 3567"/>
                <a:gd name="T33" fmla="*/ 932 h 1592"/>
                <a:gd name="T34" fmla="*/ 3392 w 3567"/>
                <a:gd name="T35" fmla="*/ 806 h 1592"/>
                <a:gd name="T36" fmla="*/ 3174 w 3567"/>
                <a:gd name="T37" fmla="*/ 765 h 1592"/>
                <a:gd name="T38" fmla="*/ 2871 w 3567"/>
                <a:gd name="T39" fmla="*/ 739 h 1592"/>
                <a:gd name="T40" fmla="*/ 2577 w 3567"/>
                <a:gd name="T41" fmla="*/ 703 h 1592"/>
                <a:gd name="T42" fmla="*/ 2286 w 3567"/>
                <a:gd name="T43" fmla="*/ 656 h 1592"/>
                <a:gd name="T44" fmla="*/ 1989 w 3567"/>
                <a:gd name="T45" fmla="*/ 599 h 1592"/>
                <a:gd name="T46" fmla="*/ 1732 w 3567"/>
                <a:gd name="T47" fmla="*/ 542 h 1592"/>
                <a:gd name="T48" fmla="*/ 1565 w 3567"/>
                <a:gd name="T49" fmla="*/ 494 h 1592"/>
                <a:gd name="T50" fmla="*/ 1391 w 3567"/>
                <a:gd name="T51" fmla="*/ 437 h 1592"/>
                <a:gd name="T52" fmla="*/ 1215 w 3567"/>
                <a:gd name="T53" fmla="*/ 378 h 1592"/>
                <a:gd name="T54" fmla="*/ 1041 w 3567"/>
                <a:gd name="T55" fmla="*/ 327 h 1592"/>
                <a:gd name="T56" fmla="*/ 876 w 3567"/>
                <a:gd name="T57" fmla="*/ 292 h 1592"/>
                <a:gd name="T58" fmla="*/ 792 w 3567"/>
                <a:gd name="T59" fmla="*/ 276 h 1592"/>
                <a:gd name="T60" fmla="*/ 709 w 3567"/>
                <a:gd name="T61" fmla="*/ 253 h 1592"/>
                <a:gd name="T62" fmla="*/ 604 w 3567"/>
                <a:gd name="T63" fmla="*/ 214 h 1592"/>
                <a:gd name="T64" fmla="*/ 449 w 3567"/>
                <a:gd name="T65" fmla="*/ 147 h 1592"/>
                <a:gd name="T66" fmla="*/ 295 w 3567"/>
                <a:gd name="T67" fmla="*/ 80 h 1592"/>
                <a:gd name="T68" fmla="*/ 190 w 3567"/>
                <a:gd name="T69" fmla="*/ 41 h 1592"/>
                <a:gd name="T70" fmla="*/ 110 w 3567"/>
                <a:gd name="T71" fmla="*/ 18 h 1592"/>
                <a:gd name="T72" fmla="*/ 27 w 3567"/>
                <a:gd name="T73" fmla="*/ 0 h 1592"/>
                <a:gd name="T74" fmla="*/ 12 w 3567"/>
                <a:gd name="T75" fmla="*/ 185 h 1592"/>
                <a:gd name="T76" fmla="*/ 1 w 3567"/>
                <a:gd name="T77" fmla="*/ 421 h 1592"/>
                <a:gd name="T78" fmla="*/ 2 w 3567"/>
                <a:gd name="T79" fmla="*/ 546 h 1592"/>
                <a:gd name="T80" fmla="*/ 12 w 3567"/>
                <a:gd name="T81" fmla="*/ 667 h 1592"/>
                <a:gd name="T82" fmla="*/ 34 w 3567"/>
                <a:gd name="T83" fmla="*/ 782 h 1592"/>
                <a:gd name="T84" fmla="*/ 70 w 3567"/>
                <a:gd name="T85" fmla="*/ 885 h 1592"/>
                <a:gd name="T86" fmla="*/ 121 w 3567"/>
                <a:gd name="T87" fmla="*/ 972 h 1592"/>
                <a:gd name="T88" fmla="*/ 193 w 3567"/>
                <a:gd name="T89" fmla="*/ 1035 h 1592"/>
                <a:gd name="T90" fmla="*/ 317 w 3567"/>
                <a:gd name="T91" fmla="*/ 1084 h 1592"/>
                <a:gd name="T92" fmla="*/ 513 w 3567"/>
                <a:gd name="T93" fmla="*/ 1135 h 1592"/>
                <a:gd name="T94" fmla="*/ 710 w 3567"/>
                <a:gd name="T95" fmla="*/ 1174 h 1592"/>
                <a:gd name="T96" fmla="*/ 909 w 3567"/>
                <a:gd name="T97" fmla="*/ 1203 h 1592"/>
                <a:gd name="T98" fmla="*/ 1110 w 3567"/>
                <a:gd name="T99" fmla="*/ 1230 h 1592"/>
                <a:gd name="T100" fmla="*/ 1310 w 3567"/>
                <a:gd name="T101" fmla="*/ 1255 h 1592"/>
                <a:gd name="T102" fmla="*/ 1580 w 3567"/>
                <a:gd name="T103" fmla="*/ 1297 h 1592"/>
                <a:gd name="T104" fmla="*/ 1851 w 3567"/>
                <a:gd name="T105" fmla="*/ 1347 h 15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567"/>
                <a:gd name="T160" fmla="*/ 0 h 1592"/>
                <a:gd name="T161" fmla="*/ 3567 w 3567"/>
                <a:gd name="T162" fmla="*/ 1592 h 15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567" h="1592">
                  <a:moveTo>
                    <a:pt x="2032" y="1384"/>
                  </a:moveTo>
                  <a:lnTo>
                    <a:pt x="2086" y="1396"/>
                  </a:lnTo>
                  <a:lnTo>
                    <a:pt x="2141" y="1407"/>
                  </a:lnTo>
                  <a:lnTo>
                    <a:pt x="2195" y="1419"/>
                  </a:lnTo>
                  <a:lnTo>
                    <a:pt x="2249" y="1431"/>
                  </a:lnTo>
                  <a:lnTo>
                    <a:pt x="2302" y="1443"/>
                  </a:lnTo>
                  <a:lnTo>
                    <a:pt x="2356" y="1456"/>
                  </a:lnTo>
                  <a:lnTo>
                    <a:pt x="2409" y="1469"/>
                  </a:lnTo>
                  <a:lnTo>
                    <a:pt x="2462" y="1480"/>
                  </a:lnTo>
                  <a:lnTo>
                    <a:pt x="2508" y="1492"/>
                  </a:lnTo>
                  <a:lnTo>
                    <a:pt x="2565" y="1506"/>
                  </a:lnTo>
                  <a:lnTo>
                    <a:pt x="2631" y="1520"/>
                  </a:lnTo>
                  <a:lnTo>
                    <a:pt x="2704" y="1536"/>
                  </a:lnTo>
                  <a:lnTo>
                    <a:pt x="2781" y="1551"/>
                  </a:lnTo>
                  <a:lnTo>
                    <a:pt x="2863" y="1565"/>
                  </a:lnTo>
                  <a:lnTo>
                    <a:pt x="2906" y="1571"/>
                  </a:lnTo>
                  <a:lnTo>
                    <a:pt x="2948" y="1578"/>
                  </a:lnTo>
                  <a:lnTo>
                    <a:pt x="2990" y="1582"/>
                  </a:lnTo>
                  <a:lnTo>
                    <a:pt x="3033" y="1586"/>
                  </a:lnTo>
                  <a:lnTo>
                    <a:pt x="3075" y="1589"/>
                  </a:lnTo>
                  <a:lnTo>
                    <a:pt x="3117" y="1591"/>
                  </a:lnTo>
                  <a:lnTo>
                    <a:pt x="3159" y="1592"/>
                  </a:lnTo>
                  <a:lnTo>
                    <a:pt x="3199" y="1592"/>
                  </a:lnTo>
                  <a:lnTo>
                    <a:pt x="3239" y="1591"/>
                  </a:lnTo>
                  <a:lnTo>
                    <a:pt x="3277" y="1588"/>
                  </a:lnTo>
                  <a:lnTo>
                    <a:pt x="3314" y="1584"/>
                  </a:lnTo>
                  <a:lnTo>
                    <a:pt x="3350" y="1578"/>
                  </a:lnTo>
                  <a:lnTo>
                    <a:pt x="3384" y="1569"/>
                  </a:lnTo>
                  <a:lnTo>
                    <a:pt x="3416" y="1560"/>
                  </a:lnTo>
                  <a:lnTo>
                    <a:pt x="3445" y="1547"/>
                  </a:lnTo>
                  <a:lnTo>
                    <a:pt x="3473" y="1533"/>
                  </a:lnTo>
                  <a:lnTo>
                    <a:pt x="3497" y="1517"/>
                  </a:lnTo>
                  <a:lnTo>
                    <a:pt x="3519" y="1498"/>
                  </a:lnTo>
                  <a:lnTo>
                    <a:pt x="3538" y="1477"/>
                  </a:lnTo>
                  <a:lnTo>
                    <a:pt x="3555" y="1454"/>
                  </a:lnTo>
                  <a:lnTo>
                    <a:pt x="3559" y="1443"/>
                  </a:lnTo>
                  <a:lnTo>
                    <a:pt x="3564" y="1431"/>
                  </a:lnTo>
                  <a:lnTo>
                    <a:pt x="3566" y="1416"/>
                  </a:lnTo>
                  <a:lnTo>
                    <a:pt x="3567" y="1400"/>
                  </a:lnTo>
                  <a:lnTo>
                    <a:pt x="3567" y="1383"/>
                  </a:lnTo>
                  <a:lnTo>
                    <a:pt x="3565" y="1364"/>
                  </a:lnTo>
                  <a:lnTo>
                    <a:pt x="3562" y="1345"/>
                  </a:lnTo>
                  <a:lnTo>
                    <a:pt x="3559" y="1324"/>
                  </a:lnTo>
                  <a:lnTo>
                    <a:pt x="3555" y="1303"/>
                  </a:lnTo>
                  <a:lnTo>
                    <a:pt x="3550" y="1280"/>
                  </a:lnTo>
                  <a:lnTo>
                    <a:pt x="3543" y="1257"/>
                  </a:lnTo>
                  <a:lnTo>
                    <a:pt x="3537" y="1233"/>
                  </a:lnTo>
                  <a:lnTo>
                    <a:pt x="3522" y="1183"/>
                  </a:lnTo>
                  <a:lnTo>
                    <a:pt x="3505" y="1132"/>
                  </a:lnTo>
                  <a:lnTo>
                    <a:pt x="3468" y="1030"/>
                  </a:lnTo>
                  <a:lnTo>
                    <a:pt x="3433" y="932"/>
                  </a:lnTo>
                  <a:lnTo>
                    <a:pt x="3418" y="886"/>
                  </a:lnTo>
                  <a:lnTo>
                    <a:pt x="3403" y="844"/>
                  </a:lnTo>
                  <a:lnTo>
                    <a:pt x="3392" y="806"/>
                  </a:lnTo>
                  <a:lnTo>
                    <a:pt x="3384" y="774"/>
                  </a:lnTo>
                  <a:lnTo>
                    <a:pt x="3278" y="770"/>
                  </a:lnTo>
                  <a:lnTo>
                    <a:pt x="3174" y="765"/>
                  </a:lnTo>
                  <a:lnTo>
                    <a:pt x="3072" y="757"/>
                  </a:lnTo>
                  <a:lnTo>
                    <a:pt x="2970" y="749"/>
                  </a:lnTo>
                  <a:lnTo>
                    <a:pt x="2871" y="739"/>
                  </a:lnTo>
                  <a:lnTo>
                    <a:pt x="2773" y="729"/>
                  </a:lnTo>
                  <a:lnTo>
                    <a:pt x="2675" y="717"/>
                  </a:lnTo>
                  <a:lnTo>
                    <a:pt x="2577" y="703"/>
                  </a:lnTo>
                  <a:lnTo>
                    <a:pt x="2481" y="688"/>
                  </a:lnTo>
                  <a:lnTo>
                    <a:pt x="2383" y="673"/>
                  </a:lnTo>
                  <a:lnTo>
                    <a:pt x="2286" y="656"/>
                  </a:lnTo>
                  <a:lnTo>
                    <a:pt x="2188" y="638"/>
                  </a:lnTo>
                  <a:lnTo>
                    <a:pt x="2088" y="619"/>
                  </a:lnTo>
                  <a:lnTo>
                    <a:pt x="1989" y="599"/>
                  </a:lnTo>
                  <a:lnTo>
                    <a:pt x="1887" y="577"/>
                  </a:lnTo>
                  <a:lnTo>
                    <a:pt x="1785" y="554"/>
                  </a:lnTo>
                  <a:lnTo>
                    <a:pt x="1732" y="542"/>
                  </a:lnTo>
                  <a:lnTo>
                    <a:pt x="1677" y="528"/>
                  </a:lnTo>
                  <a:lnTo>
                    <a:pt x="1622" y="512"/>
                  </a:lnTo>
                  <a:lnTo>
                    <a:pt x="1565" y="494"/>
                  </a:lnTo>
                  <a:lnTo>
                    <a:pt x="1508" y="475"/>
                  </a:lnTo>
                  <a:lnTo>
                    <a:pt x="1450" y="456"/>
                  </a:lnTo>
                  <a:lnTo>
                    <a:pt x="1391" y="437"/>
                  </a:lnTo>
                  <a:lnTo>
                    <a:pt x="1332" y="417"/>
                  </a:lnTo>
                  <a:lnTo>
                    <a:pt x="1273" y="397"/>
                  </a:lnTo>
                  <a:lnTo>
                    <a:pt x="1215" y="378"/>
                  </a:lnTo>
                  <a:lnTo>
                    <a:pt x="1157" y="360"/>
                  </a:lnTo>
                  <a:lnTo>
                    <a:pt x="1099" y="343"/>
                  </a:lnTo>
                  <a:lnTo>
                    <a:pt x="1041" y="327"/>
                  </a:lnTo>
                  <a:lnTo>
                    <a:pt x="985" y="313"/>
                  </a:lnTo>
                  <a:lnTo>
                    <a:pt x="930" y="301"/>
                  </a:lnTo>
                  <a:lnTo>
                    <a:pt x="876" y="292"/>
                  </a:lnTo>
                  <a:lnTo>
                    <a:pt x="848" y="288"/>
                  </a:lnTo>
                  <a:lnTo>
                    <a:pt x="819" y="282"/>
                  </a:lnTo>
                  <a:lnTo>
                    <a:pt x="792" y="276"/>
                  </a:lnTo>
                  <a:lnTo>
                    <a:pt x="764" y="269"/>
                  </a:lnTo>
                  <a:lnTo>
                    <a:pt x="737" y="260"/>
                  </a:lnTo>
                  <a:lnTo>
                    <a:pt x="709" y="253"/>
                  </a:lnTo>
                  <a:lnTo>
                    <a:pt x="683" y="243"/>
                  </a:lnTo>
                  <a:lnTo>
                    <a:pt x="656" y="234"/>
                  </a:lnTo>
                  <a:lnTo>
                    <a:pt x="604" y="214"/>
                  </a:lnTo>
                  <a:lnTo>
                    <a:pt x="552" y="193"/>
                  </a:lnTo>
                  <a:lnTo>
                    <a:pt x="500" y="170"/>
                  </a:lnTo>
                  <a:lnTo>
                    <a:pt x="449" y="147"/>
                  </a:lnTo>
                  <a:lnTo>
                    <a:pt x="397" y="125"/>
                  </a:lnTo>
                  <a:lnTo>
                    <a:pt x="347" y="103"/>
                  </a:lnTo>
                  <a:lnTo>
                    <a:pt x="295" y="80"/>
                  </a:lnTo>
                  <a:lnTo>
                    <a:pt x="243" y="60"/>
                  </a:lnTo>
                  <a:lnTo>
                    <a:pt x="217" y="51"/>
                  </a:lnTo>
                  <a:lnTo>
                    <a:pt x="190" y="41"/>
                  </a:lnTo>
                  <a:lnTo>
                    <a:pt x="164" y="33"/>
                  </a:lnTo>
                  <a:lnTo>
                    <a:pt x="137" y="24"/>
                  </a:lnTo>
                  <a:lnTo>
                    <a:pt x="110" y="18"/>
                  </a:lnTo>
                  <a:lnTo>
                    <a:pt x="83" y="11"/>
                  </a:lnTo>
                  <a:lnTo>
                    <a:pt x="55" y="5"/>
                  </a:lnTo>
                  <a:lnTo>
                    <a:pt x="27" y="0"/>
                  </a:lnTo>
                  <a:lnTo>
                    <a:pt x="23" y="54"/>
                  </a:lnTo>
                  <a:lnTo>
                    <a:pt x="18" y="115"/>
                  </a:lnTo>
                  <a:lnTo>
                    <a:pt x="12" y="185"/>
                  </a:lnTo>
                  <a:lnTo>
                    <a:pt x="7" y="260"/>
                  </a:lnTo>
                  <a:lnTo>
                    <a:pt x="3" y="339"/>
                  </a:lnTo>
                  <a:lnTo>
                    <a:pt x="1" y="421"/>
                  </a:lnTo>
                  <a:lnTo>
                    <a:pt x="0" y="462"/>
                  </a:lnTo>
                  <a:lnTo>
                    <a:pt x="1" y="503"/>
                  </a:lnTo>
                  <a:lnTo>
                    <a:pt x="2" y="546"/>
                  </a:lnTo>
                  <a:lnTo>
                    <a:pt x="4" y="586"/>
                  </a:lnTo>
                  <a:lnTo>
                    <a:pt x="8" y="627"/>
                  </a:lnTo>
                  <a:lnTo>
                    <a:pt x="12" y="667"/>
                  </a:lnTo>
                  <a:lnTo>
                    <a:pt x="18" y="706"/>
                  </a:lnTo>
                  <a:lnTo>
                    <a:pt x="25" y="745"/>
                  </a:lnTo>
                  <a:lnTo>
                    <a:pt x="34" y="782"/>
                  </a:lnTo>
                  <a:lnTo>
                    <a:pt x="44" y="818"/>
                  </a:lnTo>
                  <a:lnTo>
                    <a:pt x="56" y="853"/>
                  </a:lnTo>
                  <a:lnTo>
                    <a:pt x="70" y="885"/>
                  </a:lnTo>
                  <a:lnTo>
                    <a:pt x="85" y="917"/>
                  </a:lnTo>
                  <a:lnTo>
                    <a:pt x="102" y="945"/>
                  </a:lnTo>
                  <a:lnTo>
                    <a:pt x="121" y="972"/>
                  </a:lnTo>
                  <a:lnTo>
                    <a:pt x="144" y="996"/>
                  </a:lnTo>
                  <a:lnTo>
                    <a:pt x="167" y="1017"/>
                  </a:lnTo>
                  <a:lnTo>
                    <a:pt x="193" y="1035"/>
                  </a:lnTo>
                  <a:lnTo>
                    <a:pt x="222" y="1051"/>
                  </a:lnTo>
                  <a:lnTo>
                    <a:pt x="253" y="1064"/>
                  </a:lnTo>
                  <a:lnTo>
                    <a:pt x="317" y="1084"/>
                  </a:lnTo>
                  <a:lnTo>
                    <a:pt x="382" y="1103"/>
                  </a:lnTo>
                  <a:lnTo>
                    <a:pt x="447" y="1120"/>
                  </a:lnTo>
                  <a:lnTo>
                    <a:pt x="513" y="1135"/>
                  </a:lnTo>
                  <a:lnTo>
                    <a:pt x="578" y="1149"/>
                  </a:lnTo>
                  <a:lnTo>
                    <a:pt x="644" y="1162"/>
                  </a:lnTo>
                  <a:lnTo>
                    <a:pt x="710" y="1174"/>
                  </a:lnTo>
                  <a:lnTo>
                    <a:pt x="776" y="1184"/>
                  </a:lnTo>
                  <a:lnTo>
                    <a:pt x="843" y="1195"/>
                  </a:lnTo>
                  <a:lnTo>
                    <a:pt x="909" y="1203"/>
                  </a:lnTo>
                  <a:lnTo>
                    <a:pt x="976" y="1213"/>
                  </a:lnTo>
                  <a:lnTo>
                    <a:pt x="1042" y="1221"/>
                  </a:lnTo>
                  <a:lnTo>
                    <a:pt x="1110" y="1230"/>
                  </a:lnTo>
                  <a:lnTo>
                    <a:pt x="1177" y="1238"/>
                  </a:lnTo>
                  <a:lnTo>
                    <a:pt x="1243" y="1247"/>
                  </a:lnTo>
                  <a:lnTo>
                    <a:pt x="1310" y="1255"/>
                  </a:lnTo>
                  <a:lnTo>
                    <a:pt x="1399" y="1268"/>
                  </a:lnTo>
                  <a:lnTo>
                    <a:pt x="1489" y="1282"/>
                  </a:lnTo>
                  <a:lnTo>
                    <a:pt x="1580" y="1297"/>
                  </a:lnTo>
                  <a:lnTo>
                    <a:pt x="1671" y="1312"/>
                  </a:lnTo>
                  <a:lnTo>
                    <a:pt x="1761" y="1329"/>
                  </a:lnTo>
                  <a:lnTo>
                    <a:pt x="1851" y="1347"/>
                  </a:lnTo>
                  <a:lnTo>
                    <a:pt x="1942" y="1365"/>
                  </a:lnTo>
                  <a:lnTo>
                    <a:pt x="2032" y="138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6" name="Freeform 29"/>
            <p:cNvSpPr>
              <a:spLocks noChangeAspect="1"/>
            </p:cNvSpPr>
            <p:nvPr/>
          </p:nvSpPr>
          <p:spPr bwMode="auto">
            <a:xfrm flipH="1">
              <a:off x="3176" y="1271"/>
              <a:ext cx="45" cy="57"/>
            </a:xfrm>
            <a:custGeom>
              <a:avLst/>
              <a:gdLst>
                <a:gd name="T0" fmla="*/ 23 w 670"/>
                <a:gd name="T1" fmla="*/ 0 h 862"/>
                <a:gd name="T2" fmla="*/ 15 w 670"/>
                <a:gd name="T3" fmla="*/ 0 h 862"/>
                <a:gd name="T4" fmla="*/ 0 w 670"/>
                <a:gd name="T5" fmla="*/ 0 h 862"/>
                <a:gd name="T6" fmla="*/ 0 w 670"/>
                <a:gd name="T7" fmla="*/ 11 h 862"/>
                <a:gd name="T8" fmla="*/ 0 w 670"/>
                <a:gd name="T9" fmla="*/ 96 h 862"/>
                <a:gd name="T10" fmla="*/ 0 w 670"/>
                <a:gd name="T11" fmla="*/ 182 h 862"/>
                <a:gd name="T12" fmla="*/ 0 w 670"/>
                <a:gd name="T13" fmla="*/ 266 h 862"/>
                <a:gd name="T14" fmla="*/ 0 w 670"/>
                <a:gd name="T15" fmla="*/ 350 h 862"/>
                <a:gd name="T16" fmla="*/ 0 w 670"/>
                <a:gd name="T17" fmla="*/ 434 h 862"/>
                <a:gd name="T18" fmla="*/ 0 w 670"/>
                <a:gd name="T19" fmla="*/ 518 h 862"/>
                <a:gd name="T20" fmla="*/ 0 w 670"/>
                <a:gd name="T21" fmla="*/ 604 h 862"/>
                <a:gd name="T22" fmla="*/ 0 w 670"/>
                <a:gd name="T23" fmla="*/ 689 h 862"/>
                <a:gd name="T24" fmla="*/ 0 w 670"/>
                <a:gd name="T25" fmla="*/ 862 h 862"/>
                <a:gd name="T26" fmla="*/ 80 w 670"/>
                <a:gd name="T27" fmla="*/ 823 h 862"/>
                <a:gd name="T28" fmla="*/ 155 w 670"/>
                <a:gd name="T29" fmla="*/ 785 h 862"/>
                <a:gd name="T30" fmla="*/ 226 w 670"/>
                <a:gd name="T31" fmla="*/ 748 h 862"/>
                <a:gd name="T32" fmla="*/ 290 w 670"/>
                <a:gd name="T33" fmla="*/ 713 h 862"/>
                <a:gd name="T34" fmla="*/ 351 w 670"/>
                <a:gd name="T35" fmla="*/ 678 h 862"/>
                <a:gd name="T36" fmla="*/ 406 w 670"/>
                <a:gd name="T37" fmla="*/ 643 h 862"/>
                <a:gd name="T38" fmla="*/ 454 w 670"/>
                <a:gd name="T39" fmla="*/ 609 h 862"/>
                <a:gd name="T40" fmla="*/ 500 w 670"/>
                <a:gd name="T41" fmla="*/ 576 h 862"/>
                <a:gd name="T42" fmla="*/ 539 w 670"/>
                <a:gd name="T43" fmla="*/ 544 h 862"/>
                <a:gd name="T44" fmla="*/ 573 w 670"/>
                <a:gd name="T45" fmla="*/ 513 h 862"/>
                <a:gd name="T46" fmla="*/ 602 w 670"/>
                <a:gd name="T47" fmla="*/ 482 h 862"/>
                <a:gd name="T48" fmla="*/ 626 w 670"/>
                <a:gd name="T49" fmla="*/ 452 h 862"/>
                <a:gd name="T50" fmla="*/ 645 w 670"/>
                <a:gd name="T51" fmla="*/ 423 h 862"/>
                <a:gd name="T52" fmla="*/ 658 w 670"/>
                <a:gd name="T53" fmla="*/ 394 h 862"/>
                <a:gd name="T54" fmla="*/ 667 w 670"/>
                <a:gd name="T55" fmla="*/ 367 h 862"/>
                <a:gd name="T56" fmla="*/ 670 w 670"/>
                <a:gd name="T57" fmla="*/ 340 h 862"/>
                <a:gd name="T58" fmla="*/ 669 w 670"/>
                <a:gd name="T59" fmla="*/ 314 h 862"/>
                <a:gd name="T60" fmla="*/ 662 w 670"/>
                <a:gd name="T61" fmla="*/ 288 h 862"/>
                <a:gd name="T62" fmla="*/ 650 w 670"/>
                <a:gd name="T63" fmla="*/ 263 h 862"/>
                <a:gd name="T64" fmla="*/ 632 w 670"/>
                <a:gd name="T65" fmla="*/ 239 h 862"/>
                <a:gd name="T66" fmla="*/ 610 w 670"/>
                <a:gd name="T67" fmla="*/ 216 h 862"/>
                <a:gd name="T68" fmla="*/ 582 w 670"/>
                <a:gd name="T69" fmla="*/ 192 h 862"/>
                <a:gd name="T70" fmla="*/ 549 w 670"/>
                <a:gd name="T71" fmla="*/ 170 h 862"/>
                <a:gd name="T72" fmla="*/ 511 w 670"/>
                <a:gd name="T73" fmla="*/ 149 h 862"/>
                <a:gd name="T74" fmla="*/ 469 w 670"/>
                <a:gd name="T75" fmla="*/ 128 h 862"/>
                <a:gd name="T76" fmla="*/ 420 w 670"/>
                <a:gd name="T77" fmla="*/ 108 h 862"/>
                <a:gd name="T78" fmla="*/ 368 w 670"/>
                <a:gd name="T79" fmla="*/ 88 h 862"/>
                <a:gd name="T80" fmla="*/ 308 w 670"/>
                <a:gd name="T81" fmla="*/ 69 h 862"/>
                <a:gd name="T82" fmla="*/ 245 w 670"/>
                <a:gd name="T83" fmla="*/ 51 h 862"/>
                <a:gd name="T84" fmla="*/ 176 w 670"/>
                <a:gd name="T85" fmla="*/ 33 h 862"/>
                <a:gd name="T86" fmla="*/ 102 w 670"/>
                <a:gd name="T87" fmla="*/ 16 h 862"/>
                <a:gd name="T88" fmla="*/ 23 w 670"/>
                <a:gd name="T89" fmla="*/ 0 h 86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0"/>
                <a:gd name="T136" fmla="*/ 0 h 862"/>
                <a:gd name="T137" fmla="*/ 670 w 670"/>
                <a:gd name="T138" fmla="*/ 862 h 86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0" h="862">
                  <a:moveTo>
                    <a:pt x="23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96"/>
                  </a:lnTo>
                  <a:lnTo>
                    <a:pt x="0" y="182"/>
                  </a:lnTo>
                  <a:lnTo>
                    <a:pt x="0" y="266"/>
                  </a:lnTo>
                  <a:lnTo>
                    <a:pt x="0" y="350"/>
                  </a:lnTo>
                  <a:lnTo>
                    <a:pt x="0" y="434"/>
                  </a:lnTo>
                  <a:lnTo>
                    <a:pt x="0" y="518"/>
                  </a:lnTo>
                  <a:lnTo>
                    <a:pt x="0" y="604"/>
                  </a:lnTo>
                  <a:lnTo>
                    <a:pt x="0" y="689"/>
                  </a:lnTo>
                  <a:lnTo>
                    <a:pt x="0" y="862"/>
                  </a:lnTo>
                  <a:lnTo>
                    <a:pt x="80" y="823"/>
                  </a:lnTo>
                  <a:lnTo>
                    <a:pt x="155" y="785"/>
                  </a:lnTo>
                  <a:lnTo>
                    <a:pt x="226" y="748"/>
                  </a:lnTo>
                  <a:lnTo>
                    <a:pt x="290" y="713"/>
                  </a:lnTo>
                  <a:lnTo>
                    <a:pt x="351" y="678"/>
                  </a:lnTo>
                  <a:lnTo>
                    <a:pt x="406" y="643"/>
                  </a:lnTo>
                  <a:lnTo>
                    <a:pt x="454" y="609"/>
                  </a:lnTo>
                  <a:lnTo>
                    <a:pt x="500" y="576"/>
                  </a:lnTo>
                  <a:lnTo>
                    <a:pt x="539" y="544"/>
                  </a:lnTo>
                  <a:lnTo>
                    <a:pt x="573" y="513"/>
                  </a:lnTo>
                  <a:lnTo>
                    <a:pt x="602" y="482"/>
                  </a:lnTo>
                  <a:lnTo>
                    <a:pt x="626" y="452"/>
                  </a:lnTo>
                  <a:lnTo>
                    <a:pt x="645" y="423"/>
                  </a:lnTo>
                  <a:lnTo>
                    <a:pt x="658" y="394"/>
                  </a:lnTo>
                  <a:lnTo>
                    <a:pt x="667" y="367"/>
                  </a:lnTo>
                  <a:lnTo>
                    <a:pt x="670" y="340"/>
                  </a:lnTo>
                  <a:lnTo>
                    <a:pt x="669" y="314"/>
                  </a:lnTo>
                  <a:lnTo>
                    <a:pt x="662" y="288"/>
                  </a:lnTo>
                  <a:lnTo>
                    <a:pt x="650" y="263"/>
                  </a:lnTo>
                  <a:lnTo>
                    <a:pt x="632" y="239"/>
                  </a:lnTo>
                  <a:lnTo>
                    <a:pt x="610" y="216"/>
                  </a:lnTo>
                  <a:lnTo>
                    <a:pt x="582" y="192"/>
                  </a:lnTo>
                  <a:lnTo>
                    <a:pt x="549" y="170"/>
                  </a:lnTo>
                  <a:lnTo>
                    <a:pt x="511" y="149"/>
                  </a:lnTo>
                  <a:lnTo>
                    <a:pt x="469" y="128"/>
                  </a:lnTo>
                  <a:lnTo>
                    <a:pt x="420" y="108"/>
                  </a:lnTo>
                  <a:lnTo>
                    <a:pt x="368" y="88"/>
                  </a:lnTo>
                  <a:lnTo>
                    <a:pt x="308" y="69"/>
                  </a:lnTo>
                  <a:lnTo>
                    <a:pt x="245" y="51"/>
                  </a:lnTo>
                  <a:lnTo>
                    <a:pt x="176" y="33"/>
                  </a:lnTo>
                  <a:lnTo>
                    <a:pt x="102" y="1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27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7" name="Freeform 30"/>
            <p:cNvSpPr>
              <a:spLocks noChangeAspect="1"/>
            </p:cNvSpPr>
            <p:nvPr/>
          </p:nvSpPr>
          <p:spPr bwMode="auto">
            <a:xfrm flipH="1">
              <a:off x="3317" y="1360"/>
              <a:ext cx="184" cy="94"/>
            </a:xfrm>
            <a:custGeom>
              <a:avLst/>
              <a:gdLst>
                <a:gd name="T0" fmla="*/ 2733 w 2768"/>
                <a:gd name="T1" fmla="*/ 8 h 1416"/>
                <a:gd name="T2" fmla="*/ 2651 w 2768"/>
                <a:gd name="T3" fmla="*/ 2 h 1416"/>
                <a:gd name="T4" fmla="*/ 2555 w 2768"/>
                <a:gd name="T5" fmla="*/ 2 h 1416"/>
                <a:gd name="T6" fmla="*/ 2446 w 2768"/>
                <a:gd name="T7" fmla="*/ 7 h 1416"/>
                <a:gd name="T8" fmla="*/ 2325 w 2768"/>
                <a:gd name="T9" fmla="*/ 18 h 1416"/>
                <a:gd name="T10" fmla="*/ 2196 w 2768"/>
                <a:gd name="T11" fmla="*/ 35 h 1416"/>
                <a:gd name="T12" fmla="*/ 2059 w 2768"/>
                <a:gd name="T13" fmla="*/ 58 h 1416"/>
                <a:gd name="T14" fmla="*/ 1915 w 2768"/>
                <a:gd name="T15" fmla="*/ 84 h 1416"/>
                <a:gd name="T16" fmla="*/ 1766 w 2768"/>
                <a:gd name="T17" fmla="*/ 117 h 1416"/>
                <a:gd name="T18" fmla="*/ 1613 w 2768"/>
                <a:gd name="T19" fmla="*/ 154 h 1416"/>
                <a:gd name="T20" fmla="*/ 1460 w 2768"/>
                <a:gd name="T21" fmla="*/ 195 h 1416"/>
                <a:gd name="T22" fmla="*/ 1307 w 2768"/>
                <a:gd name="T23" fmla="*/ 240 h 1416"/>
                <a:gd name="T24" fmla="*/ 1153 w 2768"/>
                <a:gd name="T25" fmla="*/ 289 h 1416"/>
                <a:gd name="T26" fmla="*/ 1004 w 2768"/>
                <a:gd name="T27" fmla="*/ 343 h 1416"/>
                <a:gd name="T28" fmla="*/ 859 w 2768"/>
                <a:gd name="T29" fmla="*/ 400 h 1416"/>
                <a:gd name="T30" fmla="*/ 721 w 2768"/>
                <a:gd name="T31" fmla="*/ 461 h 1416"/>
                <a:gd name="T32" fmla="*/ 545 w 2768"/>
                <a:gd name="T33" fmla="*/ 545 h 1416"/>
                <a:gd name="T34" fmla="*/ 386 w 2768"/>
                <a:gd name="T35" fmla="*/ 621 h 1416"/>
                <a:gd name="T36" fmla="*/ 288 w 2768"/>
                <a:gd name="T37" fmla="*/ 672 h 1416"/>
                <a:gd name="T38" fmla="*/ 199 w 2768"/>
                <a:gd name="T39" fmla="*/ 723 h 1416"/>
                <a:gd name="T40" fmla="*/ 140 w 2768"/>
                <a:gd name="T41" fmla="*/ 761 h 1416"/>
                <a:gd name="T42" fmla="*/ 105 w 2768"/>
                <a:gd name="T43" fmla="*/ 787 h 1416"/>
                <a:gd name="T44" fmla="*/ 74 w 2768"/>
                <a:gd name="T45" fmla="*/ 815 h 1416"/>
                <a:gd name="T46" fmla="*/ 47 w 2768"/>
                <a:gd name="T47" fmla="*/ 843 h 1416"/>
                <a:gd name="T48" fmla="*/ 24 w 2768"/>
                <a:gd name="T49" fmla="*/ 872 h 1416"/>
                <a:gd name="T50" fmla="*/ 7 w 2768"/>
                <a:gd name="T51" fmla="*/ 901 h 1416"/>
                <a:gd name="T52" fmla="*/ 20 w 2768"/>
                <a:gd name="T53" fmla="*/ 958 h 1416"/>
                <a:gd name="T54" fmla="*/ 59 w 2768"/>
                <a:gd name="T55" fmla="*/ 1036 h 1416"/>
                <a:gd name="T56" fmla="*/ 100 w 2768"/>
                <a:gd name="T57" fmla="*/ 1103 h 1416"/>
                <a:gd name="T58" fmla="*/ 141 w 2768"/>
                <a:gd name="T59" fmla="*/ 1165 h 1416"/>
                <a:gd name="T60" fmla="*/ 202 w 2768"/>
                <a:gd name="T61" fmla="*/ 1248 h 1416"/>
                <a:gd name="T62" fmla="*/ 261 w 2768"/>
                <a:gd name="T63" fmla="*/ 1329 h 1416"/>
                <a:gd name="T64" fmla="*/ 299 w 2768"/>
                <a:gd name="T65" fmla="*/ 1387 h 1416"/>
                <a:gd name="T66" fmla="*/ 351 w 2768"/>
                <a:gd name="T67" fmla="*/ 1391 h 1416"/>
                <a:gd name="T68" fmla="*/ 435 w 2768"/>
                <a:gd name="T69" fmla="*/ 1337 h 1416"/>
                <a:gd name="T70" fmla="*/ 540 w 2768"/>
                <a:gd name="T71" fmla="*/ 1277 h 1416"/>
                <a:gd name="T72" fmla="*/ 664 w 2768"/>
                <a:gd name="T73" fmla="*/ 1210 h 1416"/>
                <a:gd name="T74" fmla="*/ 877 w 2768"/>
                <a:gd name="T75" fmla="*/ 1101 h 1416"/>
                <a:gd name="T76" fmla="*/ 1203 w 2768"/>
                <a:gd name="T77" fmla="*/ 939 h 1416"/>
                <a:gd name="T78" fmla="*/ 1470 w 2768"/>
                <a:gd name="T79" fmla="*/ 805 h 1416"/>
                <a:gd name="T80" fmla="*/ 1651 w 2768"/>
                <a:gd name="T81" fmla="*/ 711 h 1416"/>
                <a:gd name="T82" fmla="*/ 1835 w 2768"/>
                <a:gd name="T83" fmla="*/ 613 h 1416"/>
                <a:gd name="T84" fmla="*/ 2018 w 2768"/>
                <a:gd name="T85" fmla="*/ 510 h 1416"/>
                <a:gd name="T86" fmla="*/ 2198 w 2768"/>
                <a:gd name="T87" fmla="*/ 405 h 1416"/>
                <a:gd name="T88" fmla="*/ 2373 w 2768"/>
                <a:gd name="T89" fmla="*/ 296 h 1416"/>
                <a:gd name="T90" fmla="*/ 2539 w 2768"/>
                <a:gd name="T91" fmla="*/ 185 h 1416"/>
                <a:gd name="T92" fmla="*/ 2695 w 2768"/>
                <a:gd name="T93" fmla="*/ 71 h 14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68"/>
                <a:gd name="T142" fmla="*/ 0 h 1416"/>
                <a:gd name="T143" fmla="*/ 2768 w 2768"/>
                <a:gd name="T144" fmla="*/ 1416 h 14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68" h="1416">
                  <a:moveTo>
                    <a:pt x="2768" y="13"/>
                  </a:moveTo>
                  <a:lnTo>
                    <a:pt x="2733" y="8"/>
                  </a:lnTo>
                  <a:lnTo>
                    <a:pt x="2694" y="4"/>
                  </a:lnTo>
                  <a:lnTo>
                    <a:pt x="2651" y="2"/>
                  </a:lnTo>
                  <a:lnTo>
                    <a:pt x="2604" y="0"/>
                  </a:lnTo>
                  <a:lnTo>
                    <a:pt x="2555" y="2"/>
                  </a:lnTo>
                  <a:lnTo>
                    <a:pt x="2502" y="4"/>
                  </a:lnTo>
                  <a:lnTo>
                    <a:pt x="2446" y="7"/>
                  </a:lnTo>
                  <a:lnTo>
                    <a:pt x="2386" y="12"/>
                  </a:lnTo>
                  <a:lnTo>
                    <a:pt x="2325" y="18"/>
                  </a:lnTo>
                  <a:lnTo>
                    <a:pt x="2262" y="26"/>
                  </a:lnTo>
                  <a:lnTo>
                    <a:pt x="2196" y="35"/>
                  </a:lnTo>
                  <a:lnTo>
                    <a:pt x="2128" y="46"/>
                  </a:lnTo>
                  <a:lnTo>
                    <a:pt x="2059" y="58"/>
                  </a:lnTo>
                  <a:lnTo>
                    <a:pt x="1987" y="70"/>
                  </a:lnTo>
                  <a:lnTo>
                    <a:pt x="1915" y="84"/>
                  </a:lnTo>
                  <a:lnTo>
                    <a:pt x="1841" y="100"/>
                  </a:lnTo>
                  <a:lnTo>
                    <a:pt x="1766" y="117"/>
                  </a:lnTo>
                  <a:lnTo>
                    <a:pt x="1690" y="135"/>
                  </a:lnTo>
                  <a:lnTo>
                    <a:pt x="1613" y="154"/>
                  </a:lnTo>
                  <a:lnTo>
                    <a:pt x="1537" y="173"/>
                  </a:lnTo>
                  <a:lnTo>
                    <a:pt x="1460" y="195"/>
                  </a:lnTo>
                  <a:lnTo>
                    <a:pt x="1383" y="217"/>
                  </a:lnTo>
                  <a:lnTo>
                    <a:pt x="1307" y="240"/>
                  </a:lnTo>
                  <a:lnTo>
                    <a:pt x="1229" y="265"/>
                  </a:lnTo>
                  <a:lnTo>
                    <a:pt x="1153" y="289"/>
                  </a:lnTo>
                  <a:lnTo>
                    <a:pt x="1078" y="316"/>
                  </a:lnTo>
                  <a:lnTo>
                    <a:pt x="1004" y="343"/>
                  </a:lnTo>
                  <a:lnTo>
                    <a:pt x="931" y="372"/>
                  </a:lnTo>
                  <a:lnTo>
                    <a:pt x="859" y="400"/>
                  </a:lnTo>
                  <a:lnTo>
                    <a:pt x="790" y="430"/>
                  </a:lnTo>
                  <a:lnTo>
                    <a:pt x="721" y="461"/>
                  </a:lnTo>
                  <a:lnTo>
                    <a:pt x="654" y="492"/>
                  </a:lnTo>
                  <a:lnTo>
                    <a:pt x="545" y="545"/>
                  </a:lnTo>
                  <a:lnTo>
                    <a:pt x="437" y="596"/>
                  </a:lnTo>
                  <a:lnTo>
                    <a:pt x="386" y="621"/>
                  </a:lnTo>
                  <a:lnTo>
                    <a:pt x="336" y="646"/>
                  </a:lnTo>
                  <a:lnTo>
                    <a:pt x="288" y="672"/>
                  </a:lnTo>
                  <a:lnTo>
                    <a:pt x="242" y="696"/>
                  </a:lnTo>
                  <a:lnTo>
                    <a:pt x="199" y="723"/>
                  </a:lnTo>
                  <a:lnTo>
                    <a:pt x="159" y="748"/>
                  </a:lnTo>
                  <a:lnTo>
                    <a:pt x="140" y="761"/>
                  </a:lnTo>
                  <a:lnTo>
                    <a:pt x="122" y="774"/>
                  </a:lnTo>
                  <a:lnTo>
                    <a:pt x="105" y="787"/>
                  </a:lnTo>
                  <a:lnTo>
                    <a:pt x="88" y="801"/>
                  </a:lnTo>
                  <a:lnTo>
                    <a:pt x="74" y="815"/>
                  </a:lnTo>
                  <a:lnTo>
                    <a:pt x="60" y="828"/>
                  </a:lnTo>
                  <a:lnTo>
                    <a:pt x="47" y="843"/>
                  </a:lnTo>
                  <a:lnTo>
                    <a:pt x="35" y="857"/>
                  </a:lnTo>
                  <a:lnTo>
                    <a:pt x="24" y="872"/>
                  </a:lnTo>
                  <a:lnTo>
                    <a:pt x="14" y="886"/>
                  </a:lnTo>
                  <a:lnTo>
                    <a:pt x="7" y="901"/>
                  </a:lnTo>
                  <a:lnTo>
                    <a:pt x="0" y="916"/>
                  </a:lnTo>
                  <a:lnTo>
                    <a:pt x="20" y="958"/>
                  </a:lnTo>
                  <a:lnTo>
                    <a:pt x="39" y="999"/>
                  </a:lnTo>
                  <a:lnTo>
                    <a:pt x="59" y="1036"/>
                  </a:lnTo>
                  <a:lnTo>
                    <a:pt x="80" y="1070"/>
                  </a:lnTo>
                  <a:lnTo>
                    <a:pt x="100" y="1103"/>
                  </a:lnTo>
                  <a:lnTo>
                    <a:pt x="120" y="1134"/>
                  </a:lnTo>
                  <a:lnTo>
                    <a:pt x="141" y="1165"/>
                  </a:lnTo>
                  <a:lnTo>
                    <a:pt x="161" y="1193"/>
                  </a:lnTo>
                  <a:lnTo>
                    <a:pt x="202" y="1248"/>
                  </a:lnTo>
                  <a:lnTo>
                    <a:pt x="242" y="1302"/>
                  </a:lnTo>
                  <a:lnTo>
                    <a:pt x="261" y="1329"/>
                  </a:lnTo>
                  <a:lnTo>
                    <a:pt x="280" y="1357"/>
                  </a:lnTo>
                  <a:lnTo>
                    <a:pt x="299" y="1387"/>
                  </a:lnTo>
                  <a:lnTo>
                    <a:pt x="317" y="1416"/>
                  </a:lnTo>
                  <a:lnTo>
                    <a:pt x="351" y="1391"/>
                  </a:lnTo>
                  <a:lnTo>
                    <a:pt x="390" y="1364"/>
                  </a:lnTo>
                  <a:lnTo>
                    <a:pt x="435" y="1337"/>
                  </a:lnTo>
                  <a:lnTo>
                    <a:pt x="485" y="1307"/>
                  </a:lnTo>
                  <a:lnTo>
                    <a:pt x="540" y="1277"/>
                  </a:lnTo>
                  <a:lnTo>
                    <a:pt x="599" y="1244"/>
                  </a:lnTo>
                  <a:lnTo>
                    <a:pt x="664" y="1210"/>
                  </a:lnTo>
                  <a:lnTo>
                    <a:pt x="731" y="1175"/>
                  </a:lnTo>
                  <a:lnTo>
                    <a:pt x="877" y="1101"/>
                  </a:lnTo>
                  <a:lnTo>
                    <a:pt x="1035" y="1023"/>
                  </a:lnTo>
                  <a:lnTo>
                    <a:pt x="1203" y="939"/>
                  </a:lnTo>
                  <a:lnTo>
                    <a:pt x="1380" y="851"/>
                  </a:lnTo>
                  <a:lnTo>
                    <a:pt x="1470" y="805"/>
                  </a:lnTo>
                  <a:lnTo>
                    <a:pt x="1560" y="759"/>
                  </a:lnTo>
                  <a:lnTo>
                    <a:pt x="1651" y="711"/>
                  </a:lnTo>
                  <a:lnTo>
                    <a:pt x="1743" y="662"/>
                  </a:lnTo>
                  <a:lnTo>
                    <a:pt x="1835" y="613"/>
                  </a:lnTo>
                  <a:lnTo>
                    <a:pt x="1927" y="562"/>
                  </a:lnTo>
                  <a:lnTo>
                    <a:pt x="2018" y="510"/>
                  </a:lnTo>
                  <a:lnTo>
                    <a:pt x="2109" y="458"/>
                  </a:lnTo>
                  <a:lnTo>
                    <a:pt x="2198" y="405"/>
                  </a:lnTo>
                  <a:lnTo>
                    <a:pt x="2286" y="351"/>
                  </a:lnTo>
                  <a:lnTo>
                    <a:pt x="2373" y="296"/>
                  </a:lnTo>
                  <a:lnTo>
                    <a:pt x="2457" y="242"/>
                  </a:lnTo>
                  <a:lnTo>
                    <a:pt x="2539" y="185"/>
                  </a:lnTo>
                  <a:lnTo>
                    <a:pt x="2618" y="128"/>
                  </a:lnTo>
                  <a:lnTo>
                    <a:pt x="2695" y="71"/>
                  </a:lnTo>
                  <a:lnTo>
                    <a:pt x="2768" y="13"/>
                  </a:lnTo>
                  <a:close/>
                </a:path>
              </a:pathLst>
            </a:custGeom>
            <a:solidFill>
              <a:srgbClr val="E4E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78" name="Freeform 31"/>
            <p:cNvSpPr>
              <a:spLocks noChangeAspect="1"/>
            </p:cNvSpPr>
            <p:nvPr/>
          </p:nvSpPr>
          <p:spPr bwMode="auto">
            <a:xfrm flipH="1">
              <a:off x="2552" y="1635"/>
              <a:ext cx="225" cy="305"/>
            </a:xfrm>
            <a:custGeom>
              <a:avLst/>
              <a:gdLst>
                <a:gd name="T0" fmla="*/ 1049 w 3365"/>
                <a:gd name="T1" fmla="*/ 4085 h 4570"/>
                <a:gd name="T2" fmla="*/ 1223 w 3365"/>
                <a:gd name="T3" fmla="*/ 3891 h 4570"/>
                <a:gd name="T4" fmla="*/ 1399 w 3365"/>
                <a:gd name="T5" fmla="*/ 3628 h 4570"/>
                <a:gd name="T6" fmla="*/ 1545 w 3365"/>
                <a:gd name="T7" fmla="*/ 3338 h 4570"/>
                <a:gd name="T8" fmla="*/ 1661 w 3365"/>
                <a:gd name="T9" fmla="*/ 3032 h 4570"/>
                <a:gd name="T10" fmla="*/ 1748 w 3365"/>
                <a:gd name="T11" fmla="*/ 2724 h 4570"/>
                <a:gd name="T12" fmla="*/ 1798 w 3365"/>
                <a:gd name="T13" fmla="*/ 2456 h 4570"/>
                <a:gd name="T14" fmla="*/ 1806 w 3365"/>
                <a:gd name="T15" fmla="*/ 2165 h 4570"/>
                <a:gd name="T16" fmla="*/ 1823 w 3365"/>
                <a:gd name="T17" fmla="*/ 2017 h 4570"/>
                <a:gd name="T18" fmla="*/ 1867 w 3365"/>
                <a:gd name="T19" fmla="*/ 1958 h 4570"/>
                <a:gd name="T20" fmla="*/ 1987 w 3365"/>
                <a:gd name="T21" fmla="*/ 1875 h 4570"/>
                <a:gd name="T22" fmla="*/ 2224 w 3365"/>
                <a:gd name="T23" fmla="*/ 1744 h 4570"/>
                <a:gd name="T24" fmla="*/ 2402 w 3365"/>
                <a:gd name="T25" fmla="*/ 1587 h 4570"/>
                <a:gd name="T26" fmla="*/ 2661 w 3365"/>
                <a:gd name="T27" fmla="*/ 1309 h 4570"/>
                <a:gd name="T28" fmla="*/ 2842 w 3365"/>
                <a:gd name="T29" fmla="*/ 1083 h 4570"/>
                <a:gd name="T30" fmla="*/ 2980 w 3365"/>
                <a:gd name="T31" fmla="*/ 874 h 4570"/>
                <a:gd name="T32" fmla="*/ 3098 w 3365"/>
                <a:gd name="T33" fmla="*/ 656 h 4570"/>
                <a:gd name="T34" fmla="*/ 3195 w 3365"/>
                <a:gd name="T35" fmla="*/ 425 h 4570"/>
                <a:gd name="T36" fmla="*/ 3268 w 3365"/>
                <a:gd name="T37" fmla="*/ 188 h 4570"/>
                <a:gd name="T38" fmla="*/ 3306 w 3365"/>
                <a:gd name="T39" fmla="*/ 37 h 4570"/>
                <a:gd name="T40" fmla="*/ 3351 w 3365"/>
                <a:gd name="T41" fmla="*/ 6 h 4570"/>
                <a:gd name="T42" fmla="*/ 3059 w 3365"/>
                <a:gd name="T43" fmla="*/ 21 h 4570"/>
                <a:gd name="T44" fmla="*/ 2436 w 3365"/>
                <a:gd name="T45" fmla="*/ 14 h 4570"/>
                <a:gd name="T46" fmla="*/ 1819 w 3365"/>
                <a:gd name="T47" fmla="*/ 1 h 4570"/>
                <a:gd name="T48" fmla="*/ 1526 w 3365"/>
                <a:gd name="T49" fmla="*/ 18 h 4570"/>
                <a:gd name="T50" fmla="*/ 1300 w 3365"/>
                <a:gd name="T51" fmla="*/ 67 h 4570"/>
                <a:gd name="T52" fmla="*/ 1048 w 3365"/>
                <a:gd name="T53" fmla="*/ 176 h 4570"/>
                <a:gd name="T54" fmla="*/ 645 w 3365"/>
                <a:gd name="T55" fmla="*/ 397 h 4570"/>
                <a:gd name="T56" fmla="*/ 669 w 3365"/>
                <a:gd name="T57" fmla="*/ 399 h 4570"/>
                <a:gd name="T58" fmla="*/ 921 w 3365"/>
                <a:gd name="T59" fmla="*/ 340 h 4570"/>
                <a:gd name="T60" fmla="*/ 1287 w 3365"/>
                <a:gd name="T61" fmla="*/ 297 h 4570"/>
                <a:gd name="T62" fmla="*/ 1553 w 3365"/>
                <a:gd name="T63" fmla="*/ 288 h 4570"/>
                <a:gd name="T64" fmla="*/ 1746 w 3365"/>
                <a:gd name="T65" fmla="*/ 313 h 4570"/>
                <a:gd name="T66" fmla="*/ 1861 w 3365"/>
                <a:gd name="T67" fmla="*/ 361 h 4570"/>
                <a:gd name="T68" fmla="*/ 1958 w 3365"/>
                <a:gd name="T69" fmla="*/ 440 h 4570"/>
                <a:gd name="T70" fmla="*/ 2041 w 3365"/>
                <a:gd name="T71" fmla="*/ 580 h 4570"/>
                <a:gd name="T72" fmla="*/ 2044 w 3365"/>
                <a:gd name="T73" fmla="*/ 827 h 4570"/>
                <a:gd name="T74" fmla="*/ 1912 w 3365"/>
                <a:gd name="T75" fmla="*/ 1059 h 4570"/>
                <a:gd name="T76" fmla="*/ 1695 w 3365"/>
                <a:gd name="T77" fmla="*/ 1261 h 4570"/>
                <a:gd name="T78" fmla="*/ 1445 w 3365"/>
                <a:gd name="T79" fmla="*/ 1419 h 4570"/>
                <a:gd name="T80" fmla="*/ 1215 w 3365"/>
                <a:gd name="T81" fmla="*/ 1517 h 4570"/>
                <a:gd name="T82" fmla="*/ 1157 w 3365"/>
                <a:gd name="T83" fmla="*/ 1599 h 4570"/>
                <a:gd name="T84" fmla="*/ 1114 w 3365"/>
                <a:gd name="T85" fmla="*/ 1958 h 4570"/>
                <a:gd name="T86" fmla="*/ 1062 w 3365"/>
                <a:gd name="T87" fmla="*/ 2520 h 4570"/>
                <a:gd name="T88" fmla="*/ 1021 w 3365"/>
                <a:gd name="T89" fmla="*/ 2711 h 4570"/>
                <a:gd name="T90" fmla="*/ 894 w 3365"/>
                <a:gd name="T91" fmla="*/ 2959 h 4570"/>
                <a:gd name="T92" fmla="*/ 722 w 3365"/>
                <a:gd name="T93" fmla="*/ 3192 h 4570"/>
                <a:gd name="T94" fmla="*/ 515 w 3365"/>
                <a:gd name="T95" fmla="*/ 3401 h 4570"/>
                <a:gd name="T96" fmla="*/ 284 w 3365"/>
                <a:gd name="T97" fmla="*/ 3576 h 4570"/>
                <a:gd name="T98" fmla="*/ 40 w 3365"/>
                <a:gd name="T99" fmla="*/ 3708 h 4570"/>
                <a:gd name="T100" fmla="*/ 59 w 3365"/>
                <a:gd name="T101" fmla="*/ 3832 h 4570"/>
                <a:gd name="T102" fmla="*/ 146 w 3365"/>
                <a:gd name="T103" fmla="*/ 4071 h 4570"/>
                <a:gd name="T104" fmla="*/ 215 w 3365"/>
                <a:gd name="T105" fmla="*/ 4416 h 4570"/>
                <a:gd name="T106" fmla="*/ 368 w 3365"/>
                <a:gd name="T107" fmla="*/ 4531 h 4570"/>
                <a:gd name="T108" fmla="*/ 633 w 3365"/>
                <a:gd name="T109" fmla="*/ 4407 h 4570"/>
                <a:gd name="T110" fmla="*/ 875 w 3365"/>
                <a:gd name="T111" fmla="*/ 4240 h 45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65"/>
                <a:gd name="T169" fmla="*/ 0 h 4570"/>
                <a:gd name="T170" fmla="*/ 3365 w 3365"/>
                <a:gd name="T171" fmla="*/ 4570 h 457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65" h="4570">
                  <a:moveTo>
                    <a:pt x="913" y="4208"/>
                  </a:moveTo>
                  <a:lnTo>
                    <a:pt x="942" y="4185"/>
                  </a:lnTo>
                  <a:lnTo>
                    <a:pt x="969" y="4160"/>
                  </a:lnTo>
                  <a:lnTo>
                    <a:pt x="996" y="4135"/>
                  </a:lnTo>
                  <a:lnTo>
                    <a:pt x="1023" y="4110"/>
                  </a:lnTo>
                  <a:lnTo>
                    <a:pt x="1049" y="4085"/>
                  </a:lnTo>
                  <a:lnTo>
                    <a:pt x="1074" y="4059"/>
                  </a:lnTo>
                  <a:lnTo>
                    <a:pt x="1099" y="4034"/>
                  </a:lnTo>
                  <a:lnTo>
                    <a:pt x="1124" y="4007"/>
                  </a:lnTo>
                  <a:lnTo>
                    <a:pt x="1158" y="3970"/>
                  </a:lnTo>
                  <a:lnTo>
                    <a:pt x="1190" y="3931"/>
                  </a:lnTo>
                  <a:lnTo>
                    <a:pt x="1223" y="3891"/>
                  </a:lnTo>
                  <a:lnTo>
                    <a:pt x="1254" y="3850"/>
                  </a:lnTo>
                  <a:lnTo>
                    <a:pt x="1285" y="3807"/>
                  </a:lnTo>
                  <a:lnTo>
                    <a:pt x="1315" y="3764"/>
                  </a:lnTo>
                  <a:lnTo>
                    <a:pt x="1344" y="3720"/>
                  </a:lnTo>
                  <a:lnTo>
                    <a:pt x="1371" y="3674"/>
                  </a:lnTo>
                  <a:lnTo>
                    <a:pt x="1399" y="3628"/>
                  </a:lnTo>
                  <a:lnTo>
                    <a:pt x="1425" y="3581"/>
                  </a:lnTo>
                  <a:lnTo>
                    <a:pt x="1451" y="3533"/>
                  </a:lnTo>
                  <a:lnTo>
                    <a:pt x="1476" y="3486"/>
                  </a:lnTo>
                  <a:lnTo>
                    <a:pt x="1499" y="3437"/>
                  </a:lnTo>
                  <a:lnTo>
                    <a:pt x="1522" y="3388"/>
                  </a:lnTo>
                  <a:lnTo>
                    <a:pt x="1545" y="3338"/>
                  </a:lnTo>
                  <a:lnTo>
                    <a:pt x="1567" y="3288"/>
                  </a:lnTo>
                  <a:lnTo>
                    <a:pt x="1587" y="3237"/>
                  </a:lnTo>
                  <a:lnTo>
                    <a:pt x="1607" y="3187"/>
                  </a:lnTo>
                  <a:lnTo>
                    <a:pt x="1626" y="3135"/>
                  </a:lnTo>
                  <a:lnTo>
                    <a:pt x="1644" y="3084"/>
                  </a:lnTo>
                  <a:lnTo>
                    <a:pt x="1661" y="3032"/>
                  </a:lnTo>
                  <a:lnTo>
                    <a:pt x="1678" y="2981"/>
                  </a:lnTo>
                  <a:lnTo>
                    <a:pt x="1694" y="2929"/>
                  </a:lnTo>
                  <a:lnTo>
                    <a:pt x="1709" y="2877"/>
                  </a:lnTo>
                  <a:lnTo>
                    <a:pt x="1722" y="2826"/>
                  </a:lnTo>
                  <a:lnTo>
                    <a:pt x="1735" y="2774"/>
                  </a:lnTo>
                  <a:lnTo>
                    <a:pt x="1748" y="2724"/>
                  </a:lnTo>
                  <a:lnTo>
                    <a:pt x="1759" y="2672"/>
                  </a:lnTo>
                  <a:lnTo>
                    <a:pt x="1770" y="2621"/>
                  </a:lnTo>
                  <a:lnTo>
                    <a:pt x="1779" y="2571"/>
                  </a:lnTo>
                  <a:lnTo>
                    <a:pt x="1789" y="2522"/>
                  </a:lnTo>
                  <a:lnTo>
                    <a:pt x="1797" y="2472"/>
                  </a:lnTo>
                  <a:lnTo>
                    <a:pt x="1798" y="2456"/>
                  </a:lnTo>
                  <a:lnTo>
                    <a:pt x="1801" y="2435"/>
                  </a:lnTo>
                  <a:lnTo>
                    <a:pt x="1802" y="2410"/>
                  </a:lnTo>
                  <a:lnTo>
                    <a:pt x="1802" y="2380"/>
                  </a:lnTo>
                  <a:lnTo>
                    <a:pt x="1803" y="2312"/>
                  </a:lnTo>
                  <a:lnTo>
                    <a:pt x="1804" y="2238"/>
                  </a:lnTo>
                  <a:lnTo>
                    <a:pt x="1806" y="2165"/>
                  </a:lnTo>
                  <a:lnTo>
                    <a:pt x="1810" y="2099"/>
                  </a:lnTo>
                  <a:lnTo>
                    <a:pt x="1813" y="2069"/>
                  </a:lnTo>
                  <a:lnTo>
                    <a:pt x="1816" y="2045"/>
                  </a:lnTo>
                  <a:lnTo>
                    <a:pt x="1819" y="2034"/>
                  </a:lnTo>
                  <a:lnTo>
                    <a:pt x="1821" y="2025"/>
                  </a:lnTo>
                  <a:lnTo>
                    <a:pt x="1823" y="2017"/>
                  </a:lnTo>
                  <a:lnTo>
                    <a:pt x="1826" y="2011"/>
                  </a:lnTo>
                  <a:lnTo>
                    <a:pt x="1832" y="2000"/>
                  </a:lnTo>
                  <a:lnTo>
                    <a:pt x="1840" y="1990"/>
                  </a:lnTo>
                  <a:lnTo>
                    <a:pt x="1848" y="1979"/>
                  </a:lnTo>
                  <a:lnTo>
                    <a:pt x="1858" y="1969"/>
                  </a:lnTo>
                  <a:lnTo>
                    <a:pt x="1867" y="1958"/>
                  </a:lnTo>
                  <a:lnTo>
                    <a:pt x="1878" y="1949"/>
                  </a:lnTo>
                  <a:lnTo>
                    <a:pt x="1889" y="1939"/>
                  </a:lnTo>
                  <a:lnTo>
                    <a:pt x="1902" y="1930"/>
                  </a:lnTo>
                  <a:lnTo>
                    <a:pt x="1929" y="1911"/>
                  </a:lnTo>
                  <a:lnTo>
                    <a:pt x="1957" y="1893"/>
                  </a:lnTo>
                  <a:lnTo>
                    <a:pt x="1987" y="1875"/>
                  </a:lnTo>
                  <a:lnTo>
                    <a:pt x="2017" y="1858"/>
                  </a:lnTo>
                  <a:lnTo>
                    <a:pt x="2081" y="1825"/>
                  </a:lnTo>
                  <a:lnTo>
                    <a:pt x="2142" y="1792"/>
                  </a:lnTo>
                  <a:lnTo>
                    <a:pt x="2171" y="1776"/>
                  </a:lnTo>
                  <a:lnTo>
                    <a:pt x="2198" y="1759"/>
                  </a:lnTo>
                  <a:lnTo>
                    <a:pt x="2224" y="1744"/>
                  </a:lnTo>
                  <a:lnTo>
                    <a:pt x="2246" y="1727"/>
                  </a:lnTo>
                  <a:lnTo>
                    <a:pt x="2278" y="1700"/>
                  </a:lnTo>
                  <a:lnTo>
                    <a:pt x="2309" y="1673"/>
                  </a:lnTo>
                  <a:lnTo>
                    <a:pt x="2341" y="1645"/>
                  </a:lnTo>
                  <a:lnTo>
                    <a:pt x="2373" y="1617"/>
                  </a:lnTo>
                  <a:lnTo>
                    <a:pt x="2402" y="1587"/>
                  </a:lnTo>
                  <a:lnTo>
                    <a:pt x="2433" y="1557"/>
                  </a:lnTo>
                  <a:lnTo>
                    <a:pt x="2463" y="1528"/>
                  </a:lnTo>
                  <a:lnTo>
                    <a:pt x="2492" y="1497"/>
                  </a:lnTo>
                  <a:lnTo>
                    <a:pt x="2549" y="1436"/>
                  </a:lnTo>
                  <a:lnTo>
                    <a:pt x="2605" y="1372"/>
                  </a:lnTo>
                  <a:lnTo>
                    <a:pt x="2661" y="1309"/>
                  </a:lnTo>
                  <a:lnTo>
                    <a:pt x="2715" y="1244"/>
                  </a:lnTo>
                  <a:lnTo>
                    <a:pt x="2742" y="1213"/>
                  </a:lnTo>
                  <a:lnTo>
                    <a:pt x="2767" y="1181"/>
                  </a:lnTo>
                  <a:lnTo>
                    <a:pt x="2793" y="1148"/>
                  </a:lnTo>
                  <a:lnTo>
                    <a:pt x="2818" y="1115"/>
                  </a:lnTo>
                  <a:lnTo>
                    <a:pt x="2842" y="1083"/>
                  </a:lnTo>
                  <a:lnTo>
                    <a:pt x="2865" y="1049"/>
                  </a:lnTo>
                  <a:lnTo>
                    <a:pt x="2890" y="1015"/>
                  </a:lnTo>
                  <a:lnTo>
                    <a:pt x="2913" y="980"/>
                  </a:lnTo>
                  <a:lnTo>
                    <a:pt x="2935" y="945"/>
                  </a:lnTo>
                  <a:lnTo>
                    <a:pt x="2957" y="910"/>
                  </a:lnTo>
                  <a:lnTo>
                    <a:pt x="2980" y="874"/>
                  </a:lnTo>
                  <a:lnTo>
                    <a:pt x="3001" y="838"/>
                  </a:lnTo>
                  <a:lnTo>
                    <a:pt x="3021" y="803"/>
                  </a:lnTo>
                  <a:lnTo>
                    <a:pt x="3041" y="767"/>
                  </a:lnTo>
                  <a:lnTo>
                    <a:pt x="3061" y="730"/>
                  </a:lnTo>
                  <a:lnTo>
                    <a:pt x="3080" y="693"/>
                  </a:lnTo>
                  <a:lnTo>
                    <a:pt x="3098" y="656"/>
                  </a:lnTo>
                  <a:lnTo>
                    <a:pt x="3116" y="618"/>
                  </a:lnTo>
                  <a:lnTo>
                    <a:pt x="3133" y="579"/>
                  </a:lnTo>
                  <a:lnTo>
                    <a:pt x="3150" y="541"/>
                  </a:lnTo>
                  <a:lnTo>
                    <a:pt x="3166" y="503"/>
                  </a:lnTo>
                  <a:lnTo>
                    <a:pt x="3181" y="464"/>
                  </a:lnTo>
                  <a:lnTo>
                    <a:pt x="3195" y="425"/>
                  </a:lnTo>
                  <a:lnTo>
                    <a:pt x="3209" y="386"/>
                  </a:lnTo>
                  <a:lnTo>
                    <a:pt x="3223" y="347"/>
                  </a:lnTo>
                  <a:lnTo>
                    <a:pt x="3236" y="308"/>
                  </a:lnTo>
                  <a:lnTo>
                    <a:pt x="3247" y="268"/>
                  </a:lnTo>
                  <a:lnTo>
                    <a:pt x="3258" y="228"/>
                  </a:lnTo>
                  <a:lnTo>
                    <a:pt x="3268" y="188"/>
                  </a:lnTo>
                  <a:lnTo>
                    <a:pt x="3278" y="148"/>
                  </a:lnTo>
                  <a:lnTo>
                    <a:pt x="3286" y="108"/>
                  </a:lnTo>
                  <a:lnTo>
                    <a:pt x="3295" y="68"/>
                  </a:lnTo>
                  <a:lnTo>
                    <a:pt x="3298" y="54"/>
                  </a:lnTo>
                  <a:lnTo>
                    <a:pt x="3303" y="42"/>
                  </a:lnTo>
                  <a:lnTo>
                    <a:pt x="3306" y="37"/>
                  </a:lnTo>
                  <a:lnTo>
                    <a:pt x="3310" y="32"/>
                  </a:lnTo>
                  <a:lnTo>
                    <a:pt x="3314" y="28"/>
                  </a:lnTo>
                  <a:lnTo>
                    <a:pt x="3318" y="23"/>
                  </a:lnTo>
                  <a:lnTo>
                    <a:pt x="3328" y="16"/>
                  </a:lnTo>
                  <a:lnTo>
                    <a:pt x="3339" y="11"/>
                  </a:lnTo>
                  <a:lnTo>
                    <a:pt x="3351" y="6"/>
                  </a:lnTo>
                  <a:lnTo>
                    <a:pt x="3365" y="3"/>
                  </a:lnTo>
                  <a:lnTo>
                    <a:pt x="3315" y="9"/>
                  </a:lnTo>
                  <a:lnTo>
                    <a:pt x="3263" y="12"/>
                  </a:lnTo>
                  <a:lnTo>
                    <a:pt x="3212" y="15"/>
                  </a:lnTo>
                  <a:lnTo>
                    <a:pt x="3162" y="18"/>
                  </a:lnTo>
                  <a:lnTo>
                    <a:pt x="3059" y="21"/>
                  </a:lnTo>
                  <a:lnTo>
                    <a:pt x="2955" y="23"/>
                  </a:lnTo>
                  <a:lnTo>
                    <a:pt x="2852" y="23"/>
                  </a:lnTo>
                  <a:lnTo>
                    <a:pt x="2748" y="22"/>
                  </a:lnTo>
                  <a:lnTo>
                    <a:pt x="2644" y="20"/>
                  </a:lnTo>
                  <a:lnTo>
                    <a:pt x="2541" y="17"/>
                  </a:lnTo>
                  <a:lnTo>
                    <a:pt x="2436" y="14"/>
                  </a:lnTo>
                  <a:lnTo>
                    <a:pt x="2333" y="10"/>
                  </a:lnTo>
                  <a:lnTo>
                    <a:pt x="2229" y="6"/>
                  </a:lnTo>
                  <a:lnTo>
                    <a:pt x="2126" y="4"/>
                  </a:lnTo>
                  <a:lnTo>
                    <a:pt x="2023" y="2"/>
                  </a:lnTo>
                  <a:lnTo>
                    <a:pt x="1920" y="0"/>
                  </a:lnTo>
                  <a:lnTo>
                    <a:pt x="1819" y="1"/>
                  </a:lnTo>
                  <a:lnTo>
                    <a:pt x="1718" y="3"/>
                  </a:lnTo>
                  <a:lnTo>
                    <a:pt x="1679" y="4"/>
                  </a:lnTo>
                  <a:lnTo>
                    <a:pt x="1641" y="6"/>
                  </a:lnTo>
                  <a:lnTo>
                    <a:pt x="1602" y="10"/>
                  </a:lnTo>
                  <a:lnTo>
                    <a:pt x="1564" y="14"/>
                  </a:lnTo>
                  <a:lnTo>
                    <a:pt x="1526" y="18"/>
                  </a:lnTo>
                  <a:lnTo>
                    <a:pt x="1488" y="23"/>
                  </a:lnTo>
                  <a:lnTo>
                    <a:pt x="1450" y="30"/>
                  </a:lnTo>
                  <a:lnTo>
                    <a:pt x="1411" y="38"/>
                  </a:lnTo>
                  <a:lnTo>
                    <a:pt x="1374" y="47"/>
                  </a:lnTo>
                  <a:lnTo>
                    <a:pt x="1337" y="56"/>
                  </a:lnTo>
                  <a:lnTo>
                    <a:pt x="1300" y="67"/>
                  </a:lnTo>
                  <a:lnTo>
                    <a:pt x="1263" y="78"/>
                  </a:lnTo>
                  <a:lnTo>
                    <a:pt x="1227" y="92"/>
                  </a:lnTo>
                  <a:lnTo>
                    <a:pt x="1191" y="106"/>
                  </a:lnTo>
                  <a:lnTo>
                    <a:pt x="1157" y="122"/>
                  </a:lnTo>
                  <a:lnTo>
                    <a:pt x="1122" y="139"/>
                  </a:lnTo>
                  <a:lnTo>
                    <a:pt x="1048" y="176"/>
                  </a:lnTo>
                  <a:lnTo>
                    <a:pt x="978" y="212"/>
                  </a:lnTo>
                  <a:lnTo>
                    <a:pt x="910" y="246"/>
                  </a:lnTo>
                  <a:lnTo>
                    <a:pt x="844" y="281"/>
                  </a:lnTo>
                  <a:lnTo>
                    <a:pt x="778" y="317"/>
                  </a:lnTo>
                  <a:lnTo>
                    <a:pt x="712" y="355"/>
                  </a:lnTo>
                  <a:lnTo>
                    <a:pt x="645" y="397"/>
                  </a:lnTo>
                  <a:lnTo>
                    <a:pt x="575" y="441"/>
                  </a:lnTo>
                  <a:lnTo>
                    <a:pt x="590" y="432"/>
                  </a:lnTo>
                  <a:lnTo>
                    <a:pt x="607" y="424"/>
                  </a:lnTo>
                  <a:lnTo>
                    <a:pt x="626" y="416"/>
                  </a:lnTo>
                  <a:lnTo>
                    <a:pt x="647" y="407"/>
                  </a:lnTo>
                  <a:lnTo>
                    <a:pt x="669" y="399"/>
                  </a:lnTo>
                  <a:lnTo>
                    <a:pt x="692" y="391"/>
                  </a:lnTo>
                  <a:lnTo>
                    <a:pt x="718" y="384"/>
                  </a:lnTo>
                  <a:lnTo>
                    <a:pt x="744" y="377"/>
                  </a:lnTo>
                  <a:lnTo>
                    <a:pt x="800" y="364"/>
                  </a:lnTo>
                  <a:lnTo>
                    <a:pt x="859" y="352"/>
                  </a:lnTo>
                  <a:lnTo>
                    <a:pt x="921" y="340"/>
                  </a:lnTo>
                  <a:lnTo>
                    <a:pt x="984" y="331"/>
                  </a:lnTo>
                  <a:lnTo>
                    <a:pt x="1048" y="321"/>
                  </a:lnTo>
                  <a:lnTo>
                    <a:pt x="1111" y="314"/>
                  </a:lnTo>
                  <a:lnTo>
                    <a:pt x="1172" y="307"/>
                  </a:lnTo>
                  <a:lnTo>
                    <a:pt x="1232" y="301"/>
                  </a:lnTo>
                  <a:lnTo>
                    <a:pt x="1287" y="297"/>
                  </a:lnTo>
                  <a:lnTo>
                    <a:pt x="1337" y="293"/>
                  </a:lnTo>
                  <a:lnTo>
                    <a:pt x="1383" y="291"/>
                  </a:lnTo>
                  <a:lnTo>
                    <a:pt x="1421" y="289"/>
                  </a:lnTo>
                  <a:lnTo>
                    <a:pt x="1465" y="288"/>
                  </a:lnTo>
                  <a:lnTo>
                    <a:pt x="1510" y="288"/>
                  </a:lnTo>
                  <a:lnTo>
                    <a:pt x="1553" y="288"/>
                  </a:lnTo>
                  <a:lnTo>
                    <a:pt x="1598" y="290"/>
                  </a:lnTo>
                  <a:lnTo>
                    <a:pt x="1641" y="294"/>
                  </a:lnTo>
                  <a:lnTo>
                    <a:pt x="1683" y="300"/>
                  </a:lnTo>
                  <a:lnTo>
                    <a:pt x="1704" y="303"/>
                  </a:lnTo>
                  <a:lnTo>
                    <a:pt x="1724" y="309"/>
                  </a:lnTo>
                  <a:lnTo>
                    <a:pt x="1746" y="313"/>
                  </a:lnTo>
                  <a:lnTo>
                    <a:pt x="1766" y="319"/>
                  </a:lnTo>
                  <a:lnTo>
                    <a:pt x="1785" y="326"/>
                  </a:lnTo>
                  <a:lnTo>
                    <a:pt x="1805" y="333"/>
                  </a:lnTo>
                  <a:lnTo>
                    <a:pt x="1824" y="342"/>
                  </a:lnTo>
                  <a:lnTo>
                    <a:pt x="1842" y="350"/>
                  </a:lnTo>
                  <a:lnTo>
                    <a:pt x="1861" y="361"/>
                  </a:lnTo>
                  <a:lnTo>
                    <a:pt x="1878" y="371"/>
                  </a:lnTo>
                  <a:lnTo>
                    <a:pt x="1896" y="383"/>
                  </a:lnTo>
                  <a:lnTo>
                    <a:pt x="1912" y="395"/>
                  </a:lnTo>
                  <a:lnTo>
                    <a:pt x="1929" y="409"/>
                  </a:lnTo>
                  <a:lnTo>
                    <a:pt x="1943" y="424"/>
                  </a:lnTo>
                  <a:lnTo>
                    <a:pt x="1958" y="440"/>
                  </a:lnTo>
                  <a:lnTo>
                    <a:pt x="1973" y="458"/>
                  </a:lnTo>
                  <a:lnTo>
                    <a:pt x="1987" y="476"/>
                  </a:lnTo>
                  <a:lnTo>
                    <a:pt x="1999" y="496"/>
                  </a:lnTo>
                  <a:lnTo>
                    <a:pt x="2011" y="516"/>
                  </a:lnTo>
                  <a:lnTo>
                    <a:pt x="2023" y="538"/>
                  </a:lnTo>
                  <a:lnTo>
                    <a:pt x="2041" y="580"/>
                  </a:lnTo>
                  <a:lnTo>
                    <a:pt x="2052" y="622"/>
                  </a:lnTo>
                  <a:lnTo>
                    <a:pt x="2060" y="663"/>
                  </a:lnTo>
                  <a:lnTo>
                    <a:pt x="2062" y="704"/>
                  </a:lnTo>
                  <a:lnTo>
                    <a:pt x="2060" y="745"/>
                  </a:lnTo>
                  <a:lnTo>
                    <a:pt x="2054" y="787"/>
                  </a:lnTo>
                  <a:lnTo>
                    <a:pt x="2044" y="827"/>
                  </a:lnTo>
                  <a:lnTo>
                    <a:pt x="2030" y="867"/>
                  </a:lnTo>
                  <a:lnTo>
                    <a:pt x="2012" y="907"/>
                  </a:lnTo>
                  <a:lnTo>
                    <a:pt x="1991" y="946"/>
                  </a:lnTo>
                  <a:lnTo>
                    <a:pt x="1968" y="984"/>
                  </a:lnTo>
                  <a:lnTo>
                    <a:pt x="1940" y="1022"/>
                  </a:lnTo>
                  <a:lnTo>
                    <a:pt x="1912" y="1059"/>
                  </a:lnTo>
                  <a:lnTo>
                    <a:pt x="1880" y="1095"/>
                  </a:lnTo>
                  <a:lnTo>
                    <a:pt x="1846" y="1130"/>
                  </a:lnTo>
                  <a:lnTo>
                    <a:pt x="1810" y="1165"/>
                  </a:lnTo>
                  <a:lnTo>
                    <a:pt x="1773" y="1198"/>
                  </a:lnTo>
                  <a:lnTo>
                    <a:pt x="1735" y="1231"/>
                  </a:lnTo>
                  <a:lnTo>
                    <a:pt x="1695" y="1261"/>
                  </a:lnTo>
                  <a:lnTo>
                    <a:pt x="1655" y="1291"/>
                  </a:lnTo>
                  <a:lnTo>
                    <a:pt x="1612" y="1320"/>
                  </a:lnTo>
                  <a:lnTo>
                    <a:pt x="1571" y="1347"/>
                  </a:lnTo>
                  <a:lnTo>
                    <a:pt x="1529" y="1372"/>
                  </a:lnTo>
                  <a:lnTo>
                    <a:pt x="1488" y="1397"/>
                  </a:lnTo>
                  <a:lnTo>
                    <a:pt x="1445" y="1419"/>
                  </a:lnTo>
                  <a:lnTo>
                    <a:pt x="1404" y="1440"/>
                  </a:lnTo>
                  <a:lnTo>
                    <a:pt x="1364" y="1459"/>
                  </a:lnTo>
                  <a:lnTo>
                    <a:pt x="1325" y="1476"/>
                  </a:lnTo>
                  <a:lnTo>
                    <a:pt x="1287" y="1492"/>
                  </a:lnTo>
                  <a:lnTo>
                    <a:pt x="1250" y="1506"/>
                  </a:lnTo>
                  <a:lnTo>
                    <a:pt x="1215" y="1517"/>
                  </a:lnTo>
                  <a:lnTo>
                    <a:pt x="1182" y="1527"/>
                  </a:lnTo>
                  <a:lnTo>
                    <a:pt x="1177" y="1531"/>
                  </a:lnTo>
                  <a:lnTo>
                    <a:pt x="1172" y="1541"/>
                  </a:lnTo>
                  <a:lnTo>
                    <a:pt x="1167" y="1555"/>
                  </a:lnTo>
                  <a:lnTo>
                    <a:pt x="1162" y="1574"/>
                  </a:lnTo>
                  <a:lnTo>
                    <a:pt x="1157" y="1599"/>
                  </a:lnTo>
                  <a:lnTo>
                    <a:pt x="1152" y="1627"/>
                  </a:lnTo>
                  <a:lnTo>
                    <a:pt x="1147" y="1659"/>
                  </a:lnTo>
                  <a:lnTo>
                    <a:pt x="1143" y="1694"/>
                  </a:lnTo>
                  <a:lnTo>
                    <a:pt x="1133" y="1774"/>
                  </a:lnTo>
                  <a:lnTo>
                    <a:pt x="1124" y="1863"/>
                  </a:lnTo>
                  <a:lnTo>
                    <a:pt x="1114" y="1958"/>
                  </a:lnTo>
                  <a:lnTo>
                    <a:pt x="1106" y="2058"/>
                  </a:lnTo>
                  <a:lnTo>
                    <a:pt x="1096" y="2159"/>
                  </a:lnTo>
                  <a:lnTo>
                    <a:pt x="1088" y="2258"/>
                  </a:lnTo>
                  <a:lnTo>
                    <a:pt x="1079" y="2354"/>
                  </a:lnTo>
                  <a:lnTo>
                    <a:pt x="1071" y="2441"/>
                  </a:lnTo>
                  <a:lnTo>
                    <a:pt x="1062" y="2520"/>
                  </a:lnTo>
                  <a:lnTo>
                    <a:pt x="1054" y="2585"/>
                  </a:lnTo>
                  <a:lnTo>
                    <a:pt x="1050" y="2613"/>
                  </a:lnTo>
                  <a:lnTo>
                    <a:pt x="1046" y="2636"/>
                  </a:lnTo>
                  <a:lnTo>
                    <a:pt x="1042" y="2655"/>
                  </a:lnTo>
                  <a:lnTo>
                    <a:pt x="1038" y="2669"/>
                  </a:lnTo>
                  <a:lnTo>
                    <a:pt x="1021" y="2711"/>
                  </a:lnTo>
                  <a:lnTo>
                    <a:pt x="1004" y="2752"/>
                  </a:lnTo>
                  <a:lnTo>
                    <a:pt x="985" y="2794"/>
                  </a:lnTo>
                  <a:lnTo>
                    <a:pt x="964" y="2836"/>
                  </a:lnTo>
                  <a:lnTo>
                    <a:pt x="942" y="2877"/>
                  </a:lnTo>
                  <a:lnTo>
                    <a:pt x="919" y="2918"/>
                  </a:lnTo>
                  <a:lnTo>
                    <a:pt x="894" y="2959"/>
                  </a:lnTo>
                  <a:lnTo>
                    <a:pt x="868" y="3000"/>
                  </a:lnTo>
                  <a:lnTo>
                    <a:pt x="841" y="3039"/>
                  </a:lnTo>
                  <a:lnTo>
                    <a:pt x="813" y="3078"/>
                  </a:lnTo>
                  <a:lnTo>
                    <a:pt x="783" y="3117"/>
                  </a:lnTo>
                  <a:lnTo>
                    <a:pt x="753" y="3155"/>
                  </a:lnTo>
                  <a:lnTo>
                    <a:pt x="722" y="3192"/>
                  </a:lnTo>
                  <a:lnTo>
                    <a:pt x="689" y="3229"/>
                  </a:lnTo>
                  <a:lnTo>
                    <a:pt x="655" y="3265"/>
                  </a:lnTo>
                  <a:lnTo>
                    <a:pt x="621" y="3301"/>
                  </a:lnTo>
                  <a:lnTo>
                    <a:pt x="587" y="3335"/>
                  </a:lnTo>
                  <a:lnTo>
                    <a:pt x="551" y="3369"/>
                  </a:lnTo>
                  <a:lnTo>
                    <a:pt x="515" y="3401"/>
                  </a:lnTo>
                  <a:lnTo>
                    <a:pt x="478" y="3433"/>
                  </a:lnTo>
                  <a:lnTo>
                    <a:pt x="440" y="3464"/>
                  </a:lnTo>
                  <a:lnTo>
                    <a:pt x="402" y="3493"/>
                  </a:lnTo>
                  <a:lnTo>
                    <a:pt x="362" y="3522"/>
                  </a:lnTo>
                  <a:lnTo>
                    <a:pt x="323" y="3549"/>
                  </a:lnTo>
                  <a:lnTo>
                    <a:pt x="284" y="3576"/>
                  </a:lnTo>
                  <a:lnTo>
                    <a:pt x="244" y="3601"/>
                  </a:lnTo>
                  <a:lnTo>
                    <a:pt x="204" y="3625"/>
                  </a:lnTo>
                  <a:lnTo>
                    <a:pt x="163" y="3648"/>
                  </a:lnTo>
                  <a:lnTo>
                    <a:pt x="122" y="3669"/>
                  </a:lnTo>
                  <a:lnTo>
                    <a:pt x="81" y="3689"/>
                  </a:lnTo>
                  <a:lnTo>
                    <a:pt x="40" y="3708"/>
                  </a:lnTo>
                  <a:lnTo>
                    <a:pt x="0" y="3725"/>
                  </a:lnTo>
                  <a:lnTo>
                    <a:pt x="11" y="3744"/>
                  </a:lnTo>
                  <a:lnTo>
                    <a:pt x="24" y="3764"/>
                  </a:lnTo>
                  <a:lnTo>
                    <a:pt x="36" y="3786"/>
                  </a:lnTo>
                  <a:lnTo>
                    <a:pt x="47" y="3808"/>
                  </a:lnTo>
                  <a:lnTo>
                    <a:pt x="59" y="3832"/>
                  </a:lnTo>
                  <a:lnTo>
                    <a:pt x="69" y="3856"/>
                  </a:lnTo>
                  <a:lnTo>
                    <a:pt x="80" y="3880"/>
                  </a:lnTo>
                  <a:lnTo>
                    <a:pt x="91" y="3906"/>
                  </a:lnTo>
                  <a:lnTo>
                    <a:pt x="110" y="3960"/>
                  </a:lnTo>
                  <a:lnTo>
                    <a:pt x="129" y="4015"/>
                  </a:lnTo>
                  <a:lnTo>
                    <a:pt x="146" y="4071"/>
                  </a:lnTo>
                  <a:lnTo>
                    <a:pt x="160" y="4129"/>
                  </a:lnTo>
                  <a:lnTo>
                    <a:pt x="174" y="4187"/>
                  </a:lnTo>
                  <a:lnTo>
                    <a:pt x="187" y="4245"/>
                  </a:lnTo>
                  <a:lnTo>
                    <a:pt x="198" y="4303"/>
                  </a:lnTo>
                  <a:lnTo>
                    <a:pt x="208" y="4360"/>
                  </a:lnTo>
                  <a:lnTo>
                    <a:pt x="215" y="4416"/>
                  </a:lnTo>
                  <a:lnTo>
                    <a:pt x="222" y="4469"/>
                  </a:lnTo>
                  <a:lnTo>
                    <a:pt x="227" y="4521"/>
                  </a:lnTo>
                  <a:lnTo>
                    <a:pt x="230" y="4570"/>
                  </a:lnTo>
                  <a:lnTo>
                    <a:pt x="277" y="4559"/>
                  </a:lnTo>
                  <a:lnTo>
                    <a:pt x="322" y="4545"/>
                  </a:lnTo>
                  <a:lnTo>
                    <a:pt x="368" y="4531"/>
                  </a:lnTo>
                  <a:lnTo>
                    <a:pt x="413" y="4514"/>
                  </a:lnTo>
                  <a:lnTo>
                    <a:pt x="459" y="4496"/>
                  </a:lnTo>
                  <a:lnTo>
                    <a:pt x="503" y="4476"/>
                  </a:lnTo>
                  <a:lnTo>
                    <a:pt x="546" y="4454"/>
                  </a:lnTo>
                  <a:lnTo>
                    <a:pt x="590" y="4431"/>
                  </a:lnTo>
                  <a:lnTo>
                    <a:pt x="633" y="4407"/>
                  </a:lnTo>
                  <a:lnTo>
                    <a:pt x="674" y="4382"/>
                  </a:lnTo>
                  <a:lnTo>
                    <a:pt x="717" y="4356"/>
                  </a:lnTo>
                  <a:lnTo>
                    <a:pt x="757" y="4328"/>
                  </a:lnTo>
                  <a:lnTo>
                    <a:pt x="797" y="4299"/>
                  </a:lnTo>
                  <a:lnTo>
                    <a:pt x="837" y="4270"/>
                  </a:lnTo>
                  <a:lnTo>
                    <a:pt x="875" y="4240"/>
                  </a:lnTo>
                  <a:lnTo>
                    <a:pt x="913" y="4208"/>
                  </a:lnTo>
                  <a:close/>
                </a:path>
              </a:pathLst>
            </a:custGeom>
            <a:solidFill>
              <a:srgbClr val="B59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grpSp>
        <p:nvGrpSpPr>
          <p:cNvPr id="179" name="Group 32"/>
          <p:cNvGrpSpPr>
            <a:grpSpLocks noChangeAspect="1"/>
          </p:cNvGrpSpPr>
          <p:nvPr/>
        </p:nvGrpSpPr>
        <p:grpSpPr bwMode="auto">
          <a:xfrm>
            <a:off x="7581900" y="1617663"/>
            <a:ext cx="1431925" cy="1036637"/>
            <a:chOff x="4134" y="1145"/>
            <a:chExt cx="1128" cy="817"/>
          </a:xfrm>
        </p:grpSpPr>
        <p:sp>
          <p:nvSpPr>
            <p:cNvPr id="180" name="AutoShape 33"/>
            <p:cNvSpPr>
              <a:spLocks noChangeAspect="1" noChangeArrowheads="1" noTextEdit="1"/>
            </p:cNvSpPr>
            <p:nvPr/>
          </p:nvSpPr>
          <p:spPr bwMode="auto">
            <a:xfrm>
              <a:off x="4134" y="1145"/>
              <a:ext cx="1128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181" name="Freeform 34"/>
            <p:cNvSpPr>
              <a:spLocks noChangeAspect="1"/>
            </p:cNvSpPr>
            <p:nvPr/>
          </p:nvSpPr>
          <p:spPr bwMode="auto">
            <a:xfrm>
              <a:off x="4134" y="1145"/>
              <a:ext cx="1128" cy="817"/>
            </a:xfrm>
            <a:custGeom>
              <a:avLst/>
              <a:gdLst>
                <a:gd name="T0" fmla="*/ 15805 w 16920"/>
                <a:gd name="T1" fmla="*/ 7575 h 12255"/>
                <a:gd name="T2" fmla="*/ 16331 w 16920"/>
                <a:gd name="T3" fmla="*/ 6922 h 12255"/>
                <a:gd name="T4" fmla="*/ 16795 w 16920"/>
                <a:gd name="T5" fmla="*/ 5913 h 12255"/>
                <a:gd name="T6" fmla="*/ 16465 w 16920"/>
                <a:gd name="T7" fmla="*/ 5461 h 12255"/>
                <a:gd name="T8" fmla="*/ 15667 w 16920"/>
                <a:gd name="T9" fmla="*/ 5428 h 12255"/>
                <a:gd name="T10" fmla="*/ 14694 w 16920"/>
                <a:gd name="T11" fmla="*/ 5464 h 12255"/>
                <a:gd name="T12" fmla="*/ 14185 w 16920"/>
                <a:gd name="T13" fmla="*/ 5614 h 12255"/>
                <a:gd name="T14" fmla="*/ 13412 w 16920"/>
                <a:gd name="T15" fmla="*/ 6097 h 12255"/>
                <a:gd name="T16" fmla="*/ 13001 w 16920"/>
                <a:gd name="T17" fmla="*/ 5349 h 12255"/>
                <a:gd name="T18" fmla="*/ 12373 w 16920"/>
                <a:gd name="T19" fmla="*/ 4424 h 12255"/>
                <a:gd name="T20" fmla="*/ 11714 w 16920"/>
                <a:gd name="T21" fmla="*/ 3679 h 12255"/>
                <a:gd name="T22" fmla="*/ 10665 w 16920"/>
                <a:gd name="T23" fmla="*/ 2739 h 12255"/>
                <a:gd name="T24" fmla="*/ 11090 w 16920"/>
                <a:gd name="T25" fmla="*/ 1952 h 12255"/>
                <a:gd name="T26" fmla="*/ 11182 w 16920"/>
                <a:gd name="T27" fmla="*/ 1776 h 12255"/>
                <a:gd name="T28" fmla="*/ 10995 w 16920"/>
                <a:gd name="T29" fmla="*/ 1503 h 12255"/>
                <a:gd name="T30" fmla="*/ 10485 w 16920"/>
                <a:gd name="T31" fmla="*/ 1211 h 12255"/>
                <a:gd name="T32" fmla="*/ 9762 w 16920"/>
                <a:gd name="T33" fmla="*/ 1044 h 12255"/>
                <a:gd name="T34" fmla="*/ 8251 w 16920"/>
                <a:gd name="T35" fmla="*/ 583 h 12255"/>
                <a:gd name="T36" fmla="*/ 6932 w 16920"/>
                <a:gd name="T37" fmla="*/ 68 h 12255"/>
                <a:gd name="T38" fmla="*/ 6012 w 16920"/>
                <a:gd name="T39" fmla="*/ 15 h 12255"/>
                <a:gd name="T40" fmla="*/ 6140 w 16920"/>
                <a:gd name="T41" fmla="*/ 668 h 12255"/>
                <a:gd name="T42" fmla="*/ 6153 w 16920"/>
                <a:gd name="T43" fmla="*/ 1164 h 12255"/>
                <a:gd name="T44" fmla="*/ 5587 w 16920"/>
                <a:gd name="T45" fmla="*/ 1194 h 12255"/>
                <a:gd name="T46" fmla="*/ 4174 w 16920"/>
                <a:gd name="T47" fmla="*/ 1296 h 12255"/>
                <a:gd name="T48" fmla="*/ 2716 w 16920"/>
                <a:gd name="T49" fmla="*/ 1742 h 12255"/>
                <a:gd name="T50" fmla="*/ 1704 w 16920"/>
                <a:gd name="T51" fmla="*/ 2284 h 12255"/>
                <a:gd name="T52" fmla="*/ 1233 w 16920"/>
                <a:gd name="T53" fmla="*/ 2291 h 12255"/>
                <a:gd name="T54" fmla="*/ 717 w 16920"/>
                <a:gd name="T55" fmla="*/ 2549 h 12255"/>
                <a:gd name="T56" fmla="*/ 488 w 16920"/>
                <a:gd name="T57" fmla="*/ 3049 h 12255"/>
                <a:gd name="T58" fmla="*/ 628 w 16920"/>
                <a:gd name="T59" fmla="*/ 3679 h 12255"/>
                <a:gd name="T60" fmla="*/ 974 w 16920"/>
                <a:gd name="T61" fmla="*/ 4293 h 12255"/>
                <a:gd name="T62" fmla="*/ 1373 w 16920"/>
                <a:gd name="T63" fmla="*/ 4762 h 12255"/>
                <a:gd name="T64" fmla="*/ 1495 w 16920"/>
                <a:gd name="T65" fmla="*/ 5068 h 12255"/>
                <a:gd name="T66" fmla="*/ 1395 w 16920"/>
                <a:gd name="T67" fmla="*/ 5219 h 12255"/>
                <a:gd name="T68" fmla="*/ 755 w 16920"/>
                <a:gd name="T69" fmla="*/ 5614 h 12255"/>
                <a:gd name="T70" fmla="*/ 184 w 16920"/>
                <a:gd name="T71" fmla="*/ 6112 h 12255"/>
                <a:gd name="T72" fmla="*/ 1 w 16920"/>
                <a:gd name="T73" fmla="*/ 6642 h 12255"/>
                <a:gd name="T74" fmla="*/ 189 w 16920"/>
                <a:gd name="T75" fmla="*/ 7028 h 12255"/>
                <a:gd name="T76" fmla="*/ 572 w 16920"/>
                <a:gd name="T77" fmla="*/ 7274 h 12255"/>
                <a:gd name="T78" fmla="*/ 820 w 16920"/>
                <a:gd name="T79" fmla="*/ 7659 h 12255"/>
                <a:gd name="T80" fmla="*/ 1202 w 16920"/>
                <a:gd name="T81" fmla="*/ 8387 h 12255"/>
                <a:gd name="T82" fmla="*/ 1762 w 16920"/>
                <a:gd name="T83" fmla="*/ 9134 h 12255"/>
                <a:gd name="T84" fmla="*/ 2287 w 16920"/>
                <a:gd name="T85" fmla="*/ 9586 h 12255"/>
                <a:gd name="T86" fmla="*/ 3269 w 16920"/>
                <a:gd name="T87" fmla="*/ 10182 h 12255"/>
                <a:gd name="T88" fmla="*/ 3357 w 16920"/>
                <a:gd name="T89" fmla="*/ 10658 h 12255"/>
                <a:gd name="T90" fmla="*/ 3293 w 16920"/>
                <a:gd name="T91" fmla="*/ 11347 h 12255"/>
                <a:gd name="T92" fmla="*/ 3742 w 16920"/>
                <a:gd name="T93" fmla="*/ 11773 h 12255"/>
                <a:gd name="T94" fmla="*/ 4360 w 16920"/>
                <a:gd name="T95" fmla="*/ 11934 h 12255"/>
                <a:gd name="T96" fmla="*/ 5910 w 16920"/>
                <a:gd name="T97" fmla="*/ 12174 h 12255"/>
                <a:gd name="T98" fmla="*/ 6929 w 16920"/>
                <a:gd name="T99" fmla="*/ 12243 h 12255"/>
                <a:gd name="T100" fmla="*/ 7473 w 16920"/>
                <a:gd name="T101" fmla="*/ 12079 h 12255"/>
                <a:gd name="T102" fmla="*/ 7570 w 16920"/>
                <a:gd name="T103" fmla="*/ 11632 h 12255"/>
                <a:gd name="T104" fmla="*/ 7930 w 16920"/>
                <a:gd name="T105" fmla="*/ 11141 h 12255"/>
                <a:gd name="T106" fmla="*/ 9237 w 16920"/>
                <a:gd name="T107" fmla="*/ 10990 h 12255"/>
                <a:gd name="T108" fmla="*/ 10550 w 16920"/>
                <a:gd name="T109" fmla="*/ 10656 h 12255"/>
                <a:gd name="T110" fmla="*/ 11345 w 16920"/>
                <a:gd name="T111" fmla="*/ 10219 h 12255"/>
                <a:gd name="T112" fmla="*/ 12377 w 16920"/>
                <a:gd name="T113" fmla="*/ 9540 h 12255"/>
                <a:gd name="T114" fmla="*/ 12776 w 16920"/>
                <a:gd name="T115" fmla="*/ 9259 h 12255"/>
                <a:gd name="T116" fmla="*/ 13057 w 16920"/>
                <a:gd name="T117" fmla="*/ 10133 h 12255"/>
                <a:gd name="T118" fmla="*/ 13548 w 16920"/>
                <a:gd name="T119" fmla="*/ 10676 h 12255"/>
                <a:gd name="T120" fmla="*/ 14745 w 16920"/>
                <a:gd name="T121" fmla="*/ 9628 h 12255"/>
                <a:gd name="T122" fmla="*/ 15241 w 16920"/>
                <a:gd name="T123" fmla="*/ 8162 h 122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920"/>
                <a:gd name="T187" fmla="*/ 0 h 12255"/>
                <a:gd name="T188" fmla="*/ 16920 w 16920"/>
                <a:gd name="T189" fmla="*/ 12255 h 1225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920" h="12255">
                  <a:moveTo>
                    <a:pt x="15236" y="8055"/>
                  </a:moveTo>
                  <a:lnTo>
                    <a:pt x="15239" y="8057"/>
                  </a:lnTo>
                  <a:lnTo>
                    <a:pt x="15244" y="8054"/>
                  </a:lnTo>
                  <a:lnTo>
                    <a:pt x="15254" y="8048"/>
                  </a:lnTo>
                  <a:lnTo>
                    <a:pt x="15267" y="8039"/>
                  </a:lnTo>
                  <a:lnTo>
                    <a:pt x="15303" y="8011"/>
                  </a:lnTo>
                  <a:lnTo>
                    <a:pt x="15350" y="7974"/>
                  </a:lnTo>
                  <a:lnTo>
                    <a:pt x="15404" y="7928"/>
                  </a:lnTo>
                  <a:lnTo>
                    <a:pt x="15466" y="7876"/>
                  </a:lnTo>
                  <a:lnTo>
                    <a:pt x="15532" y="7818"/>
                  </a:lnTo>
                  <a:lnTo>
                    <a:pt x="15601" y="7757"/>
                  </a:lnTo>
                  <a:lnTo>
                    <a:pt x="15671" y="7696"/>
                  </a:lnTo>
                  <a:lnTo>
                    <a:pt x="15740" y="7635"/>
                  </a:lnTo>
                  <a:lnTo>
                    <a:pt x="15805" y="7575"/>
                  </a:lnTo>
                  <a:lnTo>
                    <a:pt x="15866" y="7520"/>
                  </a:lnTo>
                  <a:lnTo>
                    <a:pt x="15919" y="7472"/>
                  </a:lnTo>
                  <a:lnTo>
                    <a:pt x="15962" y="7430"/>
                  </a:lnTo>
                  <a:lnTo>
                    <a:pt x="15995" y="7398"/>
                  </a:lnTo>
                  <a:lnTo>
                    <a:pt x="16015" y="7378"/>
                  </a:lnTo>
                  <a:lnTo>
                    <a:pt x="16053" y="7332"/>
                  </a:lnTo>
                  <a:lnTo>
                    <a:pt x="16090" y="7286"/>
                  </a:lnTo>
                  <a:lnTo>
                    <a:pt x="16126" y="7237"/>
                  </a:lnTo>
                  <a:lnTo>
                    <a:pt x="16162" y="7187"/>
                  </a:lnTo>
                  <a:lnTo>
                    <a:pt x="16197" y="7137"/>
                  </a:lnTo>
                  <a:lnTo>
                    <a:pt x="16231" y="7085"/>
                  </a:lnTo>
                  <a:lnTo>
                    <a:pt x="16265" y="7032"/>
                  </a:lnTo>
                  <a:lnTo>
                    <a:pt x="16298" y="6978"/>
                  </a:lnTo>
                  <a:lnTo>
                    <a:pt x="16331" y="6922"/>
                  </a:lnTo>
                  <a:lnTo>
                    <a:pt x="16363" y="6866"/>
                  </a:lnTo>
                  <a:lnTo>
                    <a:pt x="16394" y="6810"/>
                  </a:lnTo>
                  <a:lnTo>
                    <a:pt x="16425" y="6752"/>
                  </a:lnTo>
                  <a:lnTo>
                    <a:pt x="16455" y="6694"/>
                  </a:lnTo>
                  <a:lnTo>
                    <a:pt x="16484" y="6634"/>
                  </a:lnTo>
                  <a:lnTo>
                    <a:pt x="16514" y="6575"/>
                  </a:lnTo>
                  <a:lnTo>
                    <a:pt x="16542" y="6516"/>
                  </a:lnTo>
                  <a:lnTo>
                    <a:pt x="16570" y="6456"/>
                  </a:lnTo>
                  <a:lnTo>
                    <a:pt x="16597" y="6396"/>
                  </a:lnTo>
                  <a:lnTo>
                    <a:pt x="16624" y="6334"/>
                  </a:lnTo>
                  <a:lnTo>
                    <a:pt x="16650" y="6274"/>
                  </a:lnTo>
                  <a:lnTo>
                    <a:pt x="16700" y="6152"/>
                  </a:lnTo>
                  <a:lnTo>
                    <a:pt x="16749" y="6032"/>
                  </a:lnTo>
                  <a:lnTo>
                    <a:pt x="16795" y="5913"/>
                  </a:lnTo>
                  <a:lnTo>
                    <a:pt x="16839" y="5795"/>
                  </a:lnTo>
                  <a:lnTo>
                    <a:pt x="16881" y="5681"/>
                  </a:lnTo>
                  <a:lnTo>
                    <a:pt x="16920" y="5569"/>
                  </a:lnTo>
                  <a:lnTo>
                    <a:pt x="16895" y="5558"/>
                  </a:lnTo>
                  <a:lnTo>
                    <a:pt x="16869" y="5548"/>
                  </a:lnTo>
                  <a:lnTo>
                    <a:pt x="16845" y="5539"/>
                  </a:lnTo>
                  <a:lnTo>
                    <a:pt x="16820" y="5531"/>
                  </a:lnTo>
                  <a:lnTo>
                    <a:pt x="16769" y="5515"/>
                  </a:lnTo>
                  <a:lnTo>
                    <a:pt x="16718" y="5502"/>
                  </a:lnTo>
                  <a:lnTo>
                    <a:pt x="16668" y="5490"/>
                  </a:lnTo>
                  <a:lnTo>
                    <a:pt x="16618" y="5481"/>
                  </a:lnTo>
                  <a:lnTo>
                    <a:pt x="16567" y="5474"/>
                  </a:lnTo>
                  <a:lnTo>
                    <a:pt x="16516" y="5466"/>
                  </a:lnTo>
                  <a:lnTo>
                    <a:pt x="16465" y="5461"/>
                  </a:lnTo>
                  <a:lnTo>
                    <a:pt x="16415" y="5457"/>
                  </a:lnTo>
                  <a:lnTo>
                    <a:pt x="16364" y="5452"/>
                  </a:lnTo>
                  <a:lnTo>
                    <a:pt x="16313" y="5448"/>
                  </a:lnTo>
                  <a:lnTo>
                    <a:pt x="16261" y="5445"/>
                  </a:lnTo>
                  <a:lnTo>
                    <a:pt x="16209" y="5441"/>
                  </a:lnTo>
                  <a:lnTo>
                    <a:pt x="16159" y="5437"/>
                  </a:lnTo>
                  <a:lnTo>
                    <a:pt x="16107" y="5432"/>
                  </a:lnTo>
                  <a:lnTo>
                    <a:pt x="16069" y="5429"/>
                  </a:lnTo>
                  <a:lnTo>
                    <a:pt x="16030" y="5427"/>
                  </a:lnTo>
                  <a:lnTo>
                    <a:pt x="15987" y="5426"/>
                  </a:lnTo>
                  <a:lnTo>
                    <a:pt x="15944" y="5425"/>
                  </a:lnTo>
                  <a:lnTo>
                    <a:pt x="15854" y="5425"/>
                  </a:lnTo>
                  <a:lnTo>
                    <a:pt x="15761" y="5426"/>
                  </a:lnTo>
                  <a:lnTo>
                    <a:pt x="15667" y="5428"/>
                  </a:lnTo>
                  <a:lnTo>
                    <a:pt x="15576" y="5430"/>
                  </a:lnTo>
                  <a:lnTo>
                    <a:pt x="15489" y="5431"/>
                  </a:lnTo>
                  <a:lnTo>
                    <a:pt x="15410" y="5431"/>
                  </a:lnTo>
                  <a:lnTo>
                    <a:pt x="15325" y="5430"/>
                  </a:lnTo>
                  <a:lnTo>
                    <a:pt x="15243" y="5429"/>
                  </a:lnTo>
                  <a:lnTo>
                    <a:pt x="15165" y="5429"/>
                  </a:lnTo>
                  <a:lnTo>
                    <a:pt x="15088" y="5430"/>
                  </a:lnTo>
                  <a:lnTo>
                    <a:pt x="15014" y="5432"/>
                  </a:lnTo>
                  <a:lnTo>
                    <a:pt x="14941" y="5436"/>
                  </a:lnTo>
                  <a:lnTo>
                    <a:pt x="14871" y="5441"/>
                  </a:lnTo>
                  <a:lnTo>
                    <a:pt x="14800" y="5448"/>
                  </a:lnTo>
                  <a:lnTo>
                    <a:pt x="14765" y="5452"/>
                  </a:lnTo>
                  <a:lnTo>
                    <a:pt x="14729" y="5458"/>
                  </a:lnTo>
                  <a:lnTo>
                    <a:pt x="14694" y="5464"/>
                  </a:lnTo>
                  <a:lnTo>
                    <a:pt x="14659" y="5469"/>
                  </a:lnTo>
                  <a:lnTo>
                    <a:pt x="14623" y="5477"/>
                  </a:lnTo>
                  <a:lnTo>
                    <a:pt x="14587" y="5484"/>
                  </a:lnTo>
                  <a:lnTo>
                    <a:pt x="14551" y="5493"/>
                  </a:lnTo>
                  <a:lnTo>
                    <a:pt x="14515" y="5502"/>
                  </a:lnTo>
                  <a:lnTo>
                    <a:pt x="14478" y="5512"/>
                  </a:lnTo>
                  <a:lnTo>
                    <a:pt x="14440" y="5522"/>
                  </a:lnTo>
                  <a:lnTo>
                    <a:pt x="14403" y="5534"/>
                  </a:lnTo>
                  <a:lnTo>
                    <a:pt x="14364" y="5547"/>
                  </a:lnTo>
                  <a:lnTo>
                    <a:pt x="14325" y="5559"/>
                  </a:lnTo>
                  <a:lnTo>
                    <a:pt x="14286" y="5574"/>
                  </a:lnTo>
                  <a:lnTo>
                    <a:pt x="14245" y="5589"/>
                  </a:lnTo>
                  <a:lnTo>
                    <a:pt x="14203" y="5605"/>
                  </a:lnTo>
                  <a:lnTo>
                    <a:pt x="14185" y="5614"/>
                  </a:lnTo>
                  <a:lnTo>
                    <a:pt x="14151" y="5633"/>
                  </a:lnTo>
                  <a:lnTo>
                    <a:pt x="14107" y="5660"/>
                  </a:lnTo>
                  <a:lnTo>
                    <a:pt x="14052" y="5692"/>
                  </a:lnTo>
                  <a:lnTo>
                    <a:pt x="13989" y="5730"/>
                  </a:lnTo>
                  <a:lnTo>
                    <a:pt x="13921" y="5772"/>
                  </a:lnTo>
                  <a:lnTo>
                    <a:pt x="13849" y="5816"/>
                  </a:lnTo>
                  <a:lnTo>
                    <a:pt x="13775" y="5862"/>
                  </a:lnTo>
                  <a:lnTo>
                    <a:pt x="13703" y="5908"/>
                  </a:lnTo>
                  <a:lnTo>
                    <a:pt x="13633" y="5951"/>
                  </a:lnTo>
                  <a:lnTo>
                    <a:pt x="13569" y="5993"/>
                  </a:lnTo>
                  <a:lnTo>
                    <a:pt x="13511" y="6031"/>
                  </a:lnTo>
                  <a:lnTo>
                    <a:pt x="13463" y="6062"/>
                  </a:lnTo>
                  <a:lnTo>
                    <a:pt x="13426" y="6088"/>
                  </a:lnTo>
                  <a:lnTo>
                    <a:pt x="13412" y="6097"/>
                  </a:lnTo>
                  <a:lnTo>
                    <a:pt x="13403" y="6105"/>
                  </a:lnTo>
                  <a:lnTo>
                    <a:pt x="13397" y="6110"/>
                  </a:lnTo>
                  <a:lnTo>
                    <a:pt x="13395" y="6112"/>
                  </a:lnTo>
                  <a:lnTo>
                    <a:pt x="13365" y="6043"/>
                  </a:lnTo>
                  <a:lnTo>
                    <a:pt x="13332" y="5974"/>
                  </a:lnTo>
                  <a:lnTo>
                    <a:pt x="13299" y="5904"/>
                  </a:lnTo>
                  <a:lnTo>
                    <a:pt x="13265" y="5834"/>
                  </a:lnTo>
                  <a:lnTo>
                    <a:pt x="13229" y="5764"/>
                  </a:lnTo>
                  <a:lnTo>
                    <a:pt x="13193" y="5695"/>
                  </a:lnTo>
                  <a:lnTo>
                    <a:pt x="13156" y="5625"/>
                  </a:lnTo>
                  <a:lnTo>
                    <a:pt x="13119" y="5556"/>
                  </a:lnTo>
                  <a:lnTo>
                    <a:pt x="13080" y="5486"/>
                  </a:lnTo>
                  <a:lnTo>
                    <a:pt x="13041" y="5418"/>
                  </a:lnTo>
                  <a:lnTo>
                    <a:pt x="13001" y="5349"/>
                  </a:lnTo>
                  <a:lnTo>
                    <a:pt x="12960" y="5280"/>
                  </a:lnTo>
                  <a:lnTo>
                    <a:pt x="12918" y="5211"/>
                  </a:lnTo>
                  <a:lnTo>
                    <a:pt x="12876" y="5144"/>
                  </a:lnTo>
                  <a:lnTo>
                    <a:pt x="12833" y="5076"/>
                  </a:lnTo>
                  <a:lnTo>
                    <a:pt x="12789" y="5008"/>
                  </a:lnTo>
                  <a:lnTo>
                    <a:pt x="12745" y="4942"/>
                  </a:lnTo>
                  <a:lnTo>
                    <a:pt x="12701" y="4875"/>
                  </a:lnTo>
                  <a:lnTo>
                    <a:pt x="12655" y="4810"/>
                  </a:lnTo>
                  <a:lnTo>
                    <a:pt x="12610" y="4743"/>
                  </a:lnTo>
                  <a:lnTo>
                    <a:pt x="12563" y="4678"/>
                  </a:lnTo>
                  <a:lnTo>
                    <a:pt x="12517" y="4614"/>
                  </a:lnTo>
                  <a:lnTo>
                    <a:pt x="12469" y="4550"/>
                  </a:lnTo>
                  <a:lnTo>
                    <a:pt x="12421" y="4486"/>
                  </a:lnTo>
                  <a:lnTo>
                    <a:pt x="12373" y="4424"/>
                  </a:lnTo>
                  <a:lnTo>
                    <a:pt x="12325" y="4361"/>
                  </a:lnTo>
                  <a:lnTo>
                    <a:pt x="12275" y="4300"/>
                  </a:lnTo>
                  <a:lnTo>
                    <a:pt x="12227" y="4239"/>
                  </a:lnTo>
                  <a:lnTo>
                    <a:pt x="12177" y="4178"/>
                  </a:lnTo>
                  <a:lnTo>
                    <a:pt x="12127" y="4119"/>
                  </a:lnTo>
                  <a:lnTo>
                    <a:pt x="12078" y="4061"/>
                  </a:lnTo>
                  <a:lnTo>
                    <a:pt x="12028" y="4003"/>
                  </a:lnTo>
                  <a:lnTo>
                    <a:pt x="11985" y="3954"/>
                  </a:lnTo>
                  <a:lnTo>
                    <a:pt x="11941" y="3907"/>
                  </a:lnTo>
                  <a:lnTo>
                    <a:pt x="11897" y="3860"/>
                  </a:lnTo>
                  <a:lnTo>
                    <a:pt x="11852" y="3814"/>
                  </a:lnTo>
                  <a:lnTo>
                    <a:pt x="11807" y="3768"/>
                  </a:lnTo>
                  <a:lnTo>
                    <a:pt x="11760" y="3724"/>
                  </a:lnTo>
                  <a:lnTo>
                    <a:pt x="11714" y="3679"/>
                  </a:lnTo>
                  <a:lnTo>
                    <a:pt x="11667" y="3635"/>
                  </a:lnTo>
                  <a:lnTo>
                    <a:pt x="11572" y="3548"/>
                  </a:lnTo>
                  <a:lnTo>
                    <a:pt x="11477" y="3464"/>
                  </a:lnTo>
                  <a:lnTo>
                    <a:pt x="11380" y="3379"/>
                  </a:lnTo>
                  <a:lnTo>
                    <a:pt x="11284" y="3296"/>
                  </a:lnTo>
                  <a:lnTo>
                    <a:pt x="11186" y="3212"/>
                  </a:lnTo>
                  <a:lnTo>
                    <a:pt x="11089" y="3129"/>
                  </a:lnTo>
                  <a:lnTo>
                    <a:pt x="10993" y="3045"/>
                  </a:lnTo>
                  <a:lnTo>
                    <a:pt x="10898" y="2959"/>
                  </a:lnTo>
                  <a:lnTo>
                    <a:pt x="10850" y="2916"/>
                  </a:lnTo>
                  <a:lnTo>
                    <a:pt x="10803" y="2873"/>
                  </a:lnTo>
                  <a:lnTo>
                    <a:pt x="10757" y="2828"/>
                  </a:lnTo>
                  <a:lnTo>
                    <a:pt x="10710" y="2784"/>
                  </a:lnTo>
                  <a:lnTo>
                    <a:pt x="10665" y="2739"/>
                  </a:lnTo>
                  <a:lnTo>
                    <a:pt x="10620" y="2694"/>
                  </a:lnTo>
                  <a:lnTo>
                    <a:pt x="10575" y="2647"/>
                  </a:lnTo>
                  <a:lnTo>
                    <a:pt x="10532" y="2600"/>
                  </a:lnTo>
                  <a:lnTo>
                    <a:pt x="10565" y="2565"/>
                  </a:lnTo>
                  <a:lnTo>
                    <a:pt x="10599" y="2529"/>
                  </a:lnTo>
                  <a:lnTo>
                    <a:pt x="10632" y="2493"/>
                  </a:lnTo>
                  <a:lnTo>
                    <a:pt x="10665" y="2456"/>
                  </a:lnTo>
                  <a:lnTo>
                    <a:pt x="10728" y="2383"/>
                  </a:lnTo>
                  <a:lnTo>
                    <a:pt x="10791" y="2308"/>
                  </a:lnTo>
                  <a:lnTo>
                    <a:pt x="10853" y="2234"/>
                  </a:lnTo>
                  <a:lnTo>
                    <a:pt x="10916" y="2158"/>
                  </a:lnTo>
                  <a:lnTo>
                    <a:pt x="10978" y="2083"/>
                  </a:lnTo>
                  <a:lnTo>
                    <a:pt x="11041" y="2007"/>
                  </a:lnTo>
                  <a:lnTo>
                    <a:pt x="11090" y="1952"/>
                  </a:lnTo>
                  <a:lnTo>
                    <a:pt x="11131" y="1908"/>
                  </a:lnTo>
                  <a:lnTo>
                    <a:pt x="11147" y="1890"/>
                  </a:lnTo>
                  <a:lnTo>
                    <a:pt x="11161" y="1872"/>
                  </a:lnTo>
                  <a:lnTo>
                    <a:pt x="11167" y="1865"/>
                  </a:lnTo>
                  <a:lnTo>
                    <a:pt x="11172" y="1857"/>
                  </a:lnTo>
                  <a:lnTo>
                    <a:pt x="11177" y="1848"/>
                  </a:lnTo>
                  <a:lnTo>
                    <a:pt x="11180" y="1840"/>
                  </a:lnTo>
                  <a:lnTo>
                    <a:pt x="11183" y="1832"/>
                  </a:lnTo>
                  <a:lnTo>
                    <a:pt x="11185" y="1824"/>
                  </a:lnTo>
                  <a:lnTo>
                    <a:pt x="11186" y="1814"/>
                  </a:lnTo>
                  <a:lnTo>
                    <a:pt x="11186" y="1806"/>
                  </a:lnTo>
                  <a:lnTo>
                    <a:pt x="11186" y="1796"/>
                  </a:lnTo>
                  <a:lnTo>
                    <a:pt x="11185" y="1786"/>
                  </a:lnTo>
                  <a:lnTo>
                    <a:pt x="11182" y="1776"/>
                  </a:lnTo>
                  <a:lnTo>
                    <a:pt x="11179" y="1765"/>
                  </a:lnTo>
                  <a:lnTo>
                    <a:pt x="11176" y="1753"/>
                  </a:lnTo>
                  <a:lnTo>
                    <a:pt x="11170" y="1740"/>
                  </a:lnTo>
                  <a:lnTo>
                    <a:pt x="11164" y="1727"/>
                  </a:lnTo>
                  <a:lnTo>
                    <a:pt x="11157" y="1713"/>
                  </a:lnTo>
                  <a:lnTo>
                    <a:pt x="11140" y="1680"/>
                  </a:lnTo>
                  <a:lnTo>
                    <a:pt x="11119" y="1644"/>
                  </a:lnTo>
                  <a:lnTo>
                    <a:pt x="11104" y="1622"/>
                  </a:lnTo>
                  <a:lnTo>
                    <a:pt x="11088" y="1601"/>
                  </a:lnTo>
                  <a:lnTo>
                    <a:pt x="11071" y="1580"/>
                  </a:lnTo>
                  <a:lnTo>
                    <a:pt x="11053" y="1559"/>
                  </a:lnTo>
                  <a:lnTo>
                    <a:pt x="11035" y="1540"/>
                  </a:lnTo>
                  <a:lnTo>
                    <a:pt x="11015" y="1521"/>
                  </a:lnTo>
                  <a:lnTo>
                    <a:pt x="10995" y="1503"/>
                  </a:lnTo>
                  <a:lnTo>
                    <a:pt x="10974" y="1485"/>
                  </a:lnTo>
                  <a:lnTo>
                    <a:pt x="10951" y="1468"/>
                  </a:lnTo>
                  <a:lnTo>
                    <a:pt x="10929" y="1452"/>
                  </a:lnTo>
                  <a:lnTo>
                    <a:pt x="10907" y="1435"/>
                  </a:lnTo>
                  <a:lnTo>
                    <a:pt x="10885" y="1420"/>
                  </a:lnTo>
                  <a:lnTo>
                    <a:pt x="10840" y="1390"/>
                  </a:lnTo>
                  <a:lnTo>
                    <a:pt x="10796" y="1362"/>
                  </a:lnTo>
                  <a:lnTo>
                    <a:pt x="10754" y="1336"/>
                  </a:lnTo>
                  <a:lnTo>
                    <a:pt x="10711" y="1313"/>
                  </a:lnTo>
                  <a:lnTo>
                    <a:pt x="10667" y="1290"/>
                  </a:lnTo>
                  <a:lnTo>
                    <a:pt x="10623" y="1269"/>
                  </a:lnTo>
                  <a:lnTo>
                    <a:pt x="10577" y="1248"/>
                  </a:lnTo>
                  <a:lnTo>
                    <a:pt x="10532" y="1229"/>
                  </a:lnTo>
                  <a:lnTo>
                    <a:pt x="10485" y="1211"/>
                  </a:lnTo>
                  <a:lnTo>
                    <a:pt x="10439" y="1193"/>
                  </a:lnTo>
                  <a:lnTo>
                    <a:pt x="10391" y="1177"/>
                  </a:lnTo>
                  <a:lnTo>
                    <a:pt x="10343" y="1162"/>
                  </a:lnTo>
                  <a:lnTo>
                    <a:pt x="10296" y="1149"/>
                  </a:lnTo>
                  <a:lnTo>
                    <a:pt x="10247" y="1137"/>
                  </a:lnTo>
                  <a:lnTo>
                    <a:pt x="10200" y="1125"/>
                  </a:lnTo>
                  <a:lnTo>
                    <a:pt x="10151" y="1115"/>
                  </a:lnTo>
                  <a:lnTo>
                    <a:pt x="10102" y="1106"/>
                  </a:lnTo>
                  <a:lnTo>
                    <a:pt x="10055" y="1099"/>
                  </a:lnTo>
                  <a:lnTo>
                    <a:pt x="10009" y="1091"/>
                  </a:lnTo>
                  <a:lnTo>
                    <a:pt x="9963" y="1084"/>
                  </a:lnTo>
                  <a:lnTo>
                    <a:pt x="9914" y="1075"/>
                  </a:lnTo>
                  <a:lnTo>
                    <a:pt x="9865" y="1066"/>
                  </a:lnTo>
                  <a:lnTo>
                    <a:pt x="9762" y="1044"/>
                  </a:lnTo>
                  <a:lnTo>
                    <a:pt x="9654" y="1019"/>
                  </a:lnTo>
                  <a:lnTo>
                    <a:pt x="9543" y="993"/>
                  </a:lnTo>
                  <a:lnTo>
                    <a:pt x="9430" y="963"/>
                  </a:lnTo>
                  <a:lnTo>
                    <a:pt x="9316" y="933"/>
                  </a:lnTo>
                  <a:lnTo>
                    <a:pt x="9199" y="900"/>
                  </a:lnTo>
                  <a:lnTo>
                    <a:pt x="9084" y="866"/>
                  </a:lnTo>
                  <a:lnTo>
                    <a:pt x="8970" y="832"/>
                  </a:lnTo>
                  <a:lnTo>
                    <a:pt x="8858" y="797"/>
                  </a:lnTo>
                  <a:lnTo>
                    <a:pt x="8749" y="761"/>
                  </a:lnTo>
                  <a:lnTo>
                    <a:pt x="8644" y="726"/>
                  </a:lnTo>
                  <a:lnTo>
                    <a:pt x="8544" y="691"/>
                  </a:lnTo>
                  <a:lnTo>
                    <a:pt x="8448" y="658"/>
                  </a:lnTo>
                  <a:lnTo>
                    <a:pt x="8361" y="625"/>
                  </a:lnTo>
                  <a:lnTo>
                    <a:pt x="8251" y="583"/>
                  </a:lnTo>
                  <a:lnTo>
                    <a:pt x="8146" y="541"/>
                  </a:lnTo>
                  <a:lnTo>
                    <a:pt x="8048" y="502"/>
                  </a:lnTo>
                  <a:lnTo>
                    <a:pt x="7955" y="464"/>
                  </a:lnTo>
                  <a:lnTo>
                    <a:pt x="7781" y="391"/>
                  </a:lnTo>
                  <a:lnTo>
                    <a:pt x="7625" y="326"/>
                  </a:lnTo>
                  <a:lnTo>
                    <a:pt x="7482" y="264"/>
                  </a:lnTo>
                  <a:lnTo>
                    <a:pt x="7350" y="210"/>
                  </a:lnTo>
                  <a:lnTo>
                    <a:pt x="7286" y="185"/>
                  </a:lnTo>
                  <a:lnTo>
                    <a:pt x="7225" y="162"/>
                  </a:lnTo>
                  <a:lnTo>
                    <a:pt x="7166" y="140"/>
                  </a:lnTo>
                  <a:lnTo>
                    <a:pt x="7106" y="119"/>
                  </a:lnTo>
                  <a:lnTo>
                    <a:pt x="7048" y="100"/>
                  </a:lnTo>
                  <a:lnTo>
                    <a:pt x="6990" y="84"/>
                  </a:lnTo>
                  <a:lnTo>
                    <a:pt x="6932" y="68"/>
                  </a:lnTo>
                  <a:lnTo>
                    <a:pt x="6874" y="54"/>
                  </a:lnTo>
                  <a:lnTo>
                    <a:pt x="6815" y="41"/>
                  </a:lnTo>
                  <a:lnTo>
                    <a:pt x="6753" y="31"/>
                  </a:lnTo>
                  <a:lnTo>
                    <a:pt x="6692" y="21"/>
                  </a:lnTo>
                  <a:lnTo>
                    <a:pt x="6627" y="14"/>
                  </a:lnTo>
                  <a:lnTo>
                    <a:pt x="6562" y="7"/>
                  </a:lnTo>
                  <a:lnTo>
                    <a:pt x="6493" y="3"/>
                  </a:lnTo>
                  <a:lnTo>
                    <a:pt x="6422" y="1"/>
                  </a:lnTo>
                  <a:lnTo>
                    <a:pt x="6347" y="0"/>
                  </a:lnTo>
                  <a:lnTo>
                    <a:pt x="6269" y="1"/>
                  </a:lnTo>
                  <a:lnTo>
                    <a:pt x="6186" y="3"/>
                  </a:lnTo>
                  <a:lnTo>
                    <a:pt x="6101" y="7"/>
                  </a:lnTo>
                  <a:lnTo>
                    <a:pt x="6009" y="14"/>
                  </a:lnTo>
                  <a:lnTo>
                    <a:pt x="6012" y="15"/>
                  </a:lnTo>
                  <a:lnTo>
                    <a:pt x="6015" y="17"/>
                  </a:lnTo>
                  <a:lnTo>
                    <a:pt x="6017" y="20"/>
                  </a:lnTo>
                  <a:lnTo>
                    <a:pt x="6020" y="25"/>
                  </a:lnTo>
                  <a:lnTo>
                    <a:pt x="6027" y="39"/>
                  </a:lnTo>
                  <a:lnTo>
                    <a:pt x="6034" y="59"/>
                  </a:lnTo>
                  <a:lnTo>
                    <a:pt x="6041" y="84"/>
                  </a:lnTo>
                  <a:lnTo>
                    <a:pt x="6049" y="112"/>
                  </a:lnTo>
                  <a:lnTo>
                    <a:pt x="6057" y="145"/>
                  </a:lnTo>
                  <a:lnTo>
                    <a:pt x="6065" y="182"/>
                  </a:lnTo>
                  <a:lnTo>
                    <a:pt x="6082" y="264"/>
                  </a:lnTo>
                  <a:lnTo>
                    <a:pt x="6098" y="357"/>
                  </a:lnTo>
                  <a:lnTo>
                    <a:pt x="6113" y="458"/>
                  </a:lnTo>
                  <a:lnTo>
                    <a:pt x="6127" y="562"/>
                  </a:lnTo>
                  <a:lnTo>
                    <a:pt x="6140" y="668"/>
                  </a:lnTo>
                  <a:lnTo>
                    <a:pt x="6153" y="775"/>
                  </a:lnTo>
                  <a:lnTo>
                    <a:pt x="6158" y="828"/>
                  </a:lnTo>
                  <a:lnTo>
                    <a:pt x="6163" y="879"/>
                  </a:lnTo>
                  <a:lnTo>
                    <a:pt x="6166" y="928"/>
                  </a:lnTo>
                  <a:lnTo>
                    <a:pt x="6169" y="976"/>
                  </a:lnTo>
                  <a:lnTo>
                    <a:pt x="6171" y="1019"/>
                  </a:lnTo>
                  <a:lnTo>
                    <a:pt x="6171" y="1059"/>
                  </a:lnTo>
                  <a:lnTo>
                    <a:pt x="6169" y="1078"/>
                  </a:lnTo>
                  <a:lnTo>
                    <a:pt x="6167" y="1096"/>
                  </a:lnTo>
                  <a:lnTo>
                    <a:pt x="6166" y="1112"/>
                  </a:lnTo>
                  <a:lnTo>
                    <a:pt x="6163" y="1127"/>
                  </a:lnTo>
                  <a:lnTo>
                    <a:pt x="6161" y="1141"/>
                  </a:lnTo>
                  <a:lnTo>
                    <a:pt x="6157" y="1153"/>
                  </a:lnTo>
                  <a:lnTo>
                    <a:pt x="6153" y="1164"/>
                  </a:lnTo>
                  <a:lnTo>
                    <a:pt x="6148" y="1174"/>
                  </a:lnTo>
                  <a:lnTo>
                    <a:pt x="6143" y="1181"/>
                  </a:lnTo>
                  <a:lnTo>
                    <a:pt x="6137" y="1187"/>
                  </a:lnTo>
                  <a:lnTo>
                    <a:pt x="6129" y="1192"/>
                  </a:lnTo>
                  <a:lnTo>
                    <a:pt x="6122" y="1194"/>
                  </a:lnTo>
                  <a:lnTo>
                    <a:pt x="6074" y="1200"/>
                  </a:lnTo>
                  <a:lnTo>
                    <a:pt x="6026" y="1205"/>
                  </a:lnTo>
                  <a:lnTo>
                    <a:pt x="5976" y="1207"/>
                  </a:lnTo>
                  <a:lnTo>
                    <a:pt x="5925" y="1208"/>
                  </a:lnTo>
                  <a:lnTo>
                    <a:pt x="5873" y="1208"/>
                  </a:lnTo>
                  <a:lnTo>
                    <a:pt x="5820" y="1206"/>
                  </a:lnTo>
                  <a:lnTo>
                    <a:pt x="5765" y="1204"/>
                  </a:lnTo>
                  <a:lnTo>
                    <a:pt x="5708" y="1201"/>
                  </a:lnTo>
                  <a:lnTo>
                    <a:pt x="5587" y="1194"/>
                  </a:lnTo>
                  <a:lnTo>
                    <a:pt x="5454" y="1186"/>
                  </a:lnTo>
                  <a:lnTo>
                    <a:pt x="5383" y="1183"/>
                  </a:lnTo>
                  <a:lnTo>
                    <a:pt x="5308" y="1182"/>
                  </a:lnTo>
                  <a:lnTo>
                    <a:pt x="5229" y="1181"/>
                  </a:lnTo>
                  <a:lnTo>
                    <a:pt x="5147" y="1182"/>
                  </a:lnTo>
                  <a:lnTo>
                    <a:pt x="5059" y="1184"/>
                  </a:lnTo>
                  <a:lnTo>
                    <a:pt x="4967" y="1189"/>
                  </a:lnTo>
                  <a:lnTo>
                    <a:pt x="4871" y="1196"/>
                  </a:lnTo>
                  <a:lnTo>
                    <a:pt x="4769" y="1204"/>
                  </a:lnTo>
                  <a:lnTo>
                    <a:pt x="4663" y="1217"/>
                  </a:lnTo>
                  <a:lnTo>
                    <a:pt x="4549" y="1232"/>
                  </a:lnTo>
                  <a:lnTo>
                    <a:pt x="4431" y="1250"/>
                  </a:lnTo>
                  <a:lnTo>
                    <a:pt x="4306" y="1271"/>
                  </a:lnTo>
                  <a:lnTo>
                    <a:pt x="4174" y="1296"/>
                  </a:lnTo>
                  <a:lnTo>
                    <a:pt x="4036" y="1326"/>
                  </a:lnTo>
                  <a:lnTo>
                    <a:pt x="3892" y="1360"/>
                  </a:lnTo>
                  <a:lnTo>
                    <a:pt x="3739" y="1398"/>
                  </a:lnTo>
                  <a:lnTo>
                    <a:pt x="3581" y="1441"/>
                  </a:lnTo>
                  <a:lnTo>
                    <a:pt x="3414" y="1489"/>
                  </a:lnTo>
                  <a:lnTo>
                    <a:pt x="3238" y="1543"/>
                  </a:lnTo>
                  <a:lnTo>
                    <a:pt x="3055" y="1601"/>
                  </a:lnTo>
                  <a:lnTo>
                    <a:pt x="3012" y="1617"/>
                  </a:lnTo>
                  <a:lnTo>
                    <a:pt x="2966" y="1634"/>
                  </a:lnTo>
                  <a:lnTo>
                    <a:pt x="2920" y="1651"/>
                  </a:lnTo>
                  <a:lnTo>
                    <a:pt x="2870" y="1673"/>
                  </a:lnTo>
                  <a:lnTo>
                    <a:pt x="2820" y="1695"/>
                  </a:lnTo>
                  <a:lnTo>
                    <a:pt x="2769" y="1718"/>
                  </a:lnTo>
                  <a:lnTo>
                    <a:pt x="2716" y="1742"/>
                  </a:lnTo>
                  <a:lnTo>
                    <a:pt x="2663" y="1769"/>
                  </a:lnTo>
                  <a:lnTo>
                    <a:pt x="2555" y="1823"/>
                  </a:lnTo>
                  <a:lnTo>
                    <a:pt x="2446" y="1879"/>
                  </a:lnTo>
                  <a:lnTo>
                    <a:pt x="2338" y="1937"/>
                  </a:lnTo>
                  <a:lnTo>
                    <a:pt x="2233" y="1994"/>
                  </a:lnTo>
                  <a:lnTo>
                    <a:pt x="2133" y="2049"/>
                  </a:lnTo>
                  <a:lnTo>
                    <a:pt x="2040" y="2102"/>
                  </a:lnTo>
                  <a:lnTo>
                    <a:pt x="1955" y="2149"/>
                  </a:lnTo>
                  <a:lnTo>
                    <a:pt x="1881" y="2193"/>
                  </a:lnTo>
                  <a:lnTo>
                    <a:pt x="1818" y="2228"/>
                  </a:lnTo>
                  <a:lnTo>
                    <a:pt x="1769" y="2255"/>
                  </a:lnTo>
                  <a:lnTo>
                    <a:pt x="1736" y="2274"/>
                  </a:lnTo>
                  <a:lnTo>
                    <a:pt x="1719" y="2281"/>
                  </a:lnTo>
                  <a:lnTo>
                    <a:pt x="1704" y="2284"/>
                  </a:lnTo>
                  <a:lnTo>
                    <a:pt x="1686" y="2286"/>
                  </a:lnTo>
                  <a:lnTo>
                    <a:pt x="1669" y="2287"/>
                  </a:lnTo>
                  <a:lnTo>
                    <a:pt x="1651" y="2287"/>
                  </a:lnTo>
                  <a:lnTo>
                    <a:pt x="1615" y="2287"/>
                  </a:lnTo>
                  <a:lnTo>
                    <a:pt x="1578" y="2285"/>
                  </a:lnTo>
                  <a:lnTo>
                    <a:pt x="1540" y="2282"/>
                  </a:lnTo>
                  <a:lnTo>
                    <a:pt x="1504" y="2278"/>
                  </a:lnTo>
                  <a:lnTo>
                    <a:pt x="1467" y="2275"/>
                  </a:lnTo>
                  <a:lnTo>
                    <a:pt x="1432" y="2273"/>
                  </a:lnTo>
                  <a:lnTo>
                    <a:pt x="1393" y="2273"/>
                  </a:lnTo>
                  <a:lnTo>
                    <a:pt x="1353" y="2275"/>
                  </a:lnTo>
                  <a:lnTo>
                    <a:pt x="1313" y="2278"/>
                  </a:lnTo>
                  <a:lnTo>
                    <a:pt x="1273" y="2284"/>
                  </a:lnTo>
                  <a:lnTo>
                    <a:pt x="1233" y="2291"/>
                  </a:lnTo>
                  <a:lnTo>
                    <a:pt x="1192" y="2300"/>
                  </a:lnTo>
                  <a:lnTo>
                    <a:pt x="1152" y="2310"/>
                  </a:lnTo>
                  <a:lnTo>
                    <a:pt x="1112" y="2322"/>
                  </a:lnTo>
                  <a:lnTo>
                    <a:pt x="1072" y="2336"/>
                  </a:lnTo>
                  <a:lnTo>
                    <a:pt x="1033" y="2350"/>
                  </a:lnTo>
                  <a:lnTo>
                    <a:pt x="994" y="2367"/>
                  </a:lnTo>
                  <a:lnTo>
                    <a:pt x="957" y="2385"/>
                  </a:lnTo>
                  <a:lnTo>
                    <a:pt x="919" y="2404"/>
                  </a:lnTo>
                  <a:lnTo>
                    <a:pt x="883" y="2425"/>
                  </a:lnTo>
                  <a:lnTo>
                    <a:pt x="847" y="2448"/>
                  </a:lnTo>
                  <a:lnTo>
                    <a:pt x="813" y="2471"/>
                  </a:lnTo>
                  <a:lnTo>
                    <a:pt x="779" y="2496"/>
                  </a:lnTo>
                  <a:lnTo>
                    <a:pt x="748" y="2522"/>
                  </a:lnTo>
                  <a:lnTo>
                    <a:pt x="717" y="2549"/>
                  </a:lnTo>
                  <a:lnTo>
                    <a:pt x="687" y="2578"/>
                  </a:lnTo>
                  <a:lnTo>
                    <a:pt x="660" y="2608"/>
                  </a:lnTo>
                  <a:lnTo>
                    <a:pt x="633" y="2639"/>
                  </a:lnTo>
                  <a:lnTo>
                    <a:pt x="609" y="2671"/>
                  </a:lnTo>
                  <a:lnTo>
                    <a:pt x="587" y="2705"/>
                  </a:lnTo>
                  <a:lnTo>
                    <a:pt x="567" y="2738"/>
                  </a:lnTo>
                  <a:lnTo>
                    <a:pt x="549" y="2773"/>
                  </a:lnTo>
                  <a:lnTo>
                    <a:pt x="532" y="2809"/>
                  </a:lnTo>
                  <a:lnTo>
                    <a:pt x="518" y="2846"/>
                  </a:lnTo>
                  <a:lnTo>
                    <a:pt x="508" y="2884"/>
                  </a:lnTo>
                  <a:lnTo>
                    <a:pt x="498" y="2923"/>
                  </a:lnTo>
                  <a:lnTo>
                    <a:pt x="493" y="2964"/>
                  </a:lnTo>
                  <a:lnTo>
                    <a:pt x="489" y="3004"/>
                  </a:lnTo>
                  <a:lnTo>
                    <a:pt x="488" y="3049"/>
                  </a:lnTo>
                  <a:lnTo>
                    <a:pt x="488" y="3094"/>
                  </a:lnTo>
                  <a:lnTo>
                    <a:pt x="490" y="3139"/>
                  </a:lnTo>
                  <a:lnTo>
                    <a:pt x="494" y="3185"/>
                  </a:lnTo>
                  <a:lnTo>
                    <a:pt x="499" y="3230"/>
                  </a:lnTo>
                  <a:lnTo>
                    <a:pt x="507" y="3275"/>
                  </a:lnTo>
                  <a:lnTo>
                    <a:pt x="515" y="3320"/>
                  </a:lnTo>
                  <a:lnTo>
                    <a:pt x="525" y="3365"/>
                  </a:lnTo>
                  <a:lnTo>
                    <a:pt x="536" y="3411"/>
                  </a:lnTo>
                  <a:lnTo>
                    <a:pt x="549" y="3456"/>
                  </a:lnTo>
                  <a:lnTo>
                    <a:pt x="563" y="3502"/>
                  </a:lnTo>
                  <a:lnTo>
                    <a:pt x="577" y="3546"/>
                  </a:lnTo>
                  <a:lnTo>
                    <a:pt x="593" y="3591"/>
                  </a:lnTo>
                  <a:lnTo>
                    <a:pt x="610" y="3635"/>
                  </a:lnTo>
                  <a:lnTo>
                    <a:pt x="628" y="3679"/>
                  </a:lnTo>
                  <a:lnTo>
                    <a:pt x="647" y="3724"/>
                  </a:lnTo>
                  <a:lnTo>
                    <a:pt x="667" y="3767"/>
                  </a:lnTo>
                  <a:lnTo>
                    <a:pt x="687" y="3810"/>
                  </a:lnTo>
                  <a:lnTo>
                    <a:pt x="710" y="3854"/>
                  </a:lnTo>
                  <a:lnTo>
                    <a:pt x="731" y="3896"/>
                  </a:lnTo>
                  <a:lnTo>
                    <a:pt x="754" y="3938"/>
                  </a:lnTo>
                  <a:lnTo>
                    <a:pt x="777" y="3980"/>
                  </a:lnTo>
                  <a:lnTo>
                    <a:pt x="801" y="4021"/>
                  </a:lnTo>
                  <a:lnTo>
                    <a:pt x="825" y="4062"/>
                  </a:lnTo>
                  <a:lnTo>
                    <a:pt x="849" y="4102"/>
                  </a:lnTo>
                  <a:lnTo>
                    <a:pt x="873" y="4141"/>
                  </a:lnTo>
                  <a:lnTo>
                    <a:pt x="899" y="4181"/>
                  </a:lnTo>
                  <a:lnTo>
                    <a:pt x="924" y="4219"/>
                  </a:lnTo>
                  <a:lnTo>
                    <a:pt x="974" y="4293"/>
                  </a:lnTo>
                  <a:lnTo>
                    <a:pt x="1025" y="4364"/>
                  </a:lnTo>
                  <a:lnTo>
                    <a:pt x="1036" y="4380"/>
                  </a:lnTo>
                  <a:lnTo>
                    <a:pt x="1050" y="4397"/>
                  </a:lnTo>
                  <a:lnTo>
                    <a:pt x="1065" y="4414"/>
                  </a:lnTo>
                  <a:lnTo>
                    <a:pt x="1081" y="4432"/>
                  </a:lnTo>
                  <a:lnTo>
                    <a:pt x="1115" y="4471"/>
                  </a:lnTo>
                  <a:lnTo>
                    <a:pt x="1153" y="4511"/>
                  </a:lnTo>
                  <a:lnTo>
                    <a:pt x="1193" y="4555"/>
                  </a:lnTo>
                  <a:lnTo>
                    <a:pt x="1233" y="4598"/>
                  </a:lnTo>
                  <a:lnTo>
                    <a:pt x="1275" y="4645"/>
                  </a:lnTo>
                  <a:lnTo>
                    <a:pt x="1316" y="4691"/>
                  </a:lnTo>
                  <a:lnTo>
                    <a:pt x="1336" y="4714"/>
                  </a:lnTo>
                  <a:lnTo>
                    <a:pt x="1355" y="4738"/>
                  </a:lnTo>
                  <a:lnTo>
                    <a:pt x="1373" y="4762"/>
                  </a:lnTo>
                  <a:lnTo>
                    <a:pt x="1391" y="4785"/>
                  </a:lnTo>
                  <a:lnTo>
                    <a:pt x="1408" y="4810"/>
                  </a:lnTo>
                  <a:lnTo>
                    <a:pt x="1423" y="4833"/>
                  </a:lnTo>
                  <a:lnTo>
                    <a:pt x="1438" y="4856"/>
                  </a:lnTo>
                  <a:lnTo>
                    <a:pt x="1451" y="4879"/>
                  </a:lnTo>
                  <a:lnTo>
                    <a:pt x="1463" y="4903"/>
                  </a:lnTo>
                  <a:lnTo>
                    <a:pt x="1473" y="4926"/>
                  </a:lnTo>
                  <a:lnTo>
                    <a:pt x="1482" y="4949"/>
                  </a:lnTo>
                  <a:lnTo>
                    <a:pt x="1489" y="4971"/>
                  </a:lnTo>
                  <a:lnTo>
                    <a:pt x="1494" y="4994"/>
                  </a:lnTo>
                  <a:lnTo>
                    <a:pt x="1497" y="5015"/>
                  </a:lnTo>
                  <a:lnTo>
                    <a:pt x="1498" y="5036"/>
                  </a:lnTo>
                  <a:lnTo>
                    <a:pt x="1496" y="5056"/>
                  </a:lnTo>
                  <a:lnTo>
                    <a:pt x="1495" y="5068"/>
                  </a:lnTo>
                  <a:lnTo>
                    <a:pt x="1493" y="5078"/>
                  </a:lnTo>
                  <a:lnTo>
                    <a:pt x="1490" y="5087"/>
                  </a:lnTo>
                  <a:lnTo>
                    <a:pt x="1488" y="5095"/>
                  </a:lnTo>
                  <a:lnTo>
                    <a:pt x="1482" y="5109"/>
                  </a:lnTo>
                  <a:lnTo>
                    <a:pt x="1473" y="5120"/>
                  </a:lnTo>
                  <a:lnTo>
                    <a:pt x="1465" y="5131"/>
                  </a:lnTo>
                  <a:lnTo>
                    <a:pt x="1455" y="5144"/>
                  </a:lnTo>
                  <a:lnTo>
                    <a:pt x="1445" y="5157"/>
                  </a:lnTo>
                  <a:lnTo>
                    <a:pt x="1433" y="5174"/>
                  </a:lnTo>
                  <a:lnTo>
                    <a:pt x="1429" y="5183"/>
                  </a:lnTo>
                  <a:lnTo>
                    <a:pt x="1422" y="5190"/>
                  </a:lnTo>
                  <a:lnTo>
                    <a:pt x="1417" y="5198"/>
                  </a:lnTo>
                  <a:lnTo>
                    <a:pt x="1410" y="5204"/>
                  </a:lnTo>
                  <a:lnTo>
                    <a:pt x="1395" y="5219"/>
                  </a:lnTo>
                  <a:lnTo>
                    <a:pt x="1378" y="5233"/>
                  </a:lnTo>
                  <a:lnTo>
                    <a:pt x="1360" y="5245"/>
                  </a:lnTo>
                  <a:lnTo>
                    <a:pt x="1340" y="5258"/>
                  </a:lnTo>
                  <a:lnTo>
                    <a:pt x="1319" y="5270"/>
                  </a:lnTo>
                  <a:lnTo>
                    <a:pt x="1299" y="5281"/>
                  </a:lnTo>
                  <a:lnTo>
                    <a:pt x="1255" y="5303"/>
                  </a:lnTo>
                  <a:lnTo>
                    <a:pt x="1214" y="5324"/>
                  </a:lnTo>
                  <a:lnTo>
                    <a:pt x="1177" y="5344"/>
                  </a:lnTo>
                  <a:lnTo>
                    <a:pt x="1147" y="5360"/>
                  </a:lnTo>
                  <a:lnTo>
                    <a:pt x="1077" y="5406"/>
                  </a:lnTo>
                  <a:lnTo>
                    <a:pt x="1000" y="5453"/>
                  </a:lnTo>
                  <a:lnTo>
                    <a:pt x="921" y="5504"/>
                  </a:lnTo>
                  <a:lnTo>
                    <a:pt x="839" y="5558"/>
                  </a:lnTo>
                  <a:lnTo>
                    <a:pt x="755" y="5614"/>
                  </a:lnTo>
                  <a:lnTo>
                    <a:pt x="670" y="5672"/>
                  </a:lnTo>
                  <a:lnTo>
                    <a:pt x="629" y="5703"/>
                  </a:lnTo>
                  <a:lnTo>
                    <a:pt x="587" y="5734"/>
                  </a:lnTo>
                  <a:lnTo>
                    <a:pt x="546" y="5765"/>
                  </a:lnTo>
                  <a:lnTo>
                    <a:pt x="504" y="5797"/>
                  </a:lnTo>
                  <a:lnTo>
                    <a:pt x="464" y="5830"/>
                  </a:lnTo>
                  <a:lnTo>
                    <a:pt x="425" y="5864"/>
                  </a:lnTo>
                  <a:lnTo>
                    <a:pt x="387" y="5898"/>
                  </a:lnTo>
                  <a:lnTo>
                    <a:pt x="349" y="5931"/>
                  </a:lnTo>
                  <a:lnTo>
                    <a:pt x="313" y="5967"/>
                  </a:lnTo>
                  <a:lnTo>
                    <a:pt x="278" y="6002"/>
                  </a:lnTo>
                  <a:lnTo>
                    <a:pt x="245" y="6038"/>
                  </a:lnTo>
                  <a:lnTo>
                    <a:pt x="214" y="6075"/>
                  </a:lnTo>
                  <a:lnTo>
                    <a:pt x="184" y="6112"/>
                  </a:lnTo>
                  <a:lnTo>
                    <a:pt x="155" y="6149"/>
                  </a:lnTo>
                  <a:lnTo>
                    <a:pt x="130" y="6187"/>
                  </a:lnTo>
                  <a:lnTo>
                    <a:pt x="106" y="6226"/>
                  </a:lnTo>
                  <a:lnTo>
                    <a:pt x="85" y="6264"/>
                  </a:lnTo>
                  <a:lnTo>
                    <a:pt x="66" y="6305"/>
                  </a:lnTo>
                  <a:lnTo>
                    <a:pt x="49" y="6344"/>
                  </a:lnTo>
                  <a:lnTo>
                    <a:pt x="35" y="6384"/>
                  </a:lnTo>
                  <a:lnTo>
                    <a:pt x="24" y="6424"/>
                  </a:lnTo>
                  <a:lnTo>
                    <a:pt x="15" y="6463"/>
                  </a:lnTo>
                  <a:lnTo>
                    <a:pt x="8" y="6501"/>
                  </a:lnTo>
                  <a:lnTo>
                    <a:pt x="3" y="6537"/>
                  </a:lnTo>
                  <a:lnTo>
                    <a:pt x="1" y="6573"/>
                  </a:lnTo>
                  <a:lnTo>
                    <a:pt x="0" y="6608"/>
                  </a:lnTo>
                  <a:lnTo>
                    <a:pt x="1" y="6642"/>
                  </a:lnTo>
                  <a:lnTo>
                    <a:pt x="4" y="6676"/>
                  </a:lnTo>
                  <a:lnTo>
                    <a:pt x="8" y="6707"/>
                  </a:lnTo>
                  <a:lnTo>
                    <a:pt x="16" y="6739"/>
                  </a:lnTo>
                  <a:lnTo>
                    <a:pt x="24" y="6769"/>
                  </a:lnTo>
                  <a:lnTo>
                    <a:pt x="34" y="6798"/>
                  </a:lnTo>
                  <a:lnTo>
                    <a:pt x="45" y="6828"/>
                  </a:lnTo>
                  <a:lnTo>
                    <a:pt x="58" y="6855"/>
                  </a:lnTo>
                  <a:lnTo>
                    <a:pt x="73" y="6882"/>
                  </a:lnTo>
                  <a:lnTo>
                    <a:pt x="89" y="6908"/>
                  </a:lnTo>
                  <a:lnTo>
                    <a:pt x="107" y="6934"/>
                  </a:lnTo>
                  <a:lnTo>
                    <a:pt x="125" y="6959"/>
                  </a:lnTo>
                  <a:lnTo>
                    <a:pt x="145" y="6982"/>
                  </a:lnTo>
                  <a:lnTo>
                    <a:pt x="166" y="7006"/>
                  </a:lnTo>
                  <a:lnTo>
                    <a:pt x="189" y="7028"/>
                  </a:lnTo>
                  <a:lnTo>
                    <a:pt x="213" y="7050"/>
                  </a:lnTo>
                  <a:lnTo>
                    <a:pt x="237" y="7070"/>
                  </a:lnTo>
                  <a:lnTo>
                    <a:pt x="262" y="7090"/>
                  </a:lnTo>
                  <a:lnTo>
                    <a:pt x="289" y="7110"/>
                  </a:lnTo>
                  <a:lnTo>
                    <a:pt x="316" y="7129"/>
                  </a:lnTo>
                  <a:lnTo>
                    <a:pt x="345" y="7147"/>
                  </a:lnTo>
                  <a:lnTo>
                    <a:pt x="373" y="7165"/>
                  </a:lnTo>
                  <a:lnTo>
                    <a:pt x="404" y="7182"/>
                  </a:lnTo>
                  <a:lnTo>
                    <a:pt x="434" y="7198"/>
                  </a:lnTo>
                  <a:lnTo>
                    <a:pt x="465" y="7214"/>
                  </a:lnTo>
                  <a:lnTo>
                    <a:pt x="497" y="7229"/>
                  </a:lnTo>
                  <a:lnTo>
                    <a:pt x="523" y="7242"/>
                  </a:lnTo>
                  <a:lnTo>
                    <a:pt x="549" y="7257"/>
                  </a:lnTo>
                  <a:lnTo>
                    <a:pt x="572" y="7274"/>
                  </a:lnTo>
                  <a:lnTo>
                    <a:pt x="595" y="7292"/>
                  </a:lnTo>
                  <a:lnTo>
                    <a:pt x="617" y="7312"/>
                  </a:lnTo>
                  <a:lnTo>
                    <a:pt x="637" y="7333"/>
                  </a:lnTo>
                  <a:lnTo>
                    <a:pt x="656" y="7356"/>
                  </a:lnTo>
                  <a:lnTo>
                    <a:pt x="675" y="7379"/>
                  </a:lnTo>
                  <a:lnTo>
                    <a:pt x="692" y="7403"/>
                  </a:lnTo>
                  <a:lnTo>
                    <a:pt x="709" y="7428"/>
                  </a:lnTo>
                  <a:lnTo>
                    <a:pt x="724" y="7455"/>
                  </a:lnTo>
                  <a:lnTo>
                    <a:pt x="739" y="7482"/>
                  </a:lnTo>
                  <a:lnTo>
                    <a:pt x="754" y="7510"/>
                  </a:lnTo>
                  <a:lnTo>
                    <a:pt x="768" y="7540"/>
                  </a:lnTo>
                  <a:lnTo>
                    <a:pt x="781" y="7568"/>
                  </a:lnTo>
                  <a:lnTo>
                    <a:pt x="794" y="7598"/>
                  </a:lnTo>
                  <a:lnTo>
                    <a:pt x="820" y="7659"/>
                  </a:lnTo>
                  <a:lnTo>
                    <a:pt x="844" y="7721"/>
                  </a:lnTo>
                  <a:lnTo>
                    <a:pt x="868" y="7784"/>
                  </a:lnTo>
                  <a:lnTo>
                    <a:pt x="893" y="7846"/>
                  </a:lnTo>
                  <a:lnTo>
                    <a:pt x="918" y="7907"/>
                  </a:lnTo>
                  <a:lnTo>
                    <a:pt x="945" y="7968"/>
                  </a:lnTo>
                  <a:lnTo>
                    <a:pt x="959" y="7996"/>
                  </a:lnTo>
                  <a:lnTo>
                    <a:pt x="974" y="8026"/>
                  </a:lnTo>
                  <a:lnTo>
                    <a:pt x="990" y="8053"/>
                  </a:lnTo>
                  <a:lnTo>
                    <a:pt x="1006" y="8081"/>
                  </a:lnTo>
                  <a:lnTo>
                    <a:pt x="1045" y="8142"/>
                  </a:lnTo>
                  <a:lnTo>
                    <a:pt x="1083" y="8205"/>
                  </a:lnTo>
                  <a:lnTo>
                    <a:pt x="1122" y="8266"/>
                  </a:lnTo>
                  <a:lnTo>
                    <a:pt x="1162" y="8326"/>
                  </a:lnTo>
                  <a:lnTo>
                    <a:pt x="1202" y="8387"/>
                  </a:lnTo>
                  <a:lnTo>
                    <a:pt x="1243" y="8448"/>
                  </a:lnTo>
                  <a:lnTo>
                    <a:pt x="1284" y="8508"/>
                  </a:lnTo>
                  <a:lnTo>
                    <a:pt x="1326" y="8567"/>
                  </a:lnTo>
                  <a:lnTo>
                    <a:pt x="1367" y="8626"/>
                  </a:lnTo>
                  <a:lnTo>
                    <a:pt x="1411" y="8686"/>
                  </a:lnTo>
                  <a:lnTo>
                    <a:pt x="1453" y="8745"/>
                  </a:lnTo>
                  <a:lnTo>
                    <a:pt x="1496" y="8803"/>
                  </a:lnTo>
                  <a:lnTo>
                    <a:pt x="1541" y="8861"/>
                  </a:lnTo>
                  <a:lnTo>
                    <a:pt x="1585" y="8918"/>
                  </a:lnTo>
                  <a:lnTo>
                    <a:pt x="1630" y="8976"/>
                  </a:lnTo>
                  <a:lnTo>
                    <a:pt x="1675" y="9032"/>
                  </a:lnTo>
                  <a:lnTo>
                    <a:pt x="1704" y="9067"/>
                  </a:lnTo>
                  <a:lnTo>
                    <a:pt x="1732" y="9100"/>
                  </a:lnTo>
                  <a:lnTo>
                    <a:pt x="1762" y="9134"/>
                  </a:lnTo>
                  <a:lnTo>
                    <a:pt x="1792" y="9167"/>
                  </a:lnTo>
                  <a:lnTo>
                    <a:pt x="1824" y="9198"/>
                  </a:lnTo>
                  <a:lnTo>
                    <a:pt x="1856" y="9231"/>
                  </a:lnTo>
                  <a:lnTo>
                    <a:pt x="1889" y="9263"/>
                  </a:lnTo>
                  <a:lnTo>
                    <a:pt x="1923" y="9295"/>
                  </a:lnTo>
                  <a:lnTo>
                    <a:pt x="1956" y="9325"/>
                  </a:lnTo>
                  <a:lnTo>
                    <a:pt x="1991" y="9356"/>
                  </a:lnTo>
                  <a:lnTo>
                    <a:pt x="2027" y="9387"/>
                  </a:lnTo>
                  <a:lnTo>
                    <a:pt x="2063" y="9416"/>
                  </a:lnTo>
                  <a:lnTo>
                    <a:pt x="2099" y="9446"/>
                  </a:lnTo>
                  <a:lnTo>
                    <a:pt x="2136" y="9474"/>
                  </a:lnTo>
                  <a:lnTo>
                    <a:pt x="2173" y="9503"/>
                  </a:lnTo>
                  <a:lnTo>
                    <a:pt x="2211" y="9531"/>
                  </a:lnTo>
                  <a:lnTo>
                    <a:pt x="2287" y="9586"/>
                  </a:lnTo>
                  <a:lnTo>
                    <a:pt x="2365" y="9640"/>
                  </a:lnTo>
                  <a:lnTo>
                    <a:pt x="2442" y="9692"/>
                  </a:lnTo>
                  <a:lnTo>
                    <a:pt x="2520" y="9742"/>
                  </a:lnTo>
                  <a:lnTo>
                    <a:pt x="2598" y="9790"/>
                  </a:lnTo>
                  <a:lnTo>
                    <a:pt x="2677" y="9836"/>
                  </a:lnTo>
                  <a:lnTo>
                    <a:pt x="2754" y="9880"/>
                  </a:lnTo>
                  <a:lnTo>
                    <a:pt x="2830" y="9923"/>
                  </a:lnTo>
                  <a:lnTo>
                    <a:pt x="2905" y="9965"/>
                  </a:lnTo>
                  <a:lnTo>
                    <a:pt x="2974" y="10004"/>
                  </a:lnTo>
                  <a:lnTo>
                    <a:pt x="3035" y="10042"/>
                  </a:lnTo>
                  <a:lnTo>
                    <a:pt x="3093" y="10077"/>
                  </a:lnTo>
                  <a:lnTo>
                    <a:pt x="3150" y="10113"/>
                  </a:lnTo>
                  <a:lnTo>
                    <a:pt x="3208" y="10147"/>
                  </a:lnTo>
                  <a:lnTo>
                    <a:pt x="3269" y="10182"/>
                  </a:lnTo>
                  <a:lnTo>
                    <a:pt x="3334" y="10218"/>
                  </a:lnTo>
                  <a:lnTo>
                    <a:pt x="3340" y="10223"/>
                  </a:lnTo>
                  <a:lnTo>
                    <a:pt x="3344" y="10230"/>
                  </a:lnTo>
                  <a:lnTo>
                    <a:pt x="3348" y="10242"/>
                  </a:lnTo>
                  <a:lnTo>
                    <a:pt x="3351" y="10256"/>
                  </a:lnTo>
                  <a:lnTo>
                    <a:pt x="3354" y="10272"/>
                  </a:lnTo>
                  <a:lnTo>
                    <a:pt x="3358" y="10291"/>
                  </a:lnTo>
                  <a:lnTo>
                    <a:pt x="3360" y="10313"/>
                  </a:lnTo>
                  <a:lnTo>
                    <a:pt x="3362" y="10336"/>
                  </a:lnTo>
                  <a:lnTo>
                    <a:pt x="3364" y="10390"/>
                  </a:lnTo>
                  <a:lnTo>
                    <a:pt x="3364" y="10450"/>
                  </a:lnTo>
                  <a:lnTo>
                    <a:pt x="3363" y="10516"/>
                  </a:lnTo>
                  <a:lnTo>
                    <a:pt x="3361" y="10586"/>
                  </a:lnTo>
                  <a:lnTo>
                    <a:pt x="3357" y="10658"/>
                  </a:lnTo>
                  <a:lnTo>
                    <a:pt x="3351" y="10733"/>
                  </a:lnTo>
                  <a:lnTo>
                    <a:pt x="3344" y="10807"/>
                  </a:lnTo>
                  <a:lnTo>
                    <a:pt x="3336" y="10878"/>
                  </a:lnTo>
                  <a:lnTo>
                    <a:pt x="3327" y="10948"/>
                  </a:lnTo>
                  <a:lnTo>
                    <a:pt x="3316" y="11013"/>
                  </a:lnTo>
                  <a:lnTo>
                    <a:pt x="3311" y="11043"/>
                  </a:lnTo>
                  <a:lnTo>
                    <a:pt x="3305" y="11073"/>
                  </a:lnTo>
                  <a:lnTo>
                    <a:pt x="3299" y="11099"/>
                  </a:lnTo>
                  <a:lnTo>
                    <a:pt x="3293" y="11125"/>
                  </a:lnTo>
                  <a:lnTo>
                    <a:pt x="3282" y="11172"/>
                  </a:lnTo>
                  <a:lnTo>
                    <a:pt x="3278" y="11218"/>
                  </a:lnTo>
                  <a:lnTo>
                    <a:pt x="3278" y="11262"/>
                  </a:lnTo>
                  <a:lnTo>
                    <a:pt x="3284" y="11306"/>
                  </a:lnTo>
                  <a:lnTo>
                    <a:pt x="3293" y="11347"/>
                  </a:lnTo>
                  <a:lnTo>
                    <a:pt x="3307" y="11386"/>
                  </a:lnTo>
                  <a:lnTo>
                    <a:pt x="3324" y="11425"/>
                  </a:lnTo>
                  <a:lnTo>
                    <a:pt x="3346" y="11462"/>
                  </a:lnTo>
                  <a:lnTo>
                    <a:pt x="3370" y="11497"/>
                  </a:lnTo>
                  <a:lnTo>
                    <a:pt x="3398" y="11531"/>
                  </a:lnTo>
                  <a:lnTo>
                    <a:pt x="3428" y="11564"/>
                  </a:lnTo>
                  <a:lnTo>
                    <a:pt x="3461" y="11595"/>
                  </a:lnTo>
                  <a:lnTo>
                    <a:pt x="3497" y="11625"/>
                  </a:lnTo>
                  <a:lnTo>
                    <a:pt x="3534" y="11653"/>
                  </a:lnTo>
                  <a:lnTo>
                    <a:pt x="3573" y="11680"/>
                  </a:lnTo>
                  <a:lnTo>
                    <a:pt x="3615" y="11705"/>
                  </a:lnTo>
                  <a:lnTo>
                    <a:pt x="3656" y="11730"/>
                  </a:lnTo>
                  <a:lnTo>
                    <a:pt x="3699" y="11752"/>
                  </a:lnTo>
                  <a:lnTo>
                    <a:pt x="3742" y="11773"/>
                  </a:lnTo>
                  <a:lnTo>
                    <a:pt x="3787" y="11793"/>
                  </a:lnTo>
                  <a:lnTo>
                    <a:pt x="3831" y="11811"/>
                  </a:lnTo>
                  <a:lnTo>
                    <a:pt x="3875" y="11828"/>
                  </a:lnTo>
                  <a:lnTo>
                    <a:pt x="3918" y="11844"/>
                  </a:lnTo>
                  <a:lnTo>
                    <a:pt x="3961" y="11857"/>
                  </a:lnTo>
                  <a:lnTo>
                    <a:pt x="4004" y="11870"/>
                  </a:lnTo>
                  <a:lnTo>
                    <a:pt x="4044" y="11882"/>
                  </a:lnTo>
                  <a:lnTo>
                    <a:pt x="4083" y="11892"/>
                  </a:lnTo>
                  <a:lnTo>
                    <a:pt x="4121" y="11901"/>
                  </a:lnTo>
                  <a:lnTo>
                    <a:pt x="4156" y="11908"/>
                  </a:lnTo>
                  <a:lnTo>
                    <a:pt x="4190" y="11915"/>
                  </a:lnTo>
                  <a:lnTo>
                    <a:pt x="4220" y="11919"/>
                  </a:lnTo>
                  <a:lnTo>
                    <a:pt x="4248" y="11922"/>
                  </a:lnTo>
                  <a:lnTo>
                    <a:pt x="4360" y="11934"/>
                  </a:lnTo>
                  <a:lnTo>
                    <a:pt x="4472" y="11946"/>
                  </a:lnTo>
                  <a:lnTo>
                    <a:pt x="4583" y="11960"/>
                  </a:lnTo>
                  <a:lnTo>
                    <a:pt x="4695" y="11974"/>
                  </a:lnTo>
                  <a:lnTo>
                    <a:pt x="4806" y="11990"/>
                  </a:lnTo>
                  <a:lnTo>
                    <a:pt x="4917" y="12005"/>
                  </a:lnTo>
                  <a:lnTo>
                    <a:pt x="5027" y="12022"/>
                  </a:lnTo>
                  <a:lnTo>
                    <a:pt x="5138" y="12039"/>
                  </a:lnTo>
                  <a:lnTo>
                    <a:pt x="5248" y="12057"/>
                  </a:lnTo>
                  <a:lnTo>
                    <a:pt x="5358" y="12076"/>
                  </a:lnTo>
                  <a:lnTo>
                    <a:pt x="5469" y="12095"/>
                  </a:lnTo>
                  <a:lnTo>
                    <a:pt x="5579" y="12114"/>
                  </a:lnTo>
                  <a:lnTo>
                    <a:pt x="5689" y="12134"/>
                  </a:lnTo>
                  <a:lnTo>
                    <a:pt x="5799" y="12154"/>
                  </a:lnTo>
                  <a:lnTo>
                    <a:pt x="5910" y="12174"/>
                  </a:lnTo>
                  <a:lnTo>
                    <a:pt x="6020" y="12195"/>
                  </a:lnTo>
                  <a:lnTo>
                    <a:pt x="6089" y="12206"/>
                  </a:lnTo>
                  <a:lnTo>
                    <a:pt x="6159" y="12217"/>
                  </a:lnTo>
                  <a:lnTo>
                    <a:pt x="6231" y="12226"/>
                  </a:lnTo>
                  <a:lnTo>
                    <a:pt x="6303" y="12235"/>
                  </a:lnTo>
                  <a:lnTo>
                    <a:pt x="6376" y="12242"/>
                  </a:lnTo>
                  <a:lnTo>
                    <a:pt x="6450" y="12248"/>
                  </a:lnTo>
                  <a:lnTo>
                    <a:pt x="6524" y="12252"/>
                  </a:lnTo>
                  <a:lnTo>
                    <a:pt x="6598" y="12254"/>
                  </a:lnTo>
                  <a:lnTo>
                    <a:pt x="6672" y="12255"/>
                  </a:lnTo>
                  <a:lnTo>
                    <a:pt x="6746" y="12254"/>
                  </a:lnTo>
                  <a:lnTo>
                    <a:pt x="6819" y="12251"/>
                  </a:lnTo>
                  <a:lnTo>
                    <a:pt x="6893" y="12247"/>
                  </a:lnTo>
                  <a:lnTo>
                    <a:pt x="6929" y="12243"/>
                  </a:lnTo>
                  <a:lnTo>
                    <a:pt x="6965" y="12239"/>
                  </a:lnTo>
                  <a:lnTo>
                    <a:pt x="7001" y="12236"/>
                  </a:lnTo>
                  <a:lnTo>
                    <a:pt x="7037" y="12231"/>
                  </a:lnTo>
                  <a:lnTo>
                    <a:pt x="7072" y="12225"/>
                  </a:lnTo>
                  <a:lnTo>
                    <a:pt x="7106" y="12220"/>
                  </a:lnTo>
                  <a:lnTo>
                    <a:pt x="7141" y="12214"/>
                  </a:lnTo>
                  <a:lnTo>
                    <a:pt x="7176" y="12206"/>
                  </a:lnTo>
                  <a:lnTo>
                    <a:pt x="7232" y="12193"/>
                  </a:lnTo>
                  <a:lnTo>
                    <a:pt x="7284" y="12178"/>
                  </a:lnTo>
                  <a:lnTo>
                    <a:pt x="7331" y="12162"/>
                  </a:lnTo>
                  <a:lnTo>
                    <a:pt x="7372" y="12143"/>
                  </a:lnTo>
                  <a:lnTo>
                    <a:pt x="7410" y="12124"/>
                  </a:lnTo>
                  <a:lnTo>
                    <a:pt x="7444" y="12103"/>
                  </a:lnTo>
                  <a:lnTo>
                    <a:pt x="7473" y="12079"/>
                  </a:lnTo>
                  <a:lnTo>
                    <a:pt x="7499" y="12055"/>
                  </a:lnTo>
                  <a:lnTo>
                    <a:pt x="7521" y="12030"/>
                  </a:lnTo>
                  <a:lnTo>
                    <a:pt x="7539" y="12003"/>
                  </a:lnTo>
                  <a:lnTo>
                    <a:pt x="7555" y="11975"/>
                  </a:lnTo>
                  <a:lnTo>
                    <a:pt x="7566" y="11945"/>
                  </a:lnTo>
                  <a:lnTo>
                    <a:pt x="7576" y="11915"/>
                  </a:lnTo>
                  <a:lnTo>
                    <a:pt x="7582" y="11883"/>
                  </a:lnTo>
                  <a:lnTo>
                    <a:pt x="7587" y="11850"/>
                  </a:lnTo>
                  <a:lnTo>
                    <a:pt x="7589" y="11816"/>
                  </a:lnTo>
                  <a:lnTo>
                    <a:pt x="7589" y="11781"/>
                  </a:lnTo>
                  <a:lnTo>
                    <a:pt x="7587" y="11745"/>
                  </a:lnTo>
                  <a:lnTo>
                    <a:pt x="7582" y="11708"/>
                  </a:lnTo>
                  <a:lnTo>
                    <a:pt x="7577" y="11670"/>
                  </a:lnTo>
                  <a:lnTo>
                    <a:pt x="7570" y="11632"/>
                  </a:lnTo>
                  <a:lnTo>
                    <a:pt x="7562" y="11593"/>
                  </a:lnTo>
                  <a:lnTo>
                    <a:pt x="7553" y="11553"/>
                  </a:lnTo>
                  <a:lnTo>
                    <a:pt x="7543" y="11512"/>
                  </a:lnTo>
                  <a:lnTo>
                    <a:pt x="7522" y="11428"/>
                  </a:lnTo>
                  <a:lnTo>
                    <a:pt x="7499" y="11343"/>
                  </a:lnTo>
                  <a:lnTo>
                    <a:pt x="7488" y="11299"/>
                  </a:lnTo>
                  <a:lnTo>
                    <a:pt x="7478" y="11255"/>
                  </a:lnTo>
                  <a:lnTo>
                    <a:pt x="7467" y="11210"/>
                  </a:lnTo>
                  <a:lnTo>
                    <a:pt x="7457" y="11166"/>
                  </a:lnTo>
                  <a:lnTo>
                    <a:pt x="7554" y="11161"/>
                  </a:lnTo>
                  <a:lnTo>
                    <a:pt x="7649" y="11155"/>
                  </a:lnTo>
                  <a:lnTo>
                    <a:pt x="7744" y="11150"/>
                  </a:lnTo>
                  <a:lnTo>
                    <a:pt x="7837" y="11146"/>
                  </a:lnTo>
                  <a:lnTo>
                    <a:pt x="7930" y="11141"/>
                  </a:lnTo>
                  <a:lnTo>
                    <a:pt x="8022" y="11136"/>
                  </a:lnTo>
                  <a:lnTo>
                    <a:pt x="8114" y="11130"/>
                  </a:lnTo>
                  <a:lnTo>
                    <a:pt x="8205" y="11125"/>
                  </a:lnTo>
                  <a:lnTo>
                    <a:pt x="8297" y="11118"/>
                  </a:lnTo>
                  <a:lnTo>
                    <a:pt x="8388" y="11111"/>
                  </a:lnTo>
                  <a:lnTo>
                    <a:pt x="8479" y="11103"/>
                  </a:lnTo>
                  <a:lnTo>
                    <a:pt x="8571" y="11094"/>
                  </a:lnTo>
                  <a:lnTo>
                    <a:pt x="8663" y="11084"/>
                  </a:lnTo>
                  <a:lnTo>
                    <a:pt x="8755" y="11071"/>
                  </a:lnTo>
                  <a:lnTo>
                    <a:pt x="8848" y="11058"/>
                  </a:lnTo>
                  <a:lnTo>
                    <a:pt x="8942" y="11042"/>
                  </a:lnTo>
                  <a:lnTo>
                    <a:pt x="9040" y="11025"/>
                  </a:lnTo>
                  <a:lnTo>
                    <a:pt x="9138" y="11008"/>
                  </a:lnTo>
                  <a:lnTo>
                    <a:pt x="9237" y="10990"/>
                  </a:lnTo>
                  <a:lnTo>
                    <a:pt x="9337" y="10971"/>
                  </a:lnTo>
                  <a:lnTo>
                    <a:pt x="9435" y="10952"/>
                  </a:lnTo>
                  <a:lnTo>
                    <a:pt x="9534" y="10932"/>
                  </a:lnTo>
                  <a:lnTo>
                    <a:pt x="9634" y="10911"/>
                  </a:lnTo>
                  <a:lnTo>
                    <a:pt x="9733" y="10889"/>
                  </a:lnTo>
                  <a:lnTo>
                    <a:pt x="9833" y="10866"/>
                  </a:lnTo>
                  <a:lnTo>
                    <a:pt x="9931" y="10842"/>
                  </a:lnTo>
                  <a:lnTo>
                    <a:pt x="10029" y="10817"/>
                  </a:lnTo>
                  <a:lnTo>
                    <a:pt x="10127" y="10791"/>
                  </a:lnTo>
                  <a:lnTo>
                    <a:pt x="10223" y="10763"/>
                  </a:lnTo>
                  <a:lnTo>
                    <a:pt x="10319" y="10734"/>
                  </a:lnTo>
                  <a:lnTo>
                    <a:pt x="10414" y="10703"/>
                  </a:lnTo>
                  <a:lnTo>
                    <a:pt x="10508" y="10671"/>
                  </a:lnTo>
                  <a:lnTo>
                    <a:pt x="10550" y="10656"/>
                  </a:lnTo>
                  <a:lnTo>
                    <a:pt x="10590" y="10642"/>
                  </a:lnTo>
                  <a:lnTo>
                    <a:pt x="10630" y="10625"/>
                  </a:lnTo>
                  <a:lnTo>
                    <a:pt x="10669" y="10608"/>
                  </a:lnTo>
                  <a:lnTo>
                    <a:pt x="10709" y="10591"/>
                  </a:lnTo>
                  <a:lnTo>
                    <a:pt x="10747" y="10572"/>
                  </a:lnTo>
                  <a:lnTo>
                    <a:pt x="10787" y="10553"/>
                  </a:lnTo>
                  <a:lnTo>
                    <a:pt x="10825" y="10534"/>
                  </a:lnTo>
                  <a:lnTo>
                    <a:pt x="10901" y="10493"/>
                  </a:lnTo>
                  <a:lnTo>
                    <a:pt x="10977" y="10450"/>
                  </a:lnTo>
                  <a:lnTo>
                    <a:pt x="11051" y="10406"/>
                  </a:lnTo>
                  <a:lnTo>
                    <a:pt x="11125" y="10360"/>
                  </a:lnTo>
                  <a:lnTo>
                    <a:pt x="11199" y="10314"/>
                  </a:lnTo>
                  <a:lnTo>
                    <a:pt x="11272" y="10266"/>
                  </a:lnTo>
                  <a:lnTo>
                    <a:pt x="11345" y="10219"/>
                  </a:lnTo>
                  <a:lnTo>
                    <a:pt x="11418" y="10171"/>
                  </a:lnTo>
                  <a:lnTo>
                    <a:pt x="11491" y="10124"/>
                  </a:lnTo>
                  <a:lnTo>
                    <a:pt x="11565" y="10077"/>
                  </a:lnTo>
                  <a:lnTo>
                    <a:pt x="11639" y="10032"/>
                  </a:lnTo>
                  <a:lnTo>
                    <a:pt x="11713" y="9986"/>
                  </a:lnTo>
                  <a:lnTo>
                    <a:pt x="11740" y="9969"/>
                  </a:lnTo>
                  <a:lnTo>
                    <a:pt x="11787" y="9941"/>
                  </a:lnTo>
                  <a:lnTo>
                    <a:pt x="11847" y="9900"/>
                  </a:lnTo>
                  <a:lnTo>
                    <a:pt x="11921" y="9852"/>
                  </a:lnTo>
                  <a:lnTo>
                    <a:pt x="12004" y="9797"/>
                  </a:lnTo>
                  <a:lnTo>
                    <a:pt x="12095" y="9737"/>
                  </a:lnTo>
                  <a:lnTo>
                    <a:pt x="12188" y="9672"/>
                  </a:lnTo>
                  <a:lnTo>
                    <a:pt x="12283" y="9605"/>
                  </a:lnTo>
                  <a:lnTo>
                    <a:pt x="12377" y="9540"/>
                  </a:lnTo>
                  <a:lnTo>
                    <a:pt x="12466" y="9474"/>
                  </a:lnTo>
                  <a:lnTo>
                    <a:pt x="12507" y="9444"/>
                  </a:lnTo>
                  <a:lnTo>
                    <a:pt x="12547" y="9413"/>
                  </a:lnTo>
                  <a:lnTo>
                    <a:pt x="12584" y="9384"/>
                  </a:lnTo>
                  <a:lnTo>
                    <a:pt x="12619" y="9357"/>
                  </a:lnTo>
                  <a:lnTo>
                    <a:pt x="12650" y="9331"/>
                  </a:lnTo>
                  <a:lnTo>
                    <a:pt x="12677" y="9307"/>
                  </a:lnTo>
                  <a:lnTo>
                    <a:pt x="12702" y="9285"/>
                  </a:lnTo>
                  <a:lnTo>
                    <a:pt x="12721" y="9266"/>
                  </a:lnTo>
                  <a:lnTo>
                    <a:pt x="12735" y="9249"/>
                  </a:lnTo>
                  <a:lnTo>
                    <a:pt x="12745" y="9235"/>
                  </a:lnTo>
                  <a:lnTo>
                    <a:pt x="12749" y="9224"/>
                  </a:lnTo>
                  <a:lnTo>
                    <a:pt x="12748" y="9215"/>
                  </a:lnTo>
                  <a:lnTo>
                    <a:pt x="12776" y="9259"/>
                  </a:lnTo>
                  <a:lnTo>
                    <a:pt x="12802" y="9302"/>
                  </a:lnTo>
                  <a:lnTo>
                    <a:pt x="12826" y="9349"/>
                  </a:lnTo>
                  <a:lnTo>
                    <a:pt x="12850" y="9395"/>
                  </a:lnTo>
                  <a:lnTo>
                    <a:pt x="12872" y="9444"/>
                  </a:lnTo>
                  <a:lnTo>
                    <a:pt x="12891" y="9493"/>
                  </a:lnTo>
                  <a:lnTo>
                    <a:pt x="12910" y="9544"/>
                  </a:lnTo>
                  <a:lnTo>
                    <a:pt x="12928" y="9595"/>
                  </a:lnTo>
                  <a:lnTo>
                    <a:pt x="12944" y="9648"/>
                  </a:lnTo>
                  <a:lnTo>
                    <a:pt x="12960" y="9701"/>
                  </a:lnTo>
                  <a:lnTo>
                    <a:pt x="12973" y="9753"/>
                  </a:lnTo>
                  <a:lnTo>
                    <a:pt x="12987" y="9807"/>
                  </a:lnTo>
                  <a:lnTo>
                    <a:pt x="13013" y="9916"/>
                  </a:lnTo>
                  <a:lnTo>
                    <a:pt x="13036" y="10025"/>
                  </a:lnTo>
                  <a:lnTo>
                    <a:pt x="13057" y="10133"/>
                  </a:lnTo>
                  <a:lnTo>
                    <a:pt x="13079" y="10240"/>
                  </a:lnTo>
                  <a:lnTo>
                    <a:pt x="13101" y="10344"/>
                  </a:lnTo>
                  <a:lnTo>
                    <a:pt x="13124" y="10445"/>
                  </a:lnTo>
                  <a:lnTo>
                    <a:pt x="13136" y="10495"/>
                  </a:lnTo>
                  <a:lnTo>
                    <a:pt x="13149" y="10542"/>
                  </a:lnTo>
                  <a:lnTo>
                    <a:pt x="13163" y="10588"/>
                  </a:lnTo>
                  <a:lnTo>
                    <a:pt x="13178" y="10633"/>
                  </a:lnTo>
                  <a:lnTo>
                    <a:pt x="13192" y="10676"/>
                  </a:lnTo>
                  <a:lnTo>
                    <a:pt x="13209" y="10718"/>
                  </a:lnTo>
                  <a:lnTo>
                    <a:pt x="13227" y="10757"/>
                  </a:lnTo>
                  <a:lnTo>
                    <a:pt x="13245" y="10795"/>
                  </a:lnTo>
                  <a:lnTo>
                    <a:pt x="13347" y="10761"/>
                  </a:lnTo>
                  <a:lnTo>
                    <a:pt x="13447" y="10721"/>
                  </a:lnTo>
                  <a:lnTo>
                    <a:pt x="13548" y="10676"/>
                  </a:lnTo>
                  <a:lnTo>
                    <a:pt x="13646" y="10627"/>
                  </a:lnTo>
                  <a:lnTo>
                    <a:pt x="13743" y="10573"/>
                  </a:lnTo>
                  <a:lnTo>
                    <a:pt x="13838" y="10514"/>
                  </a:lnTo>
                  <a:lnTo>
                    <a:pt x="13933" y="10451"/>
                  </a:lnTo>
                  <a:lnTo>
                    <a:pt x="14026" y="10384"/>
                  </a:lnTo>
                  <a:lnTo>
                    <a:pt x="14116" y="10313"/>
                  </a:lnTo>
                  <a:lnTo>
                    <a:pt x="14203" y="10238"/>
                  </a:lnTo>
                  <a:lnTo>
                    <a:pt x="14289" y="10159"/>
                  </a:lnTo>
                  <a:lnTo>
                    <a:pt x="14372" y="10078"/>
                  </a:lnTo>
                  <a:lnTo>
                    <a:pt x="14453" y="9993"/>
                  </a:lnTo>
                  <a:lnTo>
                    <a:pt x="14531" y="9906"/>
                  </a:lnTo>
                  <a:lnTo>
                    <a:pt x="14605" y="9816"/>
                  </a:lnTo>
                  <a:lnTo>
                    <a:pt x="14677" y="9723"/>
                  </a:lnTo>
                  <a:lnTo>
                    <a:pt x="14745" y="9628"/>
                  </a:lnTo>
                  <a:lnTo>
                    <a:pt x="14809" y="9530"/>
                  </a:lnTo>
                  <a:lnTo>
                    <a:pt x="14870" y="9431"/>
                  </a:lnTo>
                  <a:lnTo>
                    <a:pt x="14927" y="9329"/>
                  </a:lnTo>
                  <a:lnTo>
                    <a:pt x="14978" y="9227"/>
                  </a:lnTo>
                  <a:lnTo>
                    <a:pt x="15027" y="9123"/>
                  </a:lnTo>
                  <a:lnTo>
                    <a:pt x="15070" y="9019"/>
                  </a:lnTo>
                  <a:lnTo>
                    <a:pt x="15111" y="8913"/>
                  </a:lnTo>
                  <a:lnTo>
                    <a:pt x="15144" y="8806"/>
                  </a:lnTo>
                  <a:lnTo>
                    <a:pt x="15174" y="8699"/>
                  </a:lnTo>
                  <a:lnTo>
                    <a:pt x="15198" y="8592"/>
                  </a:lnTo>
                  <a:lnTo>
                    <a:pt x="15217" y="8484"/>
                  </a:lnTo>
                  <a:lnTo>
                    <a:pt x="15230" y="8376"/>
                  </a:lnTo>
                  <a:lnTo>
                    <a:pt x="15239" y="8269"/>
                  </a:lnTo>
                  <a:lnTo>
                    <a:pt x="15241" y="8162"/>
                  </a:lnTo>
                  <a:lnTo>
                    <a:pt x="15236" y="8055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2" name="Freeform 35"/>
            <p:cNvSpPr>
              <a:spLocks noChangeAspect="1"/>
            </p:cNvSpPr>
            <p:nvPr/>
          </p:nvSpPr>
          <p:spPr bwMode="auto">
            <a:xfrm>
              <a:off x="5000" y="1533"/>
              <a:ext cx="229" cy="297"/>
            </a:xfrm>
            <a:custGeom>
              <a:avLst/>
              <a:gdLst>
                <a:gd name="T0" fmla="*/ 801 w 3435"/>
                <a:gd name="T1" fmla="*/ 387 h 4446"/>
                <a:gd name="T2" fmla="*/ 660 w 3435"/>
                <a:gd name="T3" fmla="*/ 499 h 4446"/>
                <a:gd name="T4" fmla="*/ 577 w 3435"/>
                <a:gd name="T5" fmla="*/ 559 h 4446"/>
                <a:gd name="T6" fmla="*/ 485 w 3435"/>
                <a:gd name="T7" fmla="*/ 613 h 4446"/>
                <a:gd name="T8" fmla="*/ 466 w 3435"/>
                <a:gd name="T9" fmla="*/ 639 h 4446"/>
                <a:gd name="T10" fmla="*/ 473 w 3435"/>
                <a:gd name="T11" fmla="*/ 692 h 4446"/>
                <a:gd name="T12" fmla="*/ 502 w 3435"/>
                <a:gd name="T13" fmla="*/ 774 h 4446"/>
                <a:gd name="T14" fmla="*/ 510 w 3435"/>
                <a:gd name="T15" fmla="*/ 842 h 4446"/>
                <a:gd name="T16" fmla="*/ 530 w 3435"/>
                <a:gd name="T17" fmla="*/ 1015 h 4446"/>
                <a:gd name="T18" fmla="*/ 544 w 3435"/>
                <a:gd name="T19" fmla="*/ 1172 h 4446"/>
                <a:gd name="T20" fmla="*/ 538 w 3435"/>
                <a:gd name="T21" fmla="*/ 1313 h 4446"/>
                <a:gd name="T22" fmla="*/ 491 w 3435"/>
                <a:gd name="T23" fmla="*/ 1594 h 4446"/>
                <a:gd name="T24" fmla="*/ 423 w 3435"/>
                <a:gd name="T25" fmla="*/ 1912 h 4446"/>
                <a:gd name="T26" fmla="*/ 367 w 3435"/>
                <a:gd name="T27" fmla="*/ 2107 h 4446"/>
                <a:gd name="T28" fmla="*/ 312 w 3435"/>
                <a:gd name="T29" fmla="*/ 2259 h 4446"/>
                <a:gd name="T30" fmla="*/ 246 w 3435"/>
                <a:gd name="T31" fmla="*/ 2408 h 4446"/>
                <a:gd name="T32" fmla="*/ 166 w 3435"/>
                <a:gd name="T33" fmla="*/ 2554 h 4446"/>
                <a:gd name="T34" fmla="*/ 79 w 3435"/>
                <a:gd name="T35" fmla="*/ 2711 h 4446"/>
                <a:gd name="T36" fmla="*/ 24 w 3435"/>
                <a:gd name="T37" fmla="*/ 2863 h 4446"/>
                <a:gd name="T38" fmla="*/ 1 w 3435"/>
                <a:gd name="T39" fmla="*/ 3009 h 4446"/>
                <a:gd name="T40" fmla="*/ 7 w 3435"/>
                <a:gd name="T41" fmla="*/ 3152 h 4446"/>
                <a:gd name="T42" fmla="*/ 33 w 3435"/>
                <a:gd name="T43" fmla="*/ 3296 h 4446"/>
                <a:gd name="T44" fmla="*/ 75 w 3435"/>
                <a:gd name="T45" fmla="*/ 3444 h 4446"/>
                <a:gd name="T46" fmla="*/ 167 w 3435"/>
                <a:gd name="T47" fmla="*/ 3723 h 4446"/>
                <a:gd name="T48" fmla="*/ 269 w 3435"/>
                <a:gd name="T49" fmla="*/ 4045 h 4446"/>
                <a:gd name="T50" fmla="*/ 379 w 3435"/>
                <a:gd name="T51" fmla="*/ 4356 h 4446"/>
                <a:gd name="T52" fmla="*/ 434 w 3435"/>
                <a:gd name="T53" fmla="*/ 4446 h 4446"/>
                <a:gd name="T54" fmla="*/ 507 w 3435"/>
                <a:gd name="T55" fmla="*/ 4425 h 4446"/>
                <a:gd name="T56" fmla="*/ 613 w 3435"/>
                <a:gd name="T57" fmla="*/ 4372 h 4446"/>
                <a:gd name="T58" fmla="*/ 829 w 3435"/>
                <a:gd name="T59" fmla="*/ 4234 h 4446"/>
                <a:gd name="T60" fmla="*/ 1046 w 3435"/>
                <a:gd name="T61" fmla="*/ 4080 h 4446"/>
                <a:gd name="T62" fmla="*/ 1173 w 3435"/>
                <a:gd name="T63" fmla="*/ 3970 h 4446"/>
                <a:gd name="T64" fmla="*/ 1365 w 3435"/>
                <a:gd name="T65" fmla="*/ 3745 h 4446"/>
                <a:gd name="T66" fmla="*/ 1526 w 3435"/>
                <a:gd name="T67" fmla="*/ 3499 h 4446"/>
                <a:gd name="T68" fmla="*/ 1660 w 3435"/>
                <a:gd name="T69" fmla="*/ 3238 h 4446"/>
                <a:gd name="T70" fmla="*/ 1767 w 3435"/>
                <a:gd name="T71" fmla="*/ 2963 h 4446"/>
                <a:gd name="T72" fmla="*/ 1852 w 3435"/>
                <a:gd name="T73" fmla="*/ 2680 h 4446"/>
                <a:gd name="T74" fmla="*/ 1917 w 3435"/>
                <a:gd name="T75" fmla="*/ 2390 h 4446"/>
                <a:gd name="T76" fmla="*/ 1962 w 3435"/>
                <a:gd name="T77" fmla="*/ 2099 h 4446"/>
                <a:gd name="T78" fmla="*/ 2014 w 3435"/>
                <a:gd name="T79" fmla="*/ 1875 h 4446"/>
                <a:gd name="T80" fmla="*/ 2130 w 3435"/>
                <a:gd name="T81" fmla="*/ 1827 h 4446"/>
                <a:gd name="T82" fmla="*/ 2252 w 3435"/>
                <a:gd name="T83" fmla="*/ 1743 h 4446"/>
                <a:gd name="T84" fmla="*/ 2377 w 3435"/>
                <a:gd name="T85" fmla="*/ 1634 h 4446"/>
                <a:gd name="T86" fmla="*/ 2528 w 3435"/>
                <a:gd name="T87" fmla="*/ 1480 h 4446"/>
                <a:gd name="T88" fmla="*/ 2744 w 3435"/>
                <a:gd name="T89" fmla="*/ 1228 h 4446"/>
                <a:gd name="T90" fmla="*/ 2910 w 3435"/>
                <a:gd name="T91" fmla="*/ 1023 h 4446"/>
                <a:gd name="T92" fmla="*/ 3077 w 3435"/>
                <a:gd name="T93" fmla="*/ 796 h 4446"/>
                <a:gd name="T94" fmla="*/ 3225 w 3435"/>
                <a:gd name="T95" fmla="*/ 555 h 4446"/>
                <a:gd name="T96" fmla="*/ 3348 w 3435"/>
                <a:gd name="T97" fmla="*/ 301 h 4446"/>
                <a:gd name="T98" fmla="*/ 3427 w 3435"/>
                <a:gd name="T99" fmla="*/ 91 h 4446"/>
                <a:gd name="T100" fmla="*/ 3434 w 3435"/>
                <a:gd name="T101" fmla="*/ 26 h 4446"/>
                <a:gd name="T102" fmla="*/ 3353 w 3435"/>
                <a:gd name="T103" fmla="*/ 0 h 4446"/>
                <a:gd name="T104" fmla="*/ 3191 w 3435"/>
                <a:gd name="T105" fmla="*/ 0 h 4446"/>
                <a:gd name="T106" fmla="*/ 3018 w 3435"/>
                <a:gd name="T107" fmla="*/ 0 h 4446"/>
                <a:gd name="T108" fmla="*/ 2893 w 3435"/>
                <a:gd name="T109" fmla="*/ 0 h 4446"/>
                <a:gd name="T110" fmla="*/ 2517 w 3435"/>
                <a:gd name="T111" fmla="*/ 2 h 4446"/>
                <a:gd name="T112" fmla="*/ 2206 w 3435"/>
                <a:gd name="T113" fmla="*/ 13 h 4446"/>
                <a:gd name="T114" fmla="*/ 1948 w 3435"/>
                <a:gd name="T115" fmla="*/ 33 h 4446"/>
                <a:gd name="T116" fmla="*/ 1690 w 3435"/>
                <a:gd name="T117" fmla="*/ 67 h 4446"/>
                <a:gd name="T118" fmla="*/ 1438 w 3435"/>
                <a:gd name="T119" fmla="*/ 118 h 4446"/>
                <a:gd name="T120" fmla="*/ 1195 w 3435"/>
                <a:gd name="T121" fmla="*/ 190 h 4446"/>
                <a:gd name="T122" fmla="*/ 970 w 3435"/>
                <a:gd name="T123" fmla="*/ 285 h 44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35"/>
                <a:gd name="T187" fmla="*/ 0 h 4446"/>
                <a:gd name="T188" fmla="*/ 3435 w 3435"/>
                <a:gd name="T189" fmla="*/ 4446 h 44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35" h="4446">
                  <a:moveTo>
                    <a:pt x="917" y="314"/>
                  </a:moveTo>
                  <a:lnTo>
                    <a:pt x="877" y="337"/>
                  </a:lnTo>
                  <a:lnTo>
                    <a:pt x="838" y="361"/>
                  </a:lnTo>
                  <a:lnTo>
                    <a:pt x="801" y="387"/>
                  </a:lnTo>
                  <a:lnTo>
                    <a:pt x="764" y="413"/>
                  </a:lnTo>
                  <a:lnTo>
                    <a:pt x="728" y="441"/>
                  </a:lnTo>
                  <a:lnTo>
                    <a:pt x="694" y="469"/>
                  </a:lnTo>
                  <a:lnTo>
                    <a:pt x="660" y="499"/>
                  </a:lnTo>
                  <a:lnTo>
                    <a:pt x="629" y="530"/>
                  </a:lnTo>
                  <a:lnTo>
                    <a:pt x="619" y="536"/>
                  </a:lnTo>
                  <a:lnTo>
                    <a:pt x="601" y="546"/>
                  </a:lnTo>
                  <a:lnTo>
                    <a:pt x="577" y="559"/>
                  </a:lnTo>
                  <a:lnTo>
                    <a:pt x="548" y="574"/>
                  </a:lnTo>
                  <a:lnTo>
                    <a:pt x="521" y="590"/>
                  </a:lnTo>
                  <a:lnTo>
                    <a:pt x="495" y="605"/>
                  </a:lnTo>
                  <a:lnTo>
                    <a:pt x="485" y="613"/>
                  </a:lnTo>
                  <a:lnTo>
                    <a:pt x="477" y="619"/>
                  </a:lnTo>
                  <a:lnTo>
                    <a:pt x="471" y="626"/>
                  </a:lnTo>
                  <a:lnTo>
                    <a:pt x="468" y="631"/>
                  </a:lnTo>
                  <a:lnTo>
                    <a:pt x="466" y="639"/>
                  </a:lnTo>
                  <a:lnTo>
                    <a:pt x="466" y="649"/>
                  </a:lnTo>
                  <a:lnTo>
                    <a:pt x="467" y="659"/>
                  </a:lnTo>
                  <a:lnTo>
                    <a:pt x="468" y="670"/>
                  </a:lnTo>
                  <a:lnTo>
                    <a:pt x="473" y="692"/>
                  </a:lnTo>
                  <a:lnTo>
                    <a:pt x="482" y="715"/>
                  </a:lnTo>
                  <a:lnTo>
                    <a:pt x="490" y="740"/>
                  </a:lnTo>
                  <a:lnTo>
                    <a:pt x="497" y="763"/>
                  </a:lnTo>
                  <a:lnTo>
                    <a:pt x="502" y="774"/>
                  </a:lnTo>
                  <a:lnTo>
                    <a:pt x="504" y="784"/>
                  </a:lnTo>
                  <a:lnTo>
                    <a:pt x="506" y="794"/>
                  </a:lnTo>
                  <a:lnTo>
                    <a:pt x="507" y="803"/>
                  </a:lnTo>
                  <a:lnTo>
                    <a:pt x="510" y="842"/>
                  </a:lnTo>
                  <a:lnTo>
                    <a:pt x="514" y="879"/>
                  </a:lnTo>
                  <a:lnTo>
                    <a:pt x="518" y="915"/>
                  </a:lnTo>
                  <a:lnTo>
                    <a:pt x="522" y="949"/>
                  </a:lnTo>
                  <a:lnTo>
                    <a:pt x="530" y="1015"/>
                  </a:lnTo>
                  <a:lnTo>
                    <a:pt x="538" y="1077"/>
                  </a:lnTo>
                  <a:lnTo>
                    <a:pt x="541" y="1109"/>
                  </a:lnTo>
                  <a:lnTo>
                    <a:pt x="543" y="1140"/>
                  </a:lnTo>
                  <a:lnTo>
                    <a:pt x="544" y="1172"/>
                  </a:lnTo>
                  <a:lnTo>
                    <a:pt x="544" y="1206"/>
                  </a:lnTo>
                  <a:lnTo>
                    <a:pt x="543" y="1240"/>
                  </a:lnTo>
                  <a:lnTo>
                    <a:pt x="541" y="1276"/>
                  </a:lnTo>
                  <a:lnTo>
                    <a:pt x="538" y="1313"/>
                  </a:lnTo>
                  <a:lnTo>
                    <a:pt x="532" y="1352"/>
                  </a:lnTo>
                  <a:lnTo>
                    <a:pt x="519" y="1432"/>
                  </a:lnTo>
                  <a:lnTo>
                    <a:pt x="505" y="1514"/>
                  </a:lnTo>
                  <a:lnTo>
                    <a:pt x="491" y="1594"/>
                  </a:lnTo>
                  <a:lnTo>
                    <a:pt x="476" y="1674"/>
                  </a:lnTo>
                  <a:lnTo>
                    <a:pt x="460" y="1754"/>
                  </a:lnTo>
                  <a:lnTo>
                    <a:pt x="442" y="1833"/>
                  </a:lnTo>
                  <a:lnTo>
                    <a:pt x="423" y="1912"/>
                  </a:lnTo>
                  <a:lnTo>
                    <a:pt x="402" y="1991"/>
                  </a:lnTo>
                  <a:lnTo>
                    <a:pt x="392" y="2030"/>
                  </a:lnTo>
                  <a:lnTo>
                    <a:pt x="380" y="2068"/>
                  </a:lnTo>
                  <a:lnTo>
                    <a:pt x="367" y="2107"/>
                  </a:lnTo>
                  <a:lnTo>
                    <a:pt x="355" y="2145"/>
                  </a:lnTo>
                  <a:lnTo>
                    <a:pt x="341" y="2183"/>
                  </a:lnTo>
                  <a:lnTo>
                    <a:pt x="327" y="2221"/>
                  </a:lnTo>
                  <a:lnTo>
                    <a:pt x="312" y="2259"/>
                  </a:lnTo>
                  <a:lnTo>
                    <a:pt x="298" y="2296"/>
                  </a:lnTo>
                  <a:lnTo>
                    <a:pt x="281" y="2334"/>
                  </a:lnTo>
                  <a:lnTo>
                    <a:pt x="264" y="2371"/>
                  </a:lnTo>
                  <a:lnTo>
                    <a:pt x="246" y="2408"/>
                  </a:lnTo>
                  <a:lnTo>
                    <a:pt x="228" y="2445"/>
                  </a:lnTo>
                  <a:lnTo>
                    <a:pt x="209" y="2481"/>
                  </a:lnTo>
                  <a:lnTo>
                    <a:pt x="188" y="2518"/>
                  </a:lnTo>
                  <a:lnTo>
                    <a:pt x="166" y="2554"/>
                  </a:lnTo>
                  <a:lnTo>
                    <a:pt x="145" y="2590"/>
                  </a:lnTo>
                  <a:lnTo>
                    <a:pt x="120" y="2630"/>
                  </a:lnTo>
                  <a:lnTo>
                    <a:pt x="98" y="2670"/>
                  </a:lnTo>
                  <a:lnTo>
                    <a:pt x="79" y="2711"/>
                  </a:lnTo>
                  <a:lnTo>
                    <a:pt x="61" y="2749"/>
                  </a:lnTo>
                  <a:lnTo>
                    <a:pt x="46" y="2788"/>
                  </a:lnTo>
                  <a:lnTo>
                    <a:pt x="33" y="2826"/>
                  </a:lnTo>
                  <a:lnTo>
                    <a:pt x="24" y="2863"/>
                  </a:lnTo>
                  <a:lnTo>
                    <a:pt x="15" y="2900"/>
                  </a:lnTo>
                  <a:lnTo>
                    <a:pt x="9" y="2937"/>
                  </a:lnTo>
                  <a:lnTo>
                    <a:pt x="5" y="2973"/>
                  </a:lnTo>
                  <a:lnTo>
                    <a:pt x="1" y="3009"/>
                  </a:lnTo>
                  <a:lnTo>
                    <a:pt x="0" y="3045"/>
                  </a:lnTo>
                  <a:lnTo>
                    <a:pt x="1" y="3081"/>
                  </a:lnTo>
                  <a:lnTo>
                    <a:pt x="4" y="3117"/>
                  </a:lnTo>
                  <a:lnTo>
                    <a:pt x="7" y="3152"/>
                  </a:lnTo>
                  <a:lnTo>
                    <a:pt x="12" y="3188"/>
                  </a:lnTo>
                  <a:lnTo>
                    <a:pt x="18" y="3224"/>
                  </a:lnTo>
                  <a:lnTo>
                    <a:pt x="26" y="3260"/>
                  </a:lnTo>
                  <a:lnTo>
                    <a:pt x="33" y="3296"/>
                  </a:lnTo>
                  <a:lnTo>
                    <a:pt x="43" y="3333"/>
                  </a:lnTo>
                  <a:lnTo>
                    <a:pt x="53" y="3370"/>
                  </a:lnTo>
                  <a:lnTo>
                    <a:pt x="64" y="3407"/>
                  </a:lnTo>
                  <a:lnTo>
                    <a:pt x="75" y="3444"/>
                  </a:lnTo>
                  <a:lnTo>
                    <a:pt x="88" y="3482"/>
                  </a:lnTo>
                  <a:lnTo>
                    <a:pt x="114" y="3561"/>
                  </a:lnTo>
                  <a:lnTo>
                    <a:pt x="140" y="3641"/>
                  </a:lnTo>
                  <a:lnTo>
                    <a:pt x="167" y="3723"/>
                  </a:lnTo>
                  <a:lnTo>
                    <a:pt x="195" y="3810"/>
                  </a:lnTo>
                  <a:lnTo>
                    <a:pt x="219" y="3888"/>
                  </a:lnTo>
                  <a:lnTo>
                    <a:pt x="244" y="3967"/>
                  </a:lnTo>
                  <a:lnTo>
                    <a:pt x="269" y="4045"/>
                  </a:lnTo>
                  <a:lnTo>
                    <a:pt x="295" y="4123"/>
                  </a:lnTo>
                  <a:lnTo>
                    <a:pt x="322" y="4201"/>
                  </a:lnTo>
                  <a:lnTo>
                    <a:pt x="350" y="4278"/>
                  </a:lnTo>
                  <a:lnTo>
                    <a:pt x="379" y="4356"/>
                  </a:lnTo>
                  <a:lnTo>
                    <a:pt x="408" y="4433"/>
                  </a:lnTo>
                  <a:lnTo>
                    <a:pt x="413" y="4440"/>
                  </a:lnTo>
                  <a:lnTo>
                    <a:pt x="422" y="4444"/>
                  </a:lnTo>
                  <a:lnTo>
                    <a:pt x="434" y="4446"/>
                  </a:lnTo>
                  <a:lnTo>
                    <a:pt x="449" y="4444"/>
                  </a:lnTo>
                  <a:lnTo>
                    <a:pt x="466" y="4440"/>
                  </a:lnTo>
                  <a:lnTo>
                    <a:pt x="485" y="4434"/>
                  </a:lnTo>
                  <a:lnTo>
                    <a:pt x="507" y="4425"/>
                  </a:lnTo>
                  <a:lnTo>
                    <a:pt x="531" y="4414"/>
                  </a:lnTo>
                  <a:lnTo>
                    <a:pt x="557" y="4401"/>
                  </a:lnTo>
                  <a:lnTo>
                    <a:pt x="584" y="4387"/>
                  </a:lnTo>
                  <a:lnTo>
                    <a:pt x="613" y="4372"/>
                  </a:lnTo>
                  <a:lnTo>
                    <a:pt x="642" y="4354"/>
                  </a:lnTo>
                  <a:lnTo>
                    <a:pt x="704" y="4317"/>
                  </a:lnTo>
                  <a:lnTo>
                    <a:pt x="767" y="4275"/>
                  </a:lnTo>
                  <a:lnTo>
                    <a:pt x="829" y="4234"/>
                  </a:lnTo>
                  <a:lnTo>
                    <a:pt x="891" y="4192"/>
                  </a:lnTo>
                  <a:lnTo>
                    <a:pt x="949" y="4151"/>
                  </a:lnTo>
                  <a:lnTo>
                    <a:pt x="1001" y="4114"/>
                  </a:lnTo>
                  <a:lnTo>
                    <a:pt x="1046" y="4080"/>
                  </a:lnTo>
                  <a:lnTo>
                    <a:pt x="1082" y="4053"/>
                  </a:lnTo>
                  <a:lnTo>
                    <a:pt x="1108" y="4033"/>
                  </a:lnTo>
                  <a:lnTo>
                    <a:pt x="1120" y="4023"/>
                  </a:lnTo>
                  <a:lnTo>
                    <a:pt x="1173" y="3970"/>
                  </a:lnTo>
                  <a:lnTo>
                    <a:pt x="1224" y="3916"/>
                  </a:lnTo>
                  <a:lnTo>
                    <a:pt x="1273" y="3860"/>
                  </a:lnTo>
                  <a:lnTo>
                    <a:pt x="1320" y="3803"/>
                  </a:lnTo>
                  <a:lnTo>
                    <a:pt x="1365" y="3745"/>
                  </a:lnTo>
                  <a:lnTo>
                    <a:pt x="1408" y="3685"/>
                  </a:lnTo>
                  <a:lnTo>
                    <a:pt x="1449" y="3624"/>
                  </a:lnTo>
                  <a:lnTo>
                    <a:pt x="1488" y="3563"/>
                  </a:lnTo>
                  <a:lnTo>
                    <a:pt x="1526" y="3499"/>
                  </a:lnTo>
                  <a:lnTo>
                    <a:pt x="1562" y="3436"/>
                  </a:lnTo>
                  <a:lnTo>
                    <a:pt x="1596" y="3370"/>
                  </a:lnTo>
                  <a:lnTo>
                    <a:pt x="1629" y="3305"/>
                  </a:lnTo>
                  <a:lnTo>
                    <a:pt x="1660" y="3238"/>
                  </a:lnTo>
                  <a:lnTo>
                    <a:pt x="1689" y="3170"/>
                  </a:lnTo>
                  <a:lnTo>
                    <a:pt x="1717" y="3102"/>
                  </a:lnTo>
                  <a:lnTo>
                    <a:pt x="1743" y="3033"/>
                  </a:lnTo>
                  <a:lnTo>
                    <a:pt x="1767" y="2963"/>
                  </a:lnTo>
                  <a:lnTo>
                    <a:pt x="1791" y="2893"/>
                  </a:lnTo>
                  <a:lnTo>
                    <a:pt x="1813" y="2823"/>
                  </a:lnTo>
                  <a:lnTo>
                    <a:pt x="1833" y="2751"/>
                  </a:lnTo>
                  <a:lnTo>
                    <a:pt x="1852" y="2680"/>
                  </a:lnTo>
                  <a:lnTo>
                    <a:pt x="1870" y="2608"/>
                  </a:lnTo>
                  <a:lnTo>
                    <a:pt x="1887" y="2535"/>
                  </a:lnTo>
                  <a:lnTo>
                    <a:pt x="1902" y="2463"/>
                  </a:lnTo>
                  <a:lnTo>
                    <a:pt x="1917" y="2390"/>
                  </a:lnTo>
                  <a:lnTo>
                    <a:pt x="1929" y="2317"/>
                  </a:lnTo>
                  <a:lnTo>
                    <a:pt x="1941" y="2245"/>
                  </a:lnTo>
                  <a:lnTo>
                    <a:pt x="1953" y="2172"/>
                  </a:lnTo>
                  <a:lnTo>
                    <a:pt x="1962" y="2099"/>
                  </a:lnTo>
                  <a:lnTo>
                    <a:pt x="1971" y="2026"/>
                  </a:lnTo>
                  <a:lnTo>
                    <a:pt x="1979" y="1954"/>
                  </a:lnTo>
                  <a:lnTo>
                    <a:pt x="1986" y="1882"/>
                  </a:lnTo>
                  <a:lnTo>
                    <a:pt x="2014" y="1875"/>
                  </a:lnTo>
                  <a:lnTo>
                    <a:pt x="2041" y="1867"/>
                  </a:lnTo>
                  <a:lnTo>
                    <a:pt x="2071" y="1856"/>
                  </a:lnTo>
                  <a:lnTo>
                    <a:pt x="2101" y="1842"/>
                  </a:lnTo>
                  <a:lnTo>
                    <a:pt x="2130" y="1827"/>
                  </a:lnTo>
                  <a:lnTo>
                    <a:pt x="2160" y="1809"/>
                  </a:lnTo>
                  <a:lnTo>
                    <a:pt x="2190" y="1789"/>
                  </a:lnTo>
                  <a:lnTo>
                    <a:pt x="2221" y="1766"/>
                  </a:lnTo>
                  <a:lnTo>
                    <a:pt x="2252" y="1743"/>
                  </a:lnTo>
                  <a:lnTo>
                    <a:pt x="2284" y="1718"/>
                  </a:lnTo>
                  <a:lnTo>
                    <a:pt x="2314" y="1691"/>
                  </a:lnTo>
                  <a:lnTo>
                    <a:pt x="2345" y="1664"/>
                  </a:lnTo>
                  <a:lnTo>
                    <a:pt x="2377" y="1634"/>
                  </a:lnTo>
                  <a:lnTo>
                    <a:pt x="2407" y="1605"/>
                  </a:lnTo>
                  <a:lnTo>
                    <a:pt x="2438" y="1574"/>
                  </a:lnTo>
                  <a:lnTo>
                    <a:pt x="2469" y="1543"/>
                  </a:lnTo>
                  <a:lnTo>
                    <a:pt x="2528" y="1480"/>
                  </a:lnTo>
                  <a:lnTo>
                    <a:pt x="2586" y="1415"/>
                  </a:lnTo>
                  <a:lnTo>
                    <a:pt x="2641" y="1351"/>
                  </a:lnTo>
                  <a:lnTo>
                    <a:pt x="2694" y="1288"/>
                  </a:lnTo>
                  <a:lnTo>
                    <a:pt x="2744" y="1228"/>
                  </a:lnTo>
                  <a:lnTo>
                    <a:pt x="2789" y="1172"/>
                  </a:lnTo>
                  <a:lnTo>
                    <a:pt x="2829" y="1121"/>
                  </a:lnTo>
                  <a:lnTo>
                    <a:pt x="2866" y="1077"/>
                  </a:lnTo>
                  <a:lnTo>
                    <a:pt x="2910" y="1023"/>
                  </a:lnTo>
                  <a:lnTo>
                    <a:pt x="2953" y="967"/>
                  </a:lnTo>
                  <a:lnTo>
                    <a:pt x="2995" y="911"/>
                  </a:lnTo>
                  <a:lnTo>
                    <a:pt x="3036" y="854"/>
                  </a:lnTo>
                  <a:lnTo>
                    <a:pt x="3077" y="796"/>
                  </a:lnTo>
                  <a:lnTo>
                    <a:pt x="3116" y="737"/>
                  </a:lnTo>
                  <a:lnTo>
                    <a:pt x="3153" y="676"/>
                  </a:lnTo>
                  <a:lnTo>
                    <a:pt x="3190" y="616"/>
                  </a:lnTo>
                  <a:lnTo>
                    <a:pt x="3225" y="555"/>
                  </a:lnTo>
                  <a:lnTo>
                    <a:pt x="3257" y="492"/>
                  </a:lnTo>
                  <a:lnTo>
                    <a:pt x="3289" y="429"/>
                  </a:lnTo>
                  <a:lnTo>
                    <a:pt x="3320" y="365"/>
                  </a:lnTo>
                  <a:lnTo>
                    <a:pt x="3348" y="301"/>
                  </a:lnTo>
                  <a:lnTo>
                    <a:pt x="3375" y="235"/>
                  </a:lnTo>
                  <a:lnTo>
                    <a:pt x="3400" y="170"/>
                  </a:lnTo>
                  <a:lnTo>
                    <a:pt x="3424" y="103"/>
                  </a:lnTo>
                  <a:lnTo>
                    <a:pt x="3427" y="91"/>
                  </a:lnTo>
                  <a:lnTo>
                    <a:pt x="3430" y="78"/>
                  </a:lnTo>
                  <a:lnTo>
                    <a:pt x="3432" y="64"/>
                  </a:lnTo>
                  <a:lnTo>
                    <a:pt x="3433" y="51"/>
                  </a:lnTo>
                  <a:lnTo>
                    <a:pt x="3434" y="26"/>
                  </a:lnTo>
                  <a:lnTo>
                    <a:pt x="3435" y="0"/>
                  </a:lnTo>
                  <a:lnTo>
                    <a:pt x="3409" y="0"/>
                  </a:lnTo>
                  <a:lnTo>
                    <a:pt x="3381" y="0"/>
                  </a:lnTo>
                  <a:lnTo>
                    <a:pt x="3353" y="0"/>
                  </a:lnTo>
                  <a:lnTo>
                    <a:pt x="3320" y="0"/>
                  </a:lnTo>
                  <a:lnTo>
                    <a:pt x="3277" y="0"/>
                  </a:lnTo>
                  <a:lnTo>
                    <a:pt x="3233" y="0"/>
                  </a:lnTo>
                  <a:lnTo>
                    <a:pt x="3191" y="0"/>
                  </a:lnTo>
                  <a:lnTo>
                    <a:pt x="3148" y="0"/>
                  </a:lnTo>
                  <a:lnTo>
                    <a:pt x="3104" y="0"/>
                  </a:lnTo>
                  <a:lnTo>
                    <a:pt x="3061" y="0"/>
                  </a:lnTo>
                  <a:lnTo>
                    <a:pt x="3018" y="0"/>
                  </a:lnTo>
                  <a:lnTo>
                    <a:pt x="2975" y="0"/>
                  </a:lnTo>
                  <a:lnTo>
                    <a:pt x="2949" y="0"/>
                  </a:lnTo>
                  <a:lnTo>
                    <a:pt x="2922" y="0"/>
                  </a:lnTo>
                  <a:lnTo>
                    <a:pt x="2893" y="0"/>
                  </a:lnTo>
                  <a:lnTo>
                    <a:pt x="2860" y="0"/>
                  </a:lnTo>
                  <a:lnTo>
                    <a:pt x="2751" y="0"/>
                  </a:lnTo>
                  <a:lnTo>
                    <a:pt x="2637" y="1"/>
                  </a:lnTo>
                  <a:lnTo>
                    <a:pt x="2517" y="2"/>
                  </a:lnTo>
                  <a:lnTo>
                    <a:pt x="2396" y="5"/>
                  </a:lnTo>
                  <a:lnTo>
                    <a:pt x="2333" y="7"/>
                  </a:lnTo>
                  <a:lnTo>
                    <a:pt x="2270" y="10"/>
                  </a:lnTo>
                  <a:lnTo>
                    <a:pt x="2206" y="13"/>
                  </a:lnTo>
                  <a:lnTo>
                    <a:pt x="2142" y="18"/>
                  </a:lnTo>
                  <a:lnTo>
                    <a:pt x="2078" y="22"/>
                  </a:lnTo>
                  <a:lnTo>
                    <a:pt x="2014" y="27"/>
                  </a:lnTo>
                  <a:lnTo>
                    <a:pt x="1948" y="33"/>
                  </a:lnTo>
                  <a:lnTo>
                    <a:pt x="1884" y="40"/>
                  </a:lnTo>
                  <a:lnTo>
                    <a:pt x="1819" y="48"/>
                  </a:lnTo>
                  <a:lnTo>
                    <a:pt x="1755" y="57"/>
                  </a:lnTo>
                  <a:lnTo>
                    <a:pt x="1690" y="67"/>
                  </a:lnTo>
                  <a:lnTo>
                    <a:pt x="1627" y="78"/>
                  </a:lnTo>
                  <a:lnTo>
                    <a:pt x="1562" y="90"/>
                  </a:lnTo>
                  <a:lnTo>
                    <a:pt x="1500" y="103"/>
                  </a:lnTo>
                  <a:lnTo>
                    <a:pt x="1438" y="118"/>
                  </a:lnTo>
                  <a:lnTo>
                    <a:pt x="1375" y="134"/>
                  </a:lnTo>
                  <a:lnTo>
                    <a:pt x="1314" y="151"/>
                  </a:lnTo>
                  <a:lnTo>
                    <a:pt x="1255" y="170"/>
                  </a:lnTo>
                  <a:lnTo>
                    <a:pt x="1195" y="190"/>
                  </a:lnTo>
                  <a:lnTo>
                    <a:pt x="1137" y="211"/>
                  </a:lnTo>
                  <a:lnTo>
                    <a:pt x="1080" y="234"/>
                  </a:lnTo>
                  <a:lnTo>
                    <a:pt x="1024" y="259"/>
                  </a:lnTo>
                  <a:lnTo>
                    <a:pt x="970" y="285"/>
                  </a:lnTo>
                  <a:lnTo>
                    <a:pt x="917" y="314"/>
                  </a:lnTo>
                  <a:close/>
                </a:path>
              </a:pathLst>
            </a:custGeom>
            <a:solidFill>
              <a:srgbClr val="D1B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3" name="Freeform 36"/>
            <p:cNvSpPr>
              <a:spLocks noChangeAspect="1"/>
            </p:cNvSpPr>
            <p:nvPr/>
          </p:nvSpPr>
          <p:spPr bwMode="auto">
            <a:xfrm>
              <a:off x="4201" y="1519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4" name="Freeform 37"/>
            <p:cNvSpPr>
              <a:spLocks noChangeAspect="1"/>
            </p:cNvSpPr>
            <p:nvPr/>
          </p:nvSpPr>
          <p:spPr bwMode="auto">
            <a:xfrm>
              <a:off x="4201" y="1583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5" name="Freeform 38"/>
            <p:cNvSpPr>
              <a:spLocks noChangeAspect="1"/>
            </p:cNvSpPr>
            <p:nvPr/>
          </p:nvSpPr>
          <p:spPr bwMode="auto">
            <a:xfrm>
              <a:off x="4169" y="1320"/>
              <a:ext cx="156" cy="281"/>
            </a:xfrm>
            <a:custGeom>
              <a:avLst/>
              <a:gdLst>
                <a:gd name="T0" fmla="*/ 394 w 2333"/>
                <a:gd name="T1" fmla="*/ 142 h 4213"/>
                <a:gd name="T2" fmla="*/ 346 w 2333"/>
                <a:gd name="T3" fmla="*/ 210 h 4213"/>
                <a:gd name="T4" fmla="*/ 319 w 2333"/>
                <a:gd name="T5" fmla="*/ 289 h 4213"/>
                <a:gd name="T6" fmla="*/ 306 w 2333"/>
                <a:gd name="T7" fmla="*/ 374 h 4213"/>
                <a:gd name="T8" fmla="*/ 313 w 2333"/>
                <a:gd name="T9" fmla="*/ 541 h 4213"/>
                <a:gd name="T10" fmla="*/ 342 w 2333"/>
                <a:gd name="T11" fmla="*/ 709 h 4213"/>
                <a:gd name="T12" fmla="*/ 395 w 2333"/>
                <a:gd name="T13" fmla="*/ 849 h 4213"/>
                <a:gd name="T14" fmla="*/ 468 w 2333"/>
                <a:gd name="T15" fmla="*/ 975 h 4213"/>
                <a:gd name="T16" fmla="*/ 593 w 2333"/>
                <a:gd name="T17" fmla="*/ 1139 h 4213"/>
                <a:gd name="T18" fmla="*/ 781 w 2333"/>
                <a:gd name="T19" fmla="*/ 1370 h 4213"/>
                <a:gd name="T20" fmla="*/ 942 w 2333"/>
                <a:gd name="T21" fmla="*/ 1607 h 4213"/>
                <a:gd name="T22" fmla="*/ 1094 w 2333"/>
                <a:gd name="T23" fmla="*/ 1847 h 4213"/>
                <a:gd name="T24" fmla="*/ 1248 w 2333"/>
                <a:gd name="T25" fmla="*/ 2084 h 4213"/>
                <a:gd name="T26" fmla="*/ 1385 w 2333"/>
                <a:gd name="T27" fmla="*/ 2283 h 4213"/>
                <a:gd name="T28" fmla="*/ 1430 w 2333"/>
                <a:gd name="T29" fmla="*/ 2376 h 4213"/>
                <a:gd name="T30" fmla="*/ 1444 w 2333"/>
                <a:gd name="T31" fmla="*/ 2449 h 4213"/>
                <a:gd name="T32" fmla="*/ 1428 w 2333"/>
                <a:gd name="T33" fmla="*/ 2525 h 4213"/>
                <a:gd name="T34" fmla="*/ 1381 w 2333"/>
                <a:gd name="T35" fmla="*/ 2606 h 4213"/>
                <a:gd name="T36" fmla="*/ 1296 w 2333"/>
                <a:gd name="T37" fmla="*/ 2699 h 4213"/>
                <a:gd name="T38" fmla="*/ 1082 w 2333"/>
                <a:gd name="T39" fmla="*/ 2889 h 4213"/>
                <a:gd name="T40" fmla="*/ 858 w 2333"/>
                <a:gd name="T41" fmla="*/ 3060 h 4213"/>
                <a:gd name="T42" fmla="*/ 620 w 2333"/>
                <a:gd name="T43" fmla="*/ 3215 h 4213"/>
                <a:gd name="T44" fmla="*/ 380 w 2333"/>
                <a:gd name="T45" fmla="*/ 3363 h 4213"/>
                <a:gd name="T46" fmla="*/ 218 w 2333"/>
                <a:gd name="T47" fmla="*/ 3487 h 4213"/>
                <a:gd name="T48" fmla="*/ 120 w 2333"/>
                <a:gd name="T49" fmla="*/ 3589 h 4213"/>
                <a:gd name="T50" fmla="*/ 46 w 2333"/>
                <a:gd name="T51" fmla="*/ 3708 h 4213"/>
                <a:gd name="T52" fmla="*/ 5 w 2333"/>
                <a:gd name="T53" fmla="*/ 3841 h 4213"/>
                <a:gd name="T54" fmla="*/ 13 w 2333"/>
                <a:gd name="T55" fmla="*/ 4039 h 4213"/>
                <a:gd name="T56" fmla="*/ 110 w 2333"/>
                <a:gd name="T57" fmla="*/ 4175 h 4213"/>
                <a:gd name="T58" fmla="*/ 272 w 2333"/>
                <a:gd name="T59" fmla="*/ 4213 h 4213"/>
                <a:gd name="T60" fmla="*/ 472 w 2333"/>
                <a:gd name="T61" fmla="*/ 4184 h 4213"/>
                <a:gd name="T62" fmla="*/ 680 w 2333"/>
                <a:gd name="T63" fmla="*/ 4113 h 4213"/>
                <a:gd name="T64" fmla="*/ 985 w 2333"/>
                <a:gd name="T65" fmla="*/ 3974 h 4213"/>
                <a:gd name="T66" fmla="*/ 1203 w 2333"/>
                <a:gd name="T67" fmla="*/ 3861 h 4213"/>
                <a:gd name="T68" fmla="*/ 1443 w 2333"/>
                <a:gd name="T69" fmla="*/ 3716 h 4213"/>
                <a:gd name="T70" fmla="*/ 1686 w 2333"/>
                <a:gd name="T71" fmla="*/ 3544 h 4213"/>
                <a:gd name="T72" fmla="*/ 1914 w 2333"/>
                <a:gd name="T73" fmla="*/ 3353 h 4213"/>
                <a:gd name="T74" fmla="*/ 2108 w 2333"/>
                <a:gd name="T75" fmla="*/ 3148 h 4213"/>
                <a:gd name="T76" fmla="*/ 2250 w 2333"/>
                <a:gd name="T77" fmla="*/ 2935 h 4213"/>
                <a:gd name="T78" fmla="*/ 2330 w 2333"/>
                <a:gd name="T79" fmla="*/ 2670 h 4213"/>
                <a:gd name="T80" fmla="*/ 2308 w 2333"/>
                <a:gd name="T81" fmla="*/ 2348 h 4213"/>
                <a:gd name="T82" fmla="*/ 2201 w 2333"/>
                <a:gd name="T83" fmla="*/ 2013 h 4213"/>
                <a:gd name="T84" fmla="*/ 2037 w 2333"/>
                <a:gd name="T85" fmla="*/ 1678 h 4213"/>
                <a:gd name="T86" fmla="*/ 1848 w 2333"/>
                <a:gd name="T87" fmla="*/ 1358 h 4213"/>
                <a:gd name="T88" fmla="*/ 1599 w 2333"/>
                <a:gd name="T89" fmla="*/ 963 h 4213"/>
                <a:gd name="T90" fmla="*/ 1492 w 2333"/>
                <a:gd name="T91" fmla="*/ 777 h 4213"/>
                <a:gd name="T92" fmla="*/ 1348 w 2333"/>
                <a:gd name="T93" fmla="*/ 480 h 4213"/>
                <a:gd name="T94" fmla="*/ 1256 w 2333"/>
                <a:gd name="T95" fmla="*/ 319 h 4213"/>
                <a:gd name="T96" fmla="*/ 1146 w 2333"/>
                <a:gd name="T97" fmla="*/ 179 h 4213"/>
                <a:gd name="T98" fmla="*/ 1008 w 2333"/>
                <a:gd name="T99" fmla="*/ 70 h 4213"/>
                <a:gd name="T100" fmla="*/ 835 w 2333"/>
                <a:gd name="T101" fmla="*/ 7 h 4213"/>
                <a:gd name="T102" fmla="*/ 705 w 2333"/>
                <a:gd name="T103" fmla="*/ 2 h 4213"/>
                <a:gd name="T104" fmla="*/ 582 w 2333"/>
                <a:gd name="T105" fmla="*/ 28 h 4213"/>
                <a:gd name="T106" fmla="*/ 470 w 2333"/>
                <a:gd name="T107" fmla="*/ 81 h 4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3"/>
                <a:gd name="T163" fmla="*/ 0 h 4213"/>
                <a:gd name="T164" fmla="*/ 2333 w 2333"/>
                <a:gd name="T165" fmla="*/ 4213 h 4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3" h="4213">
                  <a:moveTo>
                    <a:pt x="449" y="95"/>
                  </a:moveTo>
                  <a:lnTo>
                    <a:pt x="434" y="106"/>
                  </a:lnTo>
                  <a:lnTo>
                    <a:pt x="419" y="117"/>
                  </a:lnTo>
                  <a:lnTo>
                    <a:pt x="407" y="129"/>
                  </a:lnTo>
                  <a:lnTo>
                    <a:pt x="394" y="142"/>
                  </a:lnTo>
                  <a:lnTo>
                    <a:pt x="383" y="154"/>
                  </a:lnTo>
                  <a:lnTo>
                    <a:pt x="373" y="168"/>
                  </a:lnTo>
                  <a:lnTo>
                    <a:pt x="363" y="182"/>
                  </a:lnTo>
                  <a:lnTo>
                    <a:pt x="355" y="197"/>
                  </a:lnTo>
                  <a:lnTo>
                    <a:pt x="346" y="210"/>
                  </a:lnTo>
                  <a:lnTo>
                    <a:pt x="340" y="226"/>
                  </a:lnTo>
                  <a:lnTo>
                    <a:pt x="334" y="241"/>
                  </a:lnTo>
                  <a:lnTo>
                    <a:pt x="327" y="257"/>
                  </a:lnTo>
                  <a:lnTo>
                    <a:pt x="323" y="273"/>
                  </a:lnTo>
                  <a:lnTo>
                    <a:pt x="319" y="289"/>
                  </a:lnTo>
                  <a:lnTo>
                    <a:pt x="315" y="306"/>
                  </a:lnTo>
                  <a:lnTo>
                    <a:pt x="313" y="322"/>
                  </a:lnTo>
                  <a:lnTo>
                    <a:pt x="309" y="339"/>
                  </a:lnTo>
                  <a:lnTo>
                    <a:pt x="307" y="357"/>
                  </a:lnTo>
                  <a:lnTo>
                    <a:pt x="306" y="374"/>
                  </a:lnTo>
                  <a:lnTo>
                    <a:pt x="305" y="392"/>
                  </a:lnTo>
                  <a:lnTo>
                    <a:pt x="305" y="429"/>
                  </a:lnTo>
                  <a:lnTo>
                    <a:pt x="306" y="466"/>
                  </a:lnTo>
                  <a:lnTo>
                    <a:pt x="308" y="503"/>
                  </a:lnTo>
                  <a:lnTo>
                    <a:pt x="313" y="541"/>
                  </a:lnTo>
                  <a:lnTo>
                    <a:pt x="317" y="579"/>
                  </a:lnTo>
                  <a:lnTo>
                    <a:pt x="322" y="619"/>
                  </a:lnTo>
                  <a:lnTo>
                    <a:pt x="327" y="649"/>
                  </a:lnTo>
                  <a:lnTo>
                    <a:pt x="334" y="680"/>
                  </a:lnTo>
                  <a:lnTo>
                    <a:pt x="342" y="709"/>
                  </a:lnTo>
                  <a:lnTo>
                    <a:pt x="351" y="739"/>
                  </a:lnTo>
                  <a:lnTo>
                    <a:pt x="360" y="768"/>
                  </a:lnTo>
                  <a:lnTo>
                    <a:pt x="371" y="795"/>
                  </a:lnTo>
                  <a:lnTo>
                    <a:pt x="382" y="823"/>
                  </a:lnTo>
                  <a:lnTo>
                    <a:pt x="395" y="849"/>
                  </a:lnTo>
                  <a:lnTo>
                    <a:pt x="408" y="875"/>
                  </a:lnTo>
                  <a:lnTo>
                    <a:pt x="423" y="901"/>
                  </a:lnTo>
                  <a:lnTo>
                    <a:pt x="436" y="926"/>
                  </a:lnTo>
                  <a:lnTo>
                    <a:pt x="452" y="951"/>
                  </a:lnTo>
                  <a:lnTo>
                    <a:pt x="468" y="975"/>
                  </a:lnTo>
                  <a:lnTo>
                    <a:pt x="485" y="999"/>
                  </a:lnTo>
                  <a:lnTo>
                    <a:pt x="502" y="1023"/>
                  </a:lnTo>
                  <a:lnTo>
                    <a:pt x="520" y="1047"/>
                  </a:lnTo>
                  <a:lnTo>
                    <a:pt x="556" y="1093"/>
                  </a:lnTo>
                  <a:lnTo>
                    <a:pt x="593" y="1139"/>
                  </a:lnTo>
                  <a:lnTo>
                    <a:pt x="631" y="1184"/>
                  </a:lnTo>
                  <a:lnTo>
                    <a:pt x="669" y="1230"/>
                  </a:lnTo>
                  <a:lnTo>
                    <a:pt x="707" y="1276"/>
                  </a:lnTo>
                  <a:lnTo>
                    <a:pt x="745" y="1323"/>
                  </a:lnTo>
                  <a:lnTo>
                    <a:pt x="781" y="1370"/>
                  </a:lnTo>
                  <a:lnTo>
                    <a:pt x="816" y="1418"/>
                  </a:lnTo>
                  <a:lnTo>
                    <a:pt x="849" y="1465"/>
                  </a:lnTo>
                  <a:lnTo>
                    <a:pt x="880" y="1512"/>
                  </a:lnTo>
                  <a:lnTo>
                    <a:pt x="911" y="1560"/>
                  </a:lnTo>
                  <a:lnTo>
                    <a:pt x="942" y="1607"/>
                  </a:lnTo>
                  <a:lnTo>
                    <a:pt x="972" y="1655"/>
                  </a:lnTo>
                  <a:lnTo>
                    <a:pt x="1003" y="1703"/>
                  </a:lnTo>
                  <a:lnTo>
                    <a:pt x="1034" y="1751"/>
                  </a:lnTo>
                  <a:lnTo>
                    <a:pt x="1063" y="1798"/>
                  </a:lnTo>
                  <a:lnTo>
                    <a:pt x="1094" y="1847"/>
                  </a:lnTo>
                  <a:lnTo>
                    <a:pt x="1125" y="1895"/>
                  </a:lnTo>
                  <a:lnTo>
                    <a:pt x="1154" y="1942"/>
                  </a:lnTo>
                  <a:lnTo>
                    <a:pt x="1185" y="1990"/>
                  </a:lnTo>
                  <a:lnTo>
                    <a:pt x="1217" y="2037"/>
                  </a:lnTo>
                  <a:lnTo>
                    <a:pt x="1248" y="2084"/>
                  </a:lnTo>
                  <a:lnTo>
                    <a:pt x="1280" y="2130"/>
                  </a:lnTo>
                  <a:lnTo>
                    <a:pt x="1313" y="2176"/>
                  </a:lnTo>
                  <a:lnTo>
                    <a:pt x="1339" y="2214"/>
                  </a:lnTo>
                  <a:lnTo>
                    <a:pt x="1363" y="2249"/>
                  </a:lnTo>
                  <a:lnTo>
                    <a:pt x="1385" y="2283"/>
                  </a:lnTo>
                  <a:lnTo>
                    <a:pt x="1403" y="2314"/>
                  </a:lnTo>
                  <a:lnTo>
                    <a:pt x="1411" y="2330"/>
                  </a:lnTo>
                  <a:lnTo>
                    <a:pt x="1419" y="2345"/>
                  </a:lnTo>
                  <a:lnTo>
                    <a:pt x="1425" y="2360"/>
                  </a:lnTo>
                  <a:lnTo>
                    <a:pt x="1430" y="2376"/>
                  </a:lnTo>
                  <a:lnTo>
                    <a:pt x="1436" y="2391"/>
                  </a:lnTo>
                  <a:lnTo>
                    <a:pt x="1439" y="2405"/>
                  </a:lnTo>
                  <a:lnTo>
                    <a:pt x="1442" y="2420"/>
                  </a:lnTo>
                  <a:lnTo>
                    <a:pt x="1443" y="2434"/>
                  </a:lnTo>
                  <a:lnTo>
                    <a:pt x="1444" y="2449"/>
                  </a:lnTo>
                  <a:lnTo>
                    <a:pt x="1443" y="2463"/>
                  </a:lnTo>
                  <a:lnTo>
                    <a:pt x="1441" y="2478"/>
                  </a:lnTo>
                  <a:lnTo>
                    <a:pt x="1438" y="2494"/>
                  </a:lnTo>
                  <a:lnTo>
                    <a:pt x="1434" y="2509"/>
                  </a:lnTo>
                  <a:lnTo>
                    <a:pt x="1428" y="2525"/>
                  </a:lnTo>
                  <a:lnTo>
                    <a:pt x="1422" y="2541"/>
                  </a:lnTo>
                  <a:lnTo>
                    <a:pt x="1413" y="2557"/>
                  </a:lnTo>
                  <a:lnTo>
                    <a:pt x="1404" y="2572"/>
                  </a:lnTo>
                  <a:lnTo>
                    <a:pt x="1393" y="2589"/>
                  </a:lnTo>
                  <a:lnTo>
                    <a:pt x="1381" y="2606"/>
                  </a:lnTo>
                  <a:lnTo>
                    <a:pt x="1367" y="2623"/>
                  </a:lnTo>
                  <a:lnTo>
                    <a:pt x="1351" y="2642"/>
                  </a:lnTo>
                  <a:lnTo>
                    <a:pt x="1334" y="2660"/>
                  </a:lnTo>
                  <a:lnTo>
                    <a:pt x="1316" y="2679"/>
                  </a:lnTo>
                  <a:lnTo>
                    <a:pt x="1296" y="2699"/>
                  </a:lnTo>
                  <a:lnTo>
                    <a:pt x="1254" y="2738"/>
                  </a:lnTo>
                  <a:lnTo>
                    <a:pt x="1211" y="2776"/>
                  </a:lnTo>
                  <a:lnTo>
                    <a:pt x="1168" y="2815"/>
                  </a:lnTo>
                  <a:lnTo>
                    <a:pt x="1126" y="2852"/>
                  </a:lnTo>
                  <a:lnTo>
                    <a:pt x="1082" y="2889"/>
                  </a:lnTo>
                  <a:lnTo>
                    <a:pt x="1038" y="2923"/>
                  </a:lnTo>
                  <a:lnTo>
                    <a:pt x="994" y="2958"/>
                  </a:lnTo>
                  <a:lnTo>
                    <a:pt x="949" y="2993"/>
                  </a:lnTo>
                  <a:lnTo>
                    <a:pt x="904" y="3027"/>
                  </a:lnTo>
                  <a:lnTo>
                    <a:pt x="858" y="3060"/>
                  </a:lnTo>
                  <a:lnTo>
                    <a:pt x="812" y="3093"/>
                  </a:lnTo>
                  <a:lnTo>
                    <a:pt x="765" y="3124"/>
                  </a:lnTo>
                  <a:lnTo>
                    <a:pt x="718" y="3155"/>
                  </a:lnTo>
                  <a:lnTo>
                    <a:pt x="669" y="3186"/>
                  </a:lnTo>
                  <a:lnTo>
                    <a:pt x="620" y="3215"/>
                  </a:lnTo>
                  <a:lnTo>
                    <a:pt x="571" y="3245"/>
                  </a:lnTo>
                  <a:lnTo>
                    <a:pt x="524" y="3272"/>
                  </a:lnTo>
                  <a:lnTo>
                    <a:pt x="477" y="3301"/>
                  </a:lnTo>
                  <a:lnTo>
                    <a:pt x="428" y="3332"/>
                  </a:lnTo>
                  <a:lnTo>
                    <a:pt x="380" y="3363"/>
                  </a:lnTo>
                  <a:lnTo>
                    <a:pt x="333" y="3396"/>
                  </a:lnTo>
                  <a:lnTo>
                    <a:pt x="285" y="3431"/>
                  </a:lnTo>
                  <a:lnTo>
                    <a:pt x="263" y="3449"/>
                  </a:lnTo>
                  <a:lnTo>
                    <a:pt x="241" y="3468"/>
                  </a:lnTo>
                  <a:lnTo>
                    <a:pt x="218" y="3487"/>
                  </a:lnTo>
                  <a:lnTo>
                    <a:pt x="197" y="3506"/>
                  </a:lnTo>
                  <a:lnTo>
                    <a:pt x="177" y="3526"/>
                  </a:lnTo>
                  <a:lnTo>
                    <a:pt x="157" y="3547"/>
                  </a:lnTo>
                  <a:lnTo>
                    <a:pt x="138" y="3568"/>
                  </a:lnTo>
                  <a:lnTo>
                    <a:pt x="120" y="3589"/>
                  </a:lnTo>
                  <a:lnTo>
                    <a:pt x="103" y="3612"/>
                  </a:lnTo>
                  <a:lnTo>
                    <a:pt x="87" y="3635"/>
                  </a:lnTo>
                  <a:lnTo>
                    <a:pt x="73" y="3658"/>
                  </a:lnTo>
                  <a:lnTo>
                    <a:pt x="59" y="3683"/>
                  </a:lnTo>
                  <a:lnTo>
                    <a:pt x="46" y="3708"/>
                  </a:lnTo>
                  <a:lnTo>
                    <a:pt x="34" y="3732"/>
                  </a:lnTo>
                  <a:lnTo>
                    <a:pt x="25" y="3759"/>
                  </a:lnTo>
                  <a:lnTo>
                    <a:pt x="16" y="3785"/>
                  </a:lnTo>
                  <a:lnTo>
                    <a:pt x="10" y="3813"/>
                  </a:lnTo>
                  <a:lnTo>
                    <a:pt x="5" y="3841"/>
                  </a:lnTo>
                  <a:lnTo>
                    <a:pt x="2" y="3870"/>
                  </a:lnTo>
                  <a:lnTo>
                    <a:pt x="0" y="3899"/>
                  </a:lnTo>
                  <a:lnTo>
                    <a:pt x="1" y="3951"/>
                  </a:lnTo>
                  <a:lnTo>
                    <a:pt x="5" y="3998"/>
                  </a:lnTo>
                  <a:lnTo>
                    <a:pt x="13" y="4039"/>
                  </a:lnTo>
                  <a:lnTo>
                    <a:pt x="26" y="4076"/>
                  </a:lnTo>
                  <a:lnTo>
                    <a:pt x="43" y="4107"/>
                  </a:lnTo>
                  <a:lnTo>
                    <a:pt x="62" y="4134"/>
                  </a:lnTo>
                  <a:lnTo>
                    <a:pt x="84" y="4156"/>
                  </a:lnTo>
                  <a:lnTo>
                    <a:pt x="110" y="4175"/>
                  </a:lnTo>
                  <a:lnTo>
                    <a:pt x="138" y="4190"/>
                  </a:lnTo>
                  <a:lnTo>
                    <a:pt x="169" y="4201"/>
                  </a:lnTo>
                  <a:lnTo>
                    <a:pt x="202" y="4208"/>
                  </a:lnTo>
                  <a:lnTo>
                    <a:pt x="235" y="4212"/>
                  </a:lnTo>
                  <a:lnTo>
                    <a:pt x="272" y="4213"/>
                  </a:lnTo>
                  <a:lnTo>
                    <a:pt x="310" y="4212"/>
                  </a:lnTo>
                  <a:lnTo>
                    <a:pt x="350" y="4208"/>
                  </a:lnTo>
                  <a:lnTo>
                    <a:pt x="390" y="4202"/>
                  </a:lnTo>
                  <a:lnTo>
                    <a:pt x="430" y="4193"/>
                  </a:lnTo>
                  <a:lnTo>
                    <a:pt x="472" y="4184"/>
                  </a:lnTo>
                  <a:lnTo>
                    <a:pt x="514" y="4172"/>
                  </a:lnTo>
                  <a:lnTo>
                    <a:pt x="556" y="4158"/>
                  </a:lnTo>
                  <a:lnTo>
                    <a:pt x="597" y="4144"/>
                  </a:lnTo>
                  <a:lnTo>
                    <a:pt x="639" y="4129"/>
                  </a:lnTo>
                  <a:lnTo>
                    <a:pt x="680" y="4113"/>
                  </a:lnTo>
                  <a:lnTo>
                    <a:pt x="720" y="4096"/>
                  </a:lnTo>
                  <a:lnTo>
                    <a:pt x="797" y="4063"/>
                  </a:lnTo>
                  <a:lnTo>
                    <a:pt x="869" y="4030"/>
                  </a:lnTo>
                  <a:lnTo>
                    <a:pt x="932" y="4000"/>
                  </a:lnTo>
                  <a:lnTo>
                    <a:pt x="985" y="3974"/>
                  </a:lnTo>
                  <a:lnTo>
                    <a:pt x="1026" y="3954"/>
                  </a:lnTo>
                  <a:lnTo>
                    <a:pt x="1069" y="3933"/>
                  </a:lnTo>
                  <a:lnTo>
                    <a:pt x="1113" y="3911"/>
                  </a:lnTo>
                  <a:lnTo>
                    <a:pt x="1158" y="3887"/>
                  </a:lnTo>
                  <a:lnTo>
                    <a:pt x="1203" y="3861"/>
                  </a:lnTo>
                  <a:lnTo>
                    <a:pt x="1251" y="3835"/>
                  </a:lnTo>
                  <a:lnTo>
                    <a:pt x="1297" y="3806"/>
                  </a:lnTo>
                  <a:lnTo>
                    <a:pt x="1346" y="3778"/>
                  </a:lnTo>
                  <a:lnTo>
                    <a:pt x="1394" y="3747"/>
                  </a:lnTo>
                  <a:lnTo>
                    <a:pt x="1443" y="3716"/>
                  </a:lnTo>
                  <a:lnTo>
                    <a:pt x="1492" y="3684"/>
                  </a:lnTo>
                  <a:lnTo>
                    <a:pt x="1540" y="3650"/>
                  </a:lnTo>
                  <a:lnTo>
                    <a:pt x="1589" y="3616"/>
                  </a:lnTo>
                  <a:lnTo>
                    <a:pt x="1638" y="3581"/>
                  </a:lnTo>
                  <a:lnTo>
                    <a:pt x="1686" y="3544"/>
                  </a:lnTo>
                  <a:lnTo>
                    <a:pt x="1733" y="3507"/>
                  </a:lnTo>
                  <a:lnTo>
                    <a:pt x="1779" y="3470"/>
                  </a:lnTo>
                  <a:lnTo>
                    <a:pt x="1826" y="3432"/>
                  </a:lnTo>
                  <a:lnTo>
                    <a:pt x="1870" y="3393"/>
                  </a:lnTo>
                  <a:lnTo>
                    <a:pt x="1914" y="3353"/>
                  </a:lnTo>
                  <a:lnTo>
                    <a:pt x="1956" y="3312"/>
                  </a:lnTo>
                  <a:lnTo>
                    <a:pt x="1996" y="3272"/>
                  </a:lnTo>
                  <a:lnTo>
                    <a:pt x="2035" y="3231"/>
                  </a:lnTo>
                  <a:lnTo>
                    <a:pt x="2072" y="3190"/>
                  </a:lnTo>
                  <a:lnTo>
                    <a:pt x="2108" y="3148"/>
                  </a:lnTo>
                  <a:lnTo>
                    <a:pt x="2141" y="3105"/>
                  </a:lnTo>
                  <a:lnTo>
                    <a:pt x="2172" y="3063"/>
                  </a:lnTo>
                  <a:lnTo>
                    <a:pt x="2201" y="3021"/>
                  </a:lnTo>
                  <a:lnTo>
                    <a:pt x="2227" y="2977"/>
                  </a:lnTo>
                  <a:lnTo>
                    <a:pt x="2250" y="2935"/>
                  </a:lnTo>
                  <a:lnTo>
                    <a:pt x="2271" y="2892"/>
                  </a:lnTo>
                  <a:lnTo>
                    <a:pt x="2289" y="2848"/>
                  </a:lnTo>
                  <a:lnTo>
                    <a:pt x="2307" y="2790"/>
                  </a:lnTo>
                  <a:lnTo>
                    <a:pt x="2321" y="2730"/>
                  </a:lnTo>
                  <a:lnTo>
                    <a:pt x="2330" y="2670"/>
                  </a:lnTo>
                  <a:lnTo>
                    <a:pt x="2333" y="2607"/>
                  </a:lnTo>
                  <a:lnTo>
                    <a:pt x="2333" y="2544"/>
                  </a:lnTo>
                  <a:lnTo>
                    <a:pt x="2329" y="2479"/>
                  </a:lnTo>
                  <a:lnTo>
                    <a:pt x="2321" y="2415"/>
                  </a:lnTo>
                  <a:lnTo>
                    <a:pt x="2308" y="2348"/>
                  </a:lnTo>
                  <a:lnTo>
                    <a:pt x="2293" y="2283"/>
                  </a:lnTo>
                  <a:lnTo>
                    <a:pt x="2274" y="2215"/>
                  </a:lnTo>
                  <a:lnTo>
                    <a:pt x="2252" y="2148"/>
                  </a:lnTo>
                  <a:lnTo>
                    <a:pt x="2228" y="2081"/>
                  </a:lnTo>
                  <a:lnTo>
                    <a:pt x="2201" y="2013"/>
                  </a:lnTo>
                  <a:lnTo>
                    <a:pt x="2172" y="1945"/>
                  </a:lnTo>
                  <a:lnTo>
                    <a:pt x="2141" y="1878"/>
                  </a:lnTo>
                  <a:lnTo>
                    <a:pt x="2108" y="1811"/>
                  </a:lnTo>
                  <a:lnTo>
                    <a:pt x="2073" y="1745"/>
                  </a:lnTo>
                  <a:lnTo>
                    <a:pt x="2037" y="1678"/>
                  </a:lnTo>
                  <a:lnTo>
                    <a:pt x="2001" y="1612"/>
                  </a:lnTo>
                  <a:lnTo>
                    <a:pt x="1963" y="1547"/>
                  </a:lnTo>
                  <a:lnTo>
                    <a:pt x="1925" y="1483"/>
                  </a:lnTo>
                  <a:lnTo>
                    <a:pt x="1887" y="1420"/>
                  </a:lnTo>
                  <a:lnTo>
                    <a:pt x="1848" y="1358"/>
                  </a:lnTo>
                  <a:lnTo>
                    <a:pt x="1810" y="1297"/>
                  </a:lnTo>
                  <a:lnTo>
                    <a:pt x="1736" y="1179"/>
                  </a:lnTo>
                  <a:lnTo>
                    <a:pt x="1664" y="1068"/>
                  </a:lnTo>
                  <a:lnTo>
                    <a:pt x="1630" y="1015"/>
                  </a:lnTo>
                  <a:lnTo>
                    <a:pt x="1599" y="963"/>
                  </a:lnTo>
                  <a:lnTo>
                    <a:pt x="1569" y="915"/>
                  </a:lnTo>
                  <a:lnTo>
                    <a:pt x="1540" y="868"/>
                  </a:lnTo>
                  <a:lnTo>
                    <a:pt x="1524" y="838"/>
                  </a:lnTo>
                  <a:lnTo>
                    <a:pt x="1508" y="808"/>
                  </a:lnTo>
                  <a:lnTo>
                    <a:pt x="1492" y="777"/>
                  </a:lnTo>
                  <a:lnTo>
                    <a:pt x="1476" y="745"/>
                  </a:lnTo>
                  <a:lnTo>
                    <a:pt x="1444" y="681"/>
                  </a:lnTo>
                  <a:lnTo>
                    <a:pt x="1412" y="614"/>
                  </a:lnTo>
                  <a:lnTo>
                    <a:pt x="1381" y="548"/>
                  </a:lnTo>
                  <a:lnTo>
                    <a:pt x="1348" y="480"/>
                  </a:lnTo>
                  <a:lnTo>
                    <a:pt x="1330" y="447"/>
                  </a:lnTo>
                  <a:lnTo>
                    <a:pt x="1313" y="414"/>
                  </a:lnTo>
                  <a:lnTo>
                    <a:pt x="1294" y="383"/>
                  </a:lnTo>
                  <a:lnTo>
                    <a:pt x="1276" y="350"/>
                  </a:lnTo>
                  <a:lnTo>
                    <a:pt x="1256" y="319"/>
                  </a:lnTo>
                  <a:lnTo>
                    <a:pt x="1236" y="290"/>
                  </a:lnTo>
                  <a:lnTo>
                    <a:pt x="1215" y="260"/>
                  </a:lnTo>
                  <a:lnTo>
                    <a:pt x="1192" y="232"/>
                  </a:lnTo>
                  <a:lnTo>
                    <a:pt x="1169" y="204"/>
                  </a:lnTo>
                  <a:lnTo>
                    <a:pt x="1146" y="179"/>
                  </a:lnTo>
                  <a:lnTo>
                    <a:pt x="1121" y="153"/>
                  </a:lnTo>
                  <a:lnTo>
                    <a:pt x="1094" y="130"/>
                  </a:lnTo>
                  <a:lnTo>
                    <a:pt x="1067" y="109"/>
                  </a:lnTo>
                  <a:lnTo>
                    <a:pt x="1038" y="89"/>
                  </a:lnTo>
                  <a:lnTo>
                    <a:pt x="1008" y="70"/>
                  </a:lnTo>
                  <a:lnTo>
                    <a:pt x="977" y="54"/>
                  </a:lnTo>
                  <a:lnTo>
                    <a:pt x="944" y="39"/>
                  </a:lnTo>
                  <a:lnTo>
                    <a:pt x="909" y="26"/>
                  </a:lnTo>
                  <a:lnTo>
                    <a:pt x="873" y="16"/>
                  </a:lnTo>
                  <a:lnTo>
                    <a:pt x="835" y="7"/>
                  </a:lnTo>
                  <a:lnTo>
                    <a:pt x="809" y="4"/>
                  </a:lnTo>
                  <a:lnTo>
                    <a:pt x="783" y="1"/>
                  </a:lnTo>
                  <a:lnTo>
                    <a:pt x="757" y="0"/>
                  </a:lnTo>
                  <a:lnTo>
                    <a:pt x="730" y="0"/>
                  </a:lnTo>
                  <a:lnTo>
                    <a:pt x="705" y="2"/>
                  </a:lnTo>
                  <a:lnTo>
                    <a:pt x="680" y="4"/>
                  </a:lnTo>
                  <a:lnTo>
                    <a:pt x="655" y="8"/>
                  </a:lnTo>
                  <a:lnTo>
                    <a:pt x="630" y="14"/>
                  </a:lnTo>
                  <a:lnTo>
                    <a:pt x="606" y="20"/>
                  </a:lnTo>
                  <a:lnTo>
                    <a:pt x="582" y="28"/>
                  </a:lnTo>
                  <a:lnTo>
                    <a:pt x="558" y="36"/>
                  </a:lnTo>
                  <a:lnTo>
                    <a:pt x="536" y="47"/>
                  </a:lnTo>
                  <a:lnTo>
                    <a:pt x="512" y="57"/>
                  </a:lnTo>
                  <a:lnTo>
                    <a:pt x="491" y="69"/>
                  </a:lnTo>
                  <a:lnTo>
                    <a:pt x="470" y="81"/>
                  </a:lnTo>
                  <a:lnTo>
                    <a:pt x="449" y="95"/>
                  </a:lnTo>
                  <a:close/>
                </a:path>
              </a:pathLst>
            </a:custGeom>
            <a:solidFill>
              <a:srgbClr val="F9E0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6" name="Freeform 39"/>
            <p:cNvSpPr>
              <a:spLocks noChangeAspect="1"/>
            </p:cNvSpPr>
            <p:nvPr/>
          </p:nvSpPr>
          <p:spPr bwMode="auto">
            <a:xfrm>
              <a:off x="4173" y="1382"/>
              <a:ext cx="152" cy="219"/>
            </a:xfrm>
            <a:custGeom>
              <a:avLst/>
              <a:gdLst>
                <a:gd name="T0" fmla="*/ 1588 w 2280"/>
                <a:gd name="T1" fmla="*/ 118 h 3272"/>
                <a:gd name="T2" fmla="*/ 1673 w 2280"/>
                <a:gd name="T3" fmla="*/ 305 h 3272"/>
                <a:gd name="T4" fmla="*/ 1752 w 2280"/>
                <a:gd name="T5" fmla="*/ 500 h 3272"/>
                <a:gd name="T6" fmla="*/ 1824 w 2280"/>
                <a:gd name="T7" fmla="*/ 698 h 3272"/>
                <a:gd name="T8" fmla="*/ 1885 w 2280"/>
                <a:gd name="T9" fmla="*/ 895 h 3272"/>
                <a:gd name="T10" fmla="*/ 1934 w 2280"/>
                <a:gd name="T11" fmla="*/ 1087 h 3272"/>
                <a:gd name="T12" fmla="*/ 1969 w 2280"/>
                <a:gd name="T13" fmla="*/ 1268 h 3272"/>
                <a:gd name="T14" fmla="*/ 1987 w 2280"/>
                <a:gd name="T15" fmla="*/ 1436 h 3272"/>
                <a:gd name="T16" fmla="*/ 1984 w 2280"/>
                <a:gd name="T17" fmla="*/ 1585 h 3272"/>
                <a:gd name="T18" fmla="*/ 1962 w 2280"/>
                <a:gd name="T19" fmla="*/ 1711 h 3272"/>
                <a:gd name="T20" fmla="*/ 1917 w 2280"/>
                <a:gd name="T21" fmla="*/ 1809 h 3272"/>
                <a:gd name="T22" fmla="*/ 1786 w 2280"/>
                <a:gd name="T23" fmla="*/ 1981 h 3272"/>
                <a:gd name="T24" fmla="*/ 1642 w 2280"/>
                <a:gd name="T25" fmla="*/ 2144 h 3272"/>
                <a:gd name="T26" fmla="*/ 1486 w 2280"/>
                <a:gd name="T27" fmla="*/ 2298 h 3272"/>
                <a:gd name="T28" fmla="*/ 1320 w 2280"/>
                <a:gd name="T29" fmla="*/ 2442 h 3272"/>
                <a:gd name="T30" fmla="*/ 1144 w 2280"/>
                <a:gd name="T31" fmla="*/ 2579 h 3272"/>
                <a:gd name="T32" fmla="*/ 959 w 2280"/>
                <a:gd name="T33" fmla="*/ 2704 h 3272"/>
                <a:gd name="T34" fmla="*/ 765 w 2280"/>
                <a:gd name="T35" fmla="*/ 2823 h 3272"/>
                <a:gd name="T36" fmla="*/ 564 w 2280"/>
                <a:gd name="T37" fmla="*/ 2932 h 3272"/>
                <a:gd name="T38" fmla="*/ 357 w 2280"/>
                <a:gd name="T39" fmla="*/ 3032 h 3272"/>
                <a:gd name="T40" fmla="*/ 144 w 2280"/>
                <a:gd name="T41" fmla="*/ 3124 h 3272"/>
                <a:gd name="T42" fmla="*/ 16 w 2280"/>
                <a:gd name="T43" fmla="*/ 3202 h 3272"/>
                <a:gd name="T44" fmla="*/ 81 w 2280"/>
                <a:gd name="T45" fmla="*/ 3247 h 3272"/>
                <a:gd name="T46" fmla="*/ 159 w 2280"/>
                <a:gd name="T47" fmla="*/ 3269 h 3272"/>
                <a:gd name="T48" fmla="*/ 249 w 2280"/>
                <a:gd name="T49" fmla="*/ 3271 h 3272"/>
                <a:gd name="T50" fmla="*/ 347 w 2280"/>
                <a:gd name="T51" fmla="*/ 3258 h 3272"/>
                <a:gd name="T52" fmla="*/ 450 w 2280"/>
                <a:gd name="T53" fmla="*/ 3233 h 3272"/>
                <a:gd name="T54" fmla="*/ 554 w 2280"/>
                <a:gd name="T55" fmla="*/ 3199 h 3272"/>
                <a:gd name="T56" fmla="*/ 720 w 2280"/>
                <a:gd name="T57" fmla="*/ 3133 h 3272"/>
                <a:gd name="T58" fmla="*/ 887 w 2280"/>
                <a:gd name="T59" fmla="*/ 3054 h 3272"/>
                <a:gd name="T60" fmla="*/ 1014 w 2280"/>
                <a:gd name="T61" fmla="*/ 2993 h 3272"/>
                <a:gd name="T62" fmla="*/ 1148 w 2280"/>
                <a:gd name="T63" fmla="*/ 2921 h 3272"/>
                <a:gd name="T64" fmla="*/ 1291 w 2280"/>
                <a:gd name="T65" fmla="*/ 2838 h 3272"/>
                <a:gd name="T66" fmla="*/ 1437 w 2280"/>
                <a:gd name="T67" fmla="*/ 2744 h 3272"/>
                <a:gd name="T68" fmla="*/ 1583 w 2280"/>
                <a:gd name="T69" fmla="*/ 2641 h 3272"/>
                <a:gd name="T70" fmla="*/ 1724 w 2280"/>
                <a:gd name="T71" fmla="*/ 2530 h 3272"/>
                <a:gd name="T72" fmla="*/ 1859 w 2280"/>
                <a:gd name="T73" fmla="*/ 2413 h 3272"/>
                <a:gd name="T74" fmla="*/ 1980 w 2280"/>
                <a:gd name="T75" fmla="*/ 2291 h 3272"/>
                <a:gd name="T76" fmla="*/ 2086 w 2280"/>
                <a:gd name="T77" fmla="*/ 2165 h 3272"/>
                <a:gd name="T78" fmla="*/ 2172 w 2280"/>
                <a:gd name="T79" fmla="*/ 2037 h 3272"/>
                <a:gd name="T80" fmla="*/ 2234 w 2280"/>
                <a:gd name="T81" fmla="*/ 1908 h 3272"/>
                <a:gd name="T82" fmla="*/ 2274 w 2280"/>
                <a:gd name="T83" fmla="*/ 1738 h 3272"/>
                <a:gd name="T84" fmla="*/ 2275 w 2280"/>
                <a:gd name="T85" fmla="*/ 1557 h 3272"/>
                <a:gd name="T86" fmla="*/ 2245 w 2280"/>
                <a:gd name="T87" fmla="*/ 1370 h 3272"/>
                <a:gd name="T88" fmla="*/ 2188 w 2280"/>
                <a:gd name="T89" fmla="*/ 1179 h 3272"/>
                <a:gd name="T90" fmla="*/ 2108 w 2280"/>
                <a:gd name="T91" fmla="*/ 986 h 3272"/>
                <a:gd name="T92" fmla="*/ 2013 w 2280"/>
                <a:gd name="T93" fmla="*/ 794 h 3272"/>
                <a:gd name="T94" fmla="*/ 1908 w 2280"/>
                <a:gd name="T95" fmla="*/ 607 h 3272"/>
                <a:gd name="T96" fmla="*/ 1799 w 2280"/>
                <a:gd name="T97" fmla="*/ 426 h 3272"/>
                <a:gd name="T98" fmla="*/ 1590 w 2280"/>
                <a:gd name="T99" fmla="*/ 97 h 327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80"/>
                <a:gd name="T151" fmla="*/ 0 h 3272"/>
                <a:gd name="T152" fmla="*/ 2280 w 2280"/>
                <a:gd name="T153" fmla="*/ 3272 h 327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80" h="3272">
                  <a:moveTo>
                    <a:pt x="1529" y="0"/>
                  </a:moveTo>
                  <a:lnTo>
                    <a:pt x="1558" y="58"/>
                  </a:lnTo>
                  <a:lnTo>
                    <a:pt x="1588" y="118"/>
                  </a:lnTo>
                  <a:lnTo>
                    <a:pt x="1616" y="180"/>
                  </a:lnTo>
                  <a:lnTo>
                    <a:pt x="1645" y="242"/>
                  </a:lnTo>
                  <a:lnTo>
                    <a:pt x="1673" y="305"/>
                  </a:lnTo>
                  <a:lnTo>
                    <a:pt x="1700" y="370"/>
                  </a:lnTo>
                  <a:lnTo>
                    <a:pt x="1726" y="434"/>
                  </a:lnTo>
                  <a:lnTo>
                    <a:pt x="1752" y="500"/>
                  </a:lnTo>
                  <a:lnTo>
                    <a:pt x="1776" y="566"/>
                  </a:lnTo>
                  <a:lnTo>
                    <a:pt x="1800" y="632"/>
                  </a:lnTo>
                  <a:lnTo>
                    <a:pt x="1824" y="698"/>
                  </a:lnTo>
                  <a:lnTo>
                    <a:pt x="1845" y="764"/>
                  </a:lnTo>
                  <a:lnTo>
                    <a:pt x="1866" y="830"/>
                  </a:lnTo>
                  <a:lnTo>
                    <a:pt x="1885" y="895"/>
                  </a:lnTo>
                  <a:lnTo>
                    <a:pt x="1903" y="960"/>
                  </a:lnTo>
                  <a:lnTo>
                    <a:pt x="1919" y="1023"/>
                  </a:lnTo>
                  <a:lnTo>
                    <a:pt x="1934" y="1087"/>
                  </a:lnTo>
                  <a:lnTo>
                    <a:pt x="1947" y="1148"/>
                  </a:lnTo>
                  <a:lnTo>
                    <a:pt x="1959" y="1209"/>
                  </a:lnTo>
                  <a:lnTo>
                    <a:pt x="1969" y="1268"/>
                  </a:lnTo>
                  <a:lnTo>
                    <a:pt x="1976" y="1326"/>
                  </a:lnTo>
                  <a:lnTo>
                    <a:pt x="1982" y="1382"/>
                  </a:lnTo>
                  <a:lnTo>
                    <a:pt x="1987" y="1436"/>
                  </a:lnTo>
                  <a:lnTo>
                    <a:pt x="1988" y="1488"/>
                  </a:lnTo>
                  <a:lnTo>
                    <a:pt x="1988" y="1537"/>
                  </a:lnTo>
                  <a:lnTo>
                    <a:pt x="1984" y="1585"/>
                  </a:lnTo>
                  <a:lnTo>
                    <a:pt x="1980" y="1629"/>
                  </a:lnTo>
                  <a:lnTo>
                    <a:pt x="1973" y="1672"/>
                  </a:lnTo>
                  <a:lnTo>
                    <a:pt x="1962" y="1711"/>
                  </a:lnTo>
                  <a:lnTo>
                    <a:pt x="1950" y="1747"/>
                  </a:lnTo>
                  <a:lnTo>
                    <a:pt x="1935" y="1779"/>
                  </a:lnTo>
                  <a:lnTo>
                    <a:pt x="1917" y="1809"/>
                  </a:lnTo>
                  <a:lnTo>
                    <a:pt x="1875" y="1867"/>
                  </a:lnTo>
                  <a:lnTo>
                    <a:pt x="1831" y="1925"/>
                  </a:lnTo>
                  <a:lnTo>
                    <a:pt x="1786" y="1981"/>
                  </a:lnTo>
                  <a:lnTo>
                    <a:pt x="1739" y="2037"/>
                  </a:lnTo>
                  <a:lnTo>
                    <a:pt x="1692" y="2091"/>
                  </a:lnTo>
                  <a:lnTo>
                    <a:pt x="1642" y="2144"/>
                  </a:lnTo>
                  <a:lnTo>
                    <a:pt x="1592" y="2197"/>
                  </a:lnTo>
                  <a:lnTo>
                    <a:pt x="1540" y="2248"/>
                  </a:lnTo>
                  <a:lnTo>
                    <a:pt x="1486" y="2298"/>
                  </a:lnTo>
                  <a:lnTo>
                    <a:pt x="1432" y="2347"/>
                  </a:lnTo>
                  <a:lnTo>
                    <a:pt x="1377" y="2396"/>
                  </a:lnTo>
                  <a:lnTo>
                    <a:pt x="1320" y="2442"/>
                  </a:lnTo>
                  <a:lnTo>
                    <a:pt x="1263" y="2489"/>
                  </a:lnTo>
                  <a:lnTo>
                    <a:pt x="1204" y="2534"/>
                  </a:lnTo>
                  <a:lnTo>
                    <a:pt x="1144" y="2579"/>
                  </a:lnTo>
                  <a:lnTo>
                    <a:pt x="1084" y="2621"/>
                  </a:lnTo>
                  <a:lnTo>
                    <a:pt x="1021" y="2663"/>
                  </a:lnTo>
                  <a:lnTo>
                    <a:pt x="959" y="2704"/>
                  </a:lnTo>
                  <a:lnTo>
                    <a:pt x="895" y="2746"/>
                  </a:lnTo>
                  <a:lnTo>
                    <a:pt x="831" y="2785"/>
                  </a:lnTo>
                  <a:lnTo>
                    <a:pt x="765" y="2823"/>
                  </a:lnTo>
                  <a:lnTo>
                    <a:pt x="699" y="2860"/>
                  </a:lnTo>
                  <a:lnTo>
                    <a:pt x="632" y="2897"/>
                  </a:lnTo>
                  <a:lnTo>
                    <a:pt x="564" y="2932"/>
                  </a:lnTo>
                  <a:lnTo>
                    <a:pt x="496" y="2967"/>
                  </a:lnTo>
                  <a:lnTo>
                    <a:pt x="427" y="2999"/>
                  </a:lnTo>
                  <a:lnTo>
                    <a:pt x="357" y="3032"/>
                  </a:lnTo>
                  <a:lnTo>
                    <a:pt x="286" y="3064"/>
                  </a:lnTo>
                  <a:lnTo>
                    <a:pt x="215" y="3095"/>
                  </a:lnTo>
                  <a:lnTo>
                    <a:pt x="144" y="3124"/>
                  </a:lnTo>
                  <a:lnTo>
                    <a:pt x="71" y="3154"/>
                  </a:lnTo>
                  <a:lnTo>
                    <a:pt x="0" y="3181"/>
                  </a:lnTo>
                  <a:lnTo>
                    <a:pt x="16" y="3202"/>
                  </a:lnTo>
                  <a:lnTo>
                    <a:pt x="37" y="3219"/>
                  </a:lnTo>
                  <a:lnTo>
                    <a:pt x="58" y="3234"/>
                  </a:lnTo>
                  <a:lnTo>
                    <a:pt x="81" y="3247"/>
                  </a:lnTo>
                  <a:lnTo>
                    <a:pt x="105" y="3256"/>
                  </a:lnTo>
                  <a:lnTo>
                    <a:pt x="132" y="3264"/>
                  </a:lnTo>
                  <a:lnTo>
                    <a:pt x="159" y="3269"/>
                  </a:lnTo>
                  <a:lnTo>
                    <a:pt x="188" y="3271"/>
                  </a:lnTo>
                  <a:lnTo>
                    <a:pt x="218" y="3272"/>
                  </a:lnTo>
                  <a:lnTo>
                    <a:pt x="249" y="3271"/>
                  </a:lnTo>
                  <a:lnTo>
                    <a:pt x="282" y="3269"/>
                  </a:lnTo>
                  <a:lnTo>
                    <a:pt x="315" y="3265"/>
                  </a:lnTo>
                  <a:lnTo>
                    <a:pt x="347" y="3258"/>
                  </a:lnTo>
                  <a:lnTo>
                    <a:pt x="381" y="3251"/>
                  </a:lnTo>
                  <a:lnTo>
                    <a:pt x="416" y="3243"/>
                  </a:lnTo>
                  <a:lnTo>
                    <a:pt x="450" y="3233"/>
                  </a:lnTo>
                  <a:lnTo>
                    <a:pt x="485" y="3223"/>
                  </a:lnTo>
                  <a:lnTo>
                    <a:pt x="520" y="3212"/>
                  </a:lnTo>
                  <a:lnTo>
                    <a:pt x="554" y="3199"/>
                  </a:lnTo>
                  <a:lnTo>
                    <a:pt x="589" y="3187"/>
                  </a:lnTo>
                  <a:lnTo>
                    <a:pt x="655" y="3160"/>
                  </a:lnTo>
                  <a:lnTo>
                    <a:pt x="720" y="3133"/>
                  </a:lnTo>
                  <a:lnTo>
                    <a:pt x="780" y="3105"/>
                  </a:lnTo>
                  <a:lnTo>
                    <a:pt x="837" y="3079"/>
                  </a:lnTo>
                  <a:lnTo>
                    <a:pt x="887" y="3054"/>
                  </a:lnTo>
                  <a:lnTo>
                    <a:pt x="930" y="3034"/>
                  </a:lnTo>
                  <a:lnTo>
                    <a:pt x="971" y="3014"/>
                  </a:lnTo>
                  <a:lnTo>
                    <a:pt x="1014" y="2993"/>
                  </a:lnTo>
                  <a:lnTo>
                    <a:pt x="1058" y="2971"/>
                  </a:lnTo>
                  <a:lnTo>
                    <a:pt x="1103" y="2947"/>
                  </a:lnTo>
                  <a:lnTo>
                    <a:pt x="1148" y="2921"/>
                  </a:lnTo>
                  <a:lnTo>
                    <a:pt x="1196" y="2895"/>
                  </a:lnTo>
                  <a:lnTo>
                    <a:pt x="1242" y="2866"/>
                  </a:lnTo>
                  <a:lnTo>
                    <a:pt x="1291" y="2838"/>
                  </a:lnTo>
                  <a:lnTo>
                    <a:pt x="1339" y="2807"/>
                  </a:lnTo>
                  <a:lnTo>
                    <a:pt x="1388" y="2776"/>
                  </a:lnTo>
                  <a:lnTo>
                    <a:pt x="1437" y="2744"/>
                  </a:lnTo>
                  <a:lnTo>
                    <a:pt x="1485" y="2710"/>
                  </a:lnTo>
                  <a:lnTo>
                    <a:pt x="1534" y="2676"/>
                  </a:lnTo>
                  <a:lnTo>
                    <a:pt x="1583" y="2641"/>
                  </a:lnTo>
                  <a:lnTo>
                    <a:pt x="1631" y="2604"/>
                  </a:lnTo>
                  <a:lnTo>
                    <a:pt x="1678" y="2567"/>
                  </a:lnTo>
                  <a:lnTo>
                    <a:pt x="1724" y="2530"/>
                  </a:lnTo>
                  <a:lnTo>
                    <a:pt x="1771" y="2492"/>
                  </a:lnTo>
                  <a:lnTo>
                    <a:pt x="1815" y="2453"/>
                  </a:lnTo>
                  <a:lnTo>
                    <a:pt x="1859" y="2413"/>
                  </a:lnTo>
                  <a:lnTo>
                    <a:pt x="1901" y="2372"/>
                  </a:lnTo>
                  <a:lnTo>
                    <a:pt x="1941" y="2332"/>
                  </a:lnTo>
                  <a:lnTo>
                    <a:pt x="1980" y="2291"/>
                  </a:lnTo>
                  <a:lnTo>
                    <a:pt x="2017" y="2250"/>
                  </a:lnTo>
                  <a:lnTo>
                    <a:pt x="2053" y="2208"/>
                  </a:lnTo>
                  <a:lnTo>
                    <a:pt x="2086" y="2165"/>
                  </a:lnTo>
                  <a:lnTo>
                    <a:pt x="2117" y="2123"/>
                  </a:lnTo>
                  <a:lnTo>
                    <a:pt x="2146" y="2081"/>
                  </a:lnTo>
                  <a:lnTo>
                    <a:pt x="2172" y="2037"/>
                  </a:lnTo>
                  <a:lnTo>
                    <a:pt x="2195" y="1995"/>
                  </a:lnTo>
                  <a:lnTo>
                    <a:pt x="2216" y="1952"/>
                  </a:lnTo>
                  <a:lnTo>
                    <a:pt x="2234" y="1908"/>
                  </a:lnTo>
                  <a:lnTo>
                    <a:pt x="2252" y="1853"/>
                  </a:lnTo>
                  <a:lnTo>
                    <a:pt x="2265" y="1796"/>
                  </a:lnTo>
                  <a:lnTo>
                    <a:pt x="2274" y="1738"/>
                  </a:lnTo>
                  <a:lnTo>
                    <a:pt x="2278" y="1679"/>
                  </a:lnTo>
                  <a:lnTo>
                    <a:pt x="2280" y="1619"/>
                  </a:lnTo>
                  <a:lnTo>
                    <a:pt x="2275" y="1557"/>
                  </a:lnTo>
                  <a:lnTo>
                    <a:pt x="2269" y="1496"/>
                  </a:lnTo>
                  <a:lnTo>
                    <a:pt x="2258" y="1434"/>
                  </a:lnTo>
                  <a:lnTo>
                    <a:pt x="2245" y="1370"/>
                  </a:lnTo>
                  <a:lnTo>
                    <a:pt x="2229" y="1307"/>
                  </a:lnTo>
                  <a:lnTo>
                    <a:pt x="2209" y="1243"/>
                  </a:lnTo>
                  <a:lnTo>
                    <a:pt x="2188" y="1179"/>
                  </a:lnTo>
                  <a:lnTo>
                    <a:pt x="2163" y="1114"/>
                  </a:lnTo>
                  <a:lnTo>
                    <a:pt x="2137" y="1050"/>
                  </a:lnTo>
                  <a:lnTo>
                    <a:pt x="2108" y="986"/>
                  </a:lnTo>
                  <a:lnTo>
                    <a:pt x="2078" y="922"/>
                  </a:lnTo>
                  <a:lnTo>
                    <a:pt x="2046" y="857"/>
                  </a:lnTo>
                  <a:lnTo>
                    <a:pt x="2013" y="794"/>
                  </a:lnTo>
                  <a:lnTo>
                    <a:pt x="1979" y="732"/>
                  </a:lnTo>
                  <a:lnTo>
                    <a:pt x="1944" y="668"/>
                  </a:lnTo>
                  <a:lnTo>
                    <a:pt x="1908" y="607"/>
                  </a:lnTo>
                  <a:lnTo>
                    <a:pt x="1872" y="545"/>
                  </a:lnTo>
                  <a:lnTo>
                    <a:pt x="1835" y="485"/>
                  </a:lnTo>
                  <a:lnTo>
                    <a:pt x="1799" y="426"/>
                  </a:lnTo>
                  <a:lnTo>
                    <a:pt x="1726" y="311"/>
                  </a:lnTo>
                  <a:lnTo>
                    <a:pt x="1657" y="201"/>
                  </a:lnTo>
                  <a:lnTo>
                    <a:pt x="1590" y="97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DBB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7" name="Freeform 40"/>
            <p:cNvSpPr>
              <a:spLocks noChangeAspect="1"/>
            </p:cNvSpPr>
            <p:nvPr/>
          </p:nvSpPr>
          <p:spPr bwMode="auto">
            <a:xfrm>
              <a:off x="4215" y="1325"/>
              <a:ext cx="42" cy="55"/>
            </a:xfrm>
            <a:custGeom>
              <a:avLst/>
              <a:gdLst>
                <a:gd name="T0" fmla="*/ 594 w 635"/>
                <a:gd name="T1" fmla="*/ 784 h 826"/>
                <a:gd name="T2" fmla="*/ 556 w 635"/>
                <a:gd name="T3" fmla="*/ 816 h 826"/>
                <a:gd name="T4" fmla="*/ 511 w 635"/>
                <a:gd name="T5" fmla="*/ 826 h 826"/>
                <a:gd name="T6" fmla="*/ 460 w 635"/>
                <a:gd name="T7" fmla="*/ 814 h 826"/>
                <a:gd name="T8" fmla="*/ 405 w 635"/>
                <a:gd name="T9" fmla="*/ 786 h 826"/>
                <a:gd name="T10" fmla="*/ 348 w 635"/>
                <a:gd name="T11" fmla="*/ 741 h 826"/>
                <a:gd name="T12" fmla="*/ 290 w 635"/>
                <a:gd name="T13" fmla="*/ 684 h 826"/>
                <a:gd name="T14" fmla="*/ 234 w 635"/>
                <a:gd name="T15" fmla="*/ 618 h 826"/>
                <a:gd name="T16" fmla="*/ 179 w 635"/>
                <a:gd name="T17" fmla="*/ 545 h 826"/>
                <a:gd name="T18" fmla="*/ 129 w 635"/>
                <a:gd name="T19" fmla="*/ 466 h 826"/>
                <a:gd name="T20" fmla="*/ 86 w 635"/>
                <a:gd name="T21" fmla="*/ 386 h 826"/>
                <a:gd name="T22" fmla="*/ 49 w 635"/>
                <a:gd name="T23" fmla="*/ 308 h 826"/>
                <a:gd name="T24" fmla="*/ 21 w 635"/>
                <a:gd name="T25" fmla="*/ 232 h 826"/>
                <a:gd name="T26" fmla="*/ 4 w 635"/>
                <a:gd name="T27" fmla="*/ 163 h 826"/>
                <a:gd name="T28" fmla="*/ 0 w 635"/>
                <a:gd name="T29" fmla="*/ 103 h 826"/>
                <a:gd name="T30" fmla="*/ 10 w 635"/>
                <a:gd name="T31" fmla="*/ 54 h 826"/>
                <a:gd name="T32" fmla="*/ 35 w 635"/>
                <a:gd name="T33" fmla="*/ 19 h 826"/>
                <a:gd name="T34" fmla="*/ 70 w 635"/>
                <a:gd name="T35" fmla="*/ 2 h 826"/>
                <a:gd name="T36" fmla="*/ 114 w 635"/>
                <a:gd name="T37" fmla="*/ 1 h 826"/>
                <a:gd name="T38" fmla="*/ 165 w 635"/>
                <a:gd name="T39" fmla="*/ 15 h 826"/>
                <a:gd name="T40" fmla="*/ 220 w 635"/>
                <a:gd name="T41" fmla="*/ 40 h 826"/>
                <a:gd name="T42" fmla="*/ 278 w 635"/>
                <a:gd name="T43" fmla="*/ 78 h 826"/>
                <a:gd name="T44" fmla="*/ 338 w 635"/>
                <a:gd name="T45" fmla="*/ 125 h 826"/>
                <a:gd name="T46" fmla="*/ 396 w 635"/>
                <a:gd name="T47" fmla="*/ 180 h 826"/>
                <a:gd name="T48" fmla="*/ 453 w 635"/>
                <a:gd name="T49" fmla="*/ 242 h 826"/>
                <a:gd name="T50" fmla="*/ 504 w 635"/>
                <a:gd name="T51" fmla="*/ 309 h 826"/>
                <a:gd name="T52" fmla="*/ 551 w 635"/>
                <a:gd name="T53" fmla="*/ 380 h 826"/>
                <a:gd name="T54" fmla="*/ 589 w 635"/>
                <a:gd name="T55" fmla="*/ 452 h 826"/>
                <a:gd name="T56" fmla="*/ 616 w 635"/>
                <a:gd name="T57" fmla="*/ 523 h 826"/>
                <a:gd name="T58" fmla="*/ 632 w 635"/>
                <a:gd name="T59" fmla="*/ 595 h 826"/>
                <a:gd name="T60" fmla="*/ 635 w 635"/>
                <a:gd name="T61" fmla="*/ 664 h 826"/>
                <a:gd name="T62" fmla="*/ 623 w 635"/>
                <a:gd name="T63" fmla="*/ 727 h 8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5"/>
                <a:gd name="T97" fmla="*/ 0 h 826"/>
                <a:gd name="T98" fmla="*/ 635 w 635"/>
                <a:gd name="T99" fmla="*/ 826 h 8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5" h="826">
                  <a:moveTo>
                    <a:pt x="611" y="758"/>
                  </a:moveTo>
                  <a:lnTo>
                    <a:pt x="594" y="784"/>
                  </a:lnTo>
                  <a:lnTo>
                    <a:pt x="576" y="803"/>
                  </a:lnTo>
                  <a:lnTo>
                    <a:pt x="556" y="816"/>
                  </a:lnTo>
                  <a:lnTo>
                    <a:pt x="534" y="824"/>
                  </a:lnTo>
                  <a:lnTo>
                    <a:pt x="511" y="826"/>
                  </a:lnTo>
                  <a:lnTo>
                    <a:pt x="486" y="823"/>
                  </a:lnTo>
                  <a:lnTo>
                    <a:pt x="460" y="814"/>
                  </a:lnTo>
                  <a:lnTo>
                    <a:pt x="432" y="802"/>
                  </a:lnTo>
                  <a:lnTo>
                    <a:pt x="405" y="786"/>
                  </a:lnTo>
                  <a:lnTo>
                    <a:pt x="376" y="764"/>
                  </a:lnTo>
                  <a:lnTo>
                    <a:pt x="348" y="741"/>
                  </a:lnTo>
                  <a:lnTo>
                    <a:pt x="319" y="714"/>
                  </a:lnTo>
                  <a:lnTo>
                    <a:pt x="290" y="684"/>
                  </a:lnTo>
                  <a:lnTo>
                    <a:pt x="261" y="652"/>
                  </a:lnTo>
                  <a:lnTo>
                    <a:pt x="234" y="618"/>
                  </a:lnTo>
                  <a:lnTo>
                    <a:pt x="206" y="582"/>
                  </a:lnTo>
                  <a:lnTo>
                    <a:pt x="179" y="545"/>
                  </a:lnTo>
                  <a:lnTo>
                    <a:pt x="153" y="505"/>
                  </a:lnTo>
                  <a:lnTo>
                    <a:pt x="129" y="466"/>
                  </a:lnTo>
                  <a:lnTo>
                    <a:pt x="107" y="426"/>
                  </a:lnTo>
                  <a:lnTo>
                    <a:pt x="86" y="386"/>
                  </a:lnTo>
                  <a:lnTo>
                    <a:pt x="65" y="347"/>
                  </a:lnTo>
                  <a:lnTo>
                    <a:pt x="49" y="308"/>
                  </a:lnTo>
                  <a:lnTo>
                    <a:pt x="34" y="269"/>
                  </a:lnTo>
                  <a:lnTo>
                    <a:pt x="21" y="232"/>
                  </a:lnTo>
                  <a:lnTo>
                    <a:pt x="12" y="197"/>
                  </a:lnTo>
                  <a:lnTo>
                    <a:pt x="4" y="163"/>
                  </a:lnTo>
                  <a:lnTo>
                    <a:pt x="1" y="131"/>
                  </a:lnTo>
                  <a:lnTo>
                    <a:pt x="0" y="103"/>
                  </a:lnTo>
                  <a:lnTo>
                    <a:pt x="3" y="76"/>
                  </a:lnTo>
                  <a:lnTo>
                    <a:pt x="10" y="54"/>
                  </a:lnTo>
                  <a:lnTo>
                    <a:pt x="21" y="34"/>
                  </a:lnTo>
                  <a:lnTo>
                    <a:pt x="35" y="19"/>
                  </a:lnTo>
                  <a:lnTo>
                    <a:pt x="51" y="9"/>
                  </a:lnTo>
                  <a:lnTo>
                    <a:pt x="70" y="2"/>
                  </a:lnTo>
                  <a:lnTo>
                    <a:pt x="91" y="0"/>
                  </a:lnTo>
                  <a:lnTo>
                    <a:pt x="114" y="1"/>
                  </a:lnTo>
                  <a:lnTo>
                    <a:pt x="138" y="6"/>
                  </a:lnTo>
                  <a:lnTo>
                    <a:pt x="165" y="15"/>
                  </a:lnTo>
                  <a:lnTo>
                    <a:pt x="192" y="25"/>
                  </a:lnTo>
                  <a:lnTo>
                    <a:pt x="220" y="40"/>
                  </a:lnTo>
                  <a:lnTo>
                    <a:pt x="248" y="58"/>
                  </a:lnTo>
                  <a:lnTo>
                    <a:pt x="278" y="78"/>
                  </a:lnTo>
                  <a:lnTo>
                    <a:pt x="308" y="101"/>
                  </a:lnTo>
                  <a:lnTo>
                    <a:pt x="338" y="125"/>
                  </a:lnTo>
                  <a:lnTo>
                    <a:pt x="368" y="151"/>
                  </a:lnTo>
                  <a:lnTo>
                    <a:pt x="396" y="180"/>
                  </a:lnTo>
                  <a:lnTo>
                    <a:pt x="425" y="210"/>
                  </a:lnTo>
                  <a:lnTo>
                    <a:pt x="453" y="242"/>
                  </a:lnTo>
                  <a:lnTo>
                    <a:pt x="480" y="275"/>
                  </a:lnTo>
                  <a:lnTo>
                    <a:pt x="504" y="309"/>
                  </a:lnTo>
                  <a:lnTo>
                    <a:pt x="529" y="344"/>
                  </a:lnTo>
                  <a:lnTo>
                    <a:pt x="551" y="380"/>
                  </a:lnTo>
                  <a:lnTo>
                    <a:pt x="571" y="415"/>
                  </a:lnTo>
                  <a:lnTo>
                    <a:pt x="589" y="452"/>
                  </a:lnTo>
                  <a:lnTo>
                    <a:pt x="604" y="487"/>
                  </a:lnTo>
                  <a:lnTo>
                    <a:pt x="616" y="523"/>
                  </a:lnTo>
                  <a:lnTo>
                    <a:pt x="626" y="559"/>
                  </a:lnTo>
                  <a:lnTo>
                    <a:pt x="632" y="595"/>
                  </a:lnTo>
                  <a:lnTo>
                    <a:pt x="635" y="630"/>
                  </a:lnTo>
                  <a:lnTo>
                    <a:pt x="635" y="664"/>
                  </a:lnTo>
                  <a:lnTo>
                    <a:pt x="631" y="697"/>
                  </a:lnTo>
                  <a:lnTo>
                    <a:pt x="623" y="727"/>
                  </a:lnTo>
                  <a:lnTo>
                    <a:pt x="611" y="7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8" name="Freeform 41"/>
            <p:cNvSpPr>
              <a:spLocks noChangeAspect="1"/>
            </p:cNvSpPr>
            <p:nvPr/>
          </p:nvSpPr>
          <p:spPr bwMode="auto">
            <a:xfrm>
              <a:off x="4601" y="1197"/>
              <a:ext cx="62" cy="46"/>
            </a:xfrm>
            <a:custGeom>
              <a:avLst/>
              <a:gdLst>
                <a:gd name="T0" fmla="*/ 32 w 931"/>
                <a:gd name="T1" fmla="*/ 580 h 691"/>
                <a:gd name="T2" fmla="*/ 99 w 931"/>
                <a:gd name="T3" fmla="*/ 610 h 691"/>
                <a:gd name="T4" fmla="*/ 168 w 931"/>
                <a:gd name="T5" fmla="*/ 636 h 691"/>
                <a:gd name="T6" fmla="*/ 239 w 931"/>
                <a:gd name="T7" fmla="*/ 657 h 691"/>
                <a:gd name="T8" fmla="*/ 311 w 931"/>
                <a:gd name="T9" fmla="*/ 673 h 691"/>
                <a:gd name="T10" fmla="*/ 385 w 931"/>
                <a:gd name="T11" fmla="*/ 684 h 691"/>
                <a:gd name="T12" fmla="*/ 460 w 931"/>
                <a:gd name="T13" fmla="*/ 690 h 691"/>
                <a:gd name="T14" fmla="*/ 536 w 931"/>
                <a:gd name="T15" fmla="*/ 691 h 691"/>
                <a:gd name="T16" fmla="*/ 618 w 931"/>
                <a:gd name="T17" fmla="*/ 689 h 691"/>
                <a:gd name="T18" fmla="*/ 679 w 931"/>
                <a:gd name="T19" fmla="*/ 683 h 691"/>
                <a:gd name="T20" fmla="*/ 715 w 931"/>
                <a:gd name="T21" fmla="*/ 678 h 691"/>
                <a:gd name="T22" fmla="*/ 748 w 931"/>
                <a:gd name="T23" fmla="*/ 671 h 691"/>
                <a:gd name="T24" fmla="*/ 779 w 931"/>
                <a:gd name="T25" fmla="*/ 661 h 691"/>
                <a:gd name="T26" fmla="*/ 807 w 931"/>
                <a:gd name="T27" fmla="*/ 650 h 691"/>
                <a:gd name="T28" fmla="*/ 832 w 931"/>
                <a:gd name="T29" fmla="*/ 637 h 691"/>
                <a:gd name="T30" fmla="*/ 854 w 931"/>
                <a:gd name="T31" fmla="*/ 621 h 691"/>
                <a:gd name="T32" fmla="*/ 873 w 931"/>
                <a:gd name="T33" fmla="*/ 604 h 691"/>
                <a:gd name="T34" fmla="*/ 889 w 931"/>
                <a:gd name="T35" fmla="*/ 586 h 691"/>
                <a:gd name="T36" fmla="*/ 903 w 931"/>
                <a:gd name="T37" fmla="*/ 565 h 691"/>
                <a:gd name="T38" fmla="*/ 914 w 931"/>
                <a:gd name="T39" fmla="*/ 543 h 691"/>
                <a:gd name="T40" fmla="*/ 922 w 931"/>
                <a:gd name="T41" fmla="*/ 518 h 691"/>
                <a:gd name="T42" fmla="*/ 928 w 931"/>
                <a:gd name="T43" fmla="*/ 492 h 691"/>
                <a:gd name="T44" fmla="*/ 930 w 931"/>
                <a:gd name="T45" fmla="*/ 463 h 691"/>
                <a:gd name="T46" fmla="*/ 928 w 931"/>
                <a:gd name="T47" fmla="*/ 392 h 691"/>
                <a:gd name="T48" fmla="*/ 917 w 931"/>
                <a:gd name="T49" fmla="*/ 288 h 691"/>
                <a:gd name="T50" fmla="*/ 900 w 931"/>
                <a:gd name="T51" fmla="*/ 201 h 691"/>
                <a:gd name="T52" fmla="*/ 875 w 931"/>
                <a:gd name="T53" fmla="*/ 129 h 691"/>
                <a:gd name="T54" fmla="*/ 845 w 931"/>
                <a:gd name="T55" fmla="*/ 73 h 691"/>
                <a:gd name="T56" fmla="*/ 808 w 931"/>
                <a:gd name="T57" fmla="*/ 33 h 691"/>
                <a:gd name="T58" fmla="*/ 764 w 931"/>
                <a:gd name="T59" fmla="*/ 9 h 691"/>
                <a:gd name="T60" fmla="*/ 713 w 931"/>
                <a:gd name="T61" fmla="*/ 0 h 691"/>
                <a:gd name="T62" fmla="*/ 655 w 931"/>
                <a:gd name="T63" fmla="*/ 7 h 691"/>
                <a:gd name="T64" fmla="*/ 591 w 931"/>
                <a:gd name="T65" fmla="*/ 30 h 691"/>
                <a:gd name="T66" fmla="*/ 519 w 931"/>
                <a:gd name="T67" fmla="*/ 68 h 691"/>
                <a:gd name="T68" fmla="*/ 441 w 931"/>
                <a:gd name="T69" fmla="*/ 123 h 691"/>
                <a:gd name="T70" fmla="*/ 355 w 931"/>
                <a:gd name="T71" fmla="*/ 193 h 691"/>
                <a:gd name="T72" fmla="*/ 263 w 931"/>
                <a:gd name="T73" fmla="*/ 278 h 691"/>
                <a:gd name="T74" fmla="*/ 163 w 931"/>
                <a:gd name="T75" fmla="*/ 381 h 691"/>
                <a:gd name="T76" fmla="*/ 56 w 931"/>
                <a:gd name="T77" fmla="*/ 498 h 69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31"/>
                <a:gd name="T118" fmla="*/ 0 h 691"/>
                <a:gd name="T119" fmla="*/ 931 w 931"/>
                <a:gd name="T120" fmla="*/ 691 h 69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31" h="691">
                  <a:moveTo>
                    <a:pt x="0" y="563"/>
                  </a:moveTo>
                  <a:lnTo>
                    <a:pt x="32" y="580"/>
                  </a:lnTo>
                  <a:lnTo>
                    <a:pt x="65" y="596"/>
                  </a:lnTo>
                  <a:lnTo>
                    <a:pt x="99" y="610"/>
                  </a:lnTo>
                  <a:lnTo>
                    <a:pt x="133" y="623"/>
                  </a:lnTo>
                  <a:lnTo>
                    <a:pt x="168" y="636"/>
                  </a:lnTo>
                  <a:lnTo>
                    <a:pt x="203" y="646"/>
                  </a:lnTo>
                  <a:lnTo>
                    <a:pt x="239" y="657"/>
                  </a:lnTo>
                  <a:lnTo>
                    <a:pt x="275" y="665"/>
                  </a:lnTo>
                  <a:lnTo>
                    <a:pt x="311" y="673"/>
                  </a:lnTo>
                  <a:lnTo>
                    <a:pt x="348" y="679"/>
                  </a:lnTo>
                  <a:lnTo>
                    <a:pt x="385" y="684"/>
                  </a:lnTo>
                  <a:lnTo>
                    <a:pt x="422" y="688"/>
                  </a:lnTo>
                  <a:lnTo>
                    <a:pt x="460" y="690"/>
                  </a:lnTo>
                  <a:lnTo>
                    <a:pt x="498" y="691"/>
                  </a:lnTo>
                  <a:lnTo>
                    <a:pt x="536" y="691"/>
                  </a:lnTo>
                  <a:lnTo>
                    <a:pt x="575" y="690"/>
                  </a:lnTo>
                  <a:lnTo>
                    <a:pt x="618" y="689"/>
                  </a:lnTo>
                  <a:lnTo>
                    <a:pt x="660" y="685"/>
                  </a:lnTo>
                  <a:lnTo>
                    <a:pt x="679" y="683"/>
                  </a:lnTo>
                  <a:lnTo>
                    <a:pt x="697" y="681"/>
                  </a:lnTo>
                  <a:lnTo>
                    <a:pt x="715" y="678"/>
                  </a:lnTo>
                  <a:lnTo>
                    <a:pt x="731" y="675"/>
                  </a:lnTo>
                  <a:lnTo>
                    <a:pt x="748" y="671"/>
                  </a:lnTo>
                  <a:lnTo>
                    <a:pt x="764" y="666"/>
                  </a:lnTo>
                  <a:lnTo>
                    <a:pt x="779" y="661"/>
                  </a:lnTo>
                  <a:lnTo>
                    <a:pt x="793" y="656"/>
                  </a:lnTo>
                  <a:lnTo>
                    <a:pt x="807" y="650"/>
                  </a:lnTo>
                  <a:lnTo>
                    <a:pt x="819" y="643"/>
                  </a:lnTo>
                  <a:lnTo>
                    <a:pt x="832" y="637"/>
                  </a:lnTo>
                  <a:lnTo>
                    <a:pt x="844" y="629"/>
                  </a:lnTo>
                  <a:lnTo>
                    <a:pt x="854" y="621"/>
                  </a:lnTo>
                  <a:lnTo>
                    <a:pt x="864" y="614"/>
                  </a:lnTo>
                  <a:lnTo>
                    <a:pt x="873" y="604"/>
                  </a:lnTo>
                  <a:lnTo>
                    <a:pt x="882" y="596"/>
                  </a:lnTo>
                  <a:lnTo>
                    <a:pt x="889" y="586"/>
                  </a:lnTo>
                  <a:lnTo>
                    <a:pt x="896" y="575"/>
                  </a:lnTo>
                  <a:lnTo>
                    <a:pt x="903" y="565"/>
                  </a:lnTo>
                  <a:lnTo>
                    <a:pt x="909" y="554"/>
                  </a:lnTo>
                  <a:lnTo>
                    <a:pt x="914" y="543"/>
                  </a:lnTo>
                  <a:lnTo>
                    <a:pt x="919" y="530"/>
                  </a:lnTo>
                  <a:lnTo>
                    <a:pt x="922" y="518"/>
                  </a:lnTo>
                  <a:lnTo>
                    <a:pt x="925" y="505"/>
                  </a:lnTo>
                  <a:lnTo>
                    <a:pt x="928" y="492"/>
                  </a:lnTo>
                  <a:lnTo>
                    <a:pt x="929" y="477"/>
                  </a:lnTo>
                  <a:lnTo>
                    <a:pt x="930" y="463"/>
                  </a:lnTo>
                  <a:lnTo>
                    <a:pt x="931" y="449"/>
                  </a:lnTo>
                  <a:lnTo>
                    <a:pt x="928" y="392"/>
                  </a:lnTo>
                  <a:lnTo>
                    <a:pt x="923" y="338"/>
                  </a:lnTo>
                  <a:lnTo>
                    <a:pt x="917" y="288"/>
                  </a:lnTo>
                  <a:lnTo>
                    <a:pt x="909" y="242"/>
                  </a:lnTo>
                  <a:lnTo>
                    <a:pt x="900" y="201"/>
                  </a:lnTo>
                  <a:lnTo>
                    <a:pt x="888" y="163"/>
                  </a:lnTo>
                  <a:lnTo>
                    <a:pt x="875" y="129"/>
                  </a:lnTo>
                  <a:lnTo>
                    <a:pt x="862" y="100"/>
                  </a:lnTo>
                  <a:lnTo>
                    <a:pt x="845" y="73"/>
                  </a:lnTo>
                  <a:lnTo>
                    <a:pt x="828" y="51"/>
                  </a:lnTo>
                  <a:lnTo>
                    <a:pt x="808" y="33"/>
                  </a:lnTo>
                  <a:lnTo>
                    <a:pt x="786" y="19"/>
                  </a:lnTo>
                  <a:lnTo>
                    <a:pt x="764" y="9"/>
                  </a:lnTo>
                  <a:lnTo>
                    <a:pt x="739" y="2"/>
                  </a:lnTo>
                  <a:lnTo>
                    <a:pt x="713" y="0"/>
                  </a:lnTo>
                  <a:lnTo>
                    <a:pt x="685" y="1"/>
                  </a:lnTo>
                  <a:lnTo>
                    <a:pt x="655" y="7"/>
                  </a:lnTo>
                  <a:lnTo>
                    <a:pt x="624" y="16"/>
                  </a:lnTo>
                  <a:lnTo>
                    <a:pt x="591" y="30"/>
                  </a:lnTo>
                  <a:lnTo>
                    <a:pt x="556" y="47"/>
                  </a:lnTo>
                  <a:lnTo>
                    <a:pt x="519" y="68"/>
                  </a:lnTo>
                  <a:lnTo>
                    <a:pt x="481" y="93"/>
                  </a:lnTo>
                  <a:lnTo>
                    <a:pt x="441" y="123"/>
                  </a:lnTo>
                  <a:lnTo>
                    <a:pt x="399" y="156"/>
                  </a:lnTo>
                  <a:lnTo>
                    <a:pt x="355" y="193"/>
                  </a:lnTo>
                  <a:lnTo>
                    <a:pt x="309" y="234"/>
                  </a:lnTo>
                  <a:lnTo>
                    <a:pt x="263" y="278"/>
                  </a:lnTo>
                  <a:lnTo>
                    <a:pt x="213" y="328"/>
                  </a:lnTo>
                  <a:lnTo>
                    <a:pt x="163" y="381"/>
                  </a:lnTo>
                  <a:lnTo>
                    <a:pt x="111" y="438"/>
                  </a:lnTo>
                  <a:lnTo>
                    <a:pt x="56" y="498"/>
                  </a:lnTo>
                  <a:lnTo>
                    <a:pt x="0" y="563"/>
                  </a:lnTo>
                  <a:close/>
                </a:path>
              </a:pathLst>
            </a:custGeom>
            <a:solidFill>
              <a:srgbClr val="EED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89" name="Freeform 42"/>
            <p:cNvSpPr>
              <a:spLocks noChangeAspect="1"/>
            </p:cNvSpPr>
            <p:nvPr/>
          </p:nvSpPr>
          <p:spPr bwMode="auto">
            <a:xfrm>
              <a:off x="4670" y="1222"/>
              <a:ext cx="63" cy="41"/>
            </a:xfrm>
            <a:custGeom>
              <a:avLst/>
              <a:gdLst>
                <a:gd name="T0" fmla="*/ 954 w 954"/>
                <a:gd name="T1" fmla="*/ 224 h 611"/>
                <a:gd name="T2" fmla="*/ 902 w 954"/>
                <a:gd name="T3" fmla="*/ 161 h 611"/>
                <a:gd name="T4" fmla="*/ 849 w 954"/>
                <a:gd name="T5" fmla="*/ 110 h 611"/>
                <a:gd name="T6" fmla="*/ 794 w 954"/>
                <a:gd name="T7" fmla="*/ 68 h 611"/>
                <a:gd name="T8" fmla="*/ 739 w 954"/>
                <a:gd name="T9" fmla="*/ 37 h 611"/>
                <a:gd name="T10" fmla="*/ 682 w 954"/>
                <a:gd name="T11" fmla="*/ 14 h 611"/>
                <a:gd name="T12" fmla="*/ 625 w 954"/>
                <a:gd name="T13" fmla="*/ 2 h 611"/>
                <a:gd name="T14" fmla="*/ 567 w 954"/>
                <a:gd name="T15" fmla="*/ 0 h 611"/>
                <a:gd name="T16" fmla="*/ 507 w 954"/>
                <a:gd name="T17" fmla="*/ 7 h 611"/>
                <a:gd name="T18" fmla="*/ 447 w 954"/>
                <a:gd name="T19" fmla="*/ 24 h 611"/>
                <a:gd name="T20" fmla="*/ 386 w 954"/>
                <a:gd name="T21" fmla="*/ 51 h 611"/>
                <a:gd name="T22" fmla="*/ 323 w 954"/>
                <a:gd name="T23" fmla="*/ 88 h 611"/>
                <a:gd name="T24" fmla="*/ 261 w 954"/>
                <a:gd name="T25" fmla="*/ 135 h 611"/>
                <a:gd name="T26" fmla="*/ 197 w 954"/>
                <a:gd name="T27" fmla="*/ 191 h 611"/>
                <a:gd name="T28" fmla="*/ 132 w 954"/>
                <a:gd name="T29" fmla="*/ 258 h 611"/>
                <a:gd name="T30" fmla="*/ 67 w 954"/>
                <a:gd name="T31" fmla="*/ 334 h 611"/>
                <a:gd name="T32" fmla="*/ 0 w 954"/>
                <a:gd name="T33" fmla="*/ 419 h 611"/>
                <a:gd name="T34" fmla="*/ 60 w 954"/>
                <a:gd name="T35" fmla="*/ 467 h 611"/>
                <a:gd name="T36" fmla="*/ 119 w 954"/>
                <a:gd name="T37" fmla="*/ 508 h 611"/>
                <a:gd name="T38" fmla="*/ 178 w 954"/>
                <a:gd name="T39" fmla="*/ 543 h 611"/>
                <a:gd name="T40" fmla="*/ 235 w 954"/>
                <a:gd name="T41" fmla="*/ 570 h 611"/>
                <a:gd name="T42" fmla="*/ 292 w 954"/>
                <a:gd name="T43" fmla="*/ 591 h 611"/>
                <a:gd name="T44" fmla="*/ 347 w 954"/>
                <a:gd name="T45" fmla="*/ 604 h 611"/>
                <a:gd name="T46" fmla="*/ 402 w 954"/>
                <a:gd name="T47" fmla="*/ 611 h 611"/>
                <a:gd name="T48" fmla="*/ 456 w 954"/>
                <a:gd name="T49" fmla="*/ 610 h 611"/>
                <a:gd name="T50" fmla="*/ 509 w 954"/>
                <a:gd name="T51" fmla="*/ 603 h 611"/>
                <a:gd name="T52" fmla="*/ 560 w 954"/>
                <a:gd name="T53" fmla="*/ 588 h 611"/>
                <a:gd name="T54" fmla="*/ 611 w 954"/>
                <a:gd name="T55" fmla="*/ 568 h 611"/>
                <a:gd name="T56" fmla="*/ 661 w 954"/>
                <a:gd name="T57" fmla="*/ 540 h 611"/>
                <a:gd name="T58" fmla="*/ 711 w 954"/>
                <a:gd name="T59" fmla="*/ 506 h 611"/>
                <a:gd name="T60" fmla="*/ 758 w 954"/>
                <a:gd name="T61" fmla="*/ 465 h 611"/>
                <a:gd name="T62" fmla="*/ 805 w 954"/>
                <a:gd name="T63" fmla="*/ 416 h 611"/>
                <a:gd name="T64" fmla="*/ 851 w 954"/>
                <a:gd name="T65" fmla="*/ 361 h 6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54"/>
                <a:gd name="T100" fmla="*/ 0 h 611"/>
                <a:gd name="T101" fmla="*/ 954 w 954"/>
                <a:gd name="T102" fmla="*/ 611 h 6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54" h="611">
                  <a:moveTo>
                    <a:pt x="851" y="361"/>
                  </a:moveTo>
                  <a:lnTo>
                    <a:pt x="954" y="224"/>
                  </a:lnTo>
                  <a:lnTo>
                    <a:pt x="928" y="191"/>
                  </a:lnTo>
                  <a:lnTo>
                    <a:pt x="902" y="161"/>
                  </a:lnTo>
                  <a:lnTo>
                    <a:pt x="875" y="135"/>
                  </a:lnTo>
                  <a:lnTo>
                    <a:pt x="849" y="110"/>
                  </a:lnTo>
                  <a:lnTo>
                    <a:pt x="822" y="87"/>
                  </a:lnTo>
                  <a:lnTo>
                    <a:pt x="794" y="68"/>
                  </a:lnTo>
                  <a:lnTo>
                    <a:pt x="767" y="51"/>
                  </a:lnTo>
                  <a:lnTo>
                    <a:pt x="739" y="37"/>
                  </a:lnTo>
                  <a:lnTo>
                    <a:pt x="711" y="24"/>
                  </a:lnTo>
                  <a:lnTo>
                    <a:pt x="682" y="14"/>
                  </a:lnTo>
                  <a:lnTo>
                    <a:pt x="653" y="7"/>
                  </a:lnTo>
                  <a:lnTo>
                    <a:pt x="625" y="2"/>
                  </a:lnTo>
                  <a:lnTo>
                    <a:pt x="596" y="0"/>
                  </a:lnTo>
                  <a:lnTo>
                    <a:pt x="567" y="0"/>
                  </a:lnTo>
                  <a:lnTo>
                    <a:pt x="537" y="2"/>
                  </a:lnTo>
                  <a:lnTo>
                    <a:pt x="507" y="7"/>
                  </a:lnTo>
                  <a:lnTo>
                    <a:pt x="478" y="14"/>
                  </a:lnTo>
                  <a:lnTo>
                    <a:pt x="447" y="24"/>
                  </a:lnTo>
                  <a:lnTo>
                    <a:pt x="417" y="37"/>
                  </a:lnTo>
                  <a:lnTo>
                    <a:pt x="386" y="51"/>
                  </a:lnTo>
                  <a:lnTo>
                    <a:pt x="355" y="68"/>
                  </a:lnTo>
                  <a:lnTo>
                    <a:pt x="323" y="88"/>
                  </a:lnTo>
                  <a:lnTo>
                    <a:pt x="293" y="111"/>
                  </a:lnTo>
                  <a:lnTo>
                    <a:pt x="261" y="135"/>
                  </a:lnTo>
                  <a:lnTo>
                    <a:pt x="229" y="162"/>
                  </a:lnTo>
                  <a:lnTo>
                    <a:pt x="197" y="191"/>
                  </a:lnTo>
                  <a:lnTo>
                    <a:pt x="165" y="224"/>
                  </a:lnTo>
                  <a:lnTo>
                    <a:pt x="132" y="258"/>
                  </a:lnTo>
                  <a:lnTo>
                    <a:pt x="99" y="295"/>
                  </a:lnTo>
                  <a:lnTo>
                    <a:pt x="67" y="334"/>
                  </a:lnTo>
                  <a:lnTo>
                    <a:pt x="34" y="375"/>
                  </a:lnTo>
                  <a:lnTo>
                    <a:pt x="0" y="419"/>
                  </a:lnTo>
                  <a:lnTo>
                    <a:pt x="31" y="444"/>
                  </a:lnTo>
                  <a:lnTo>
                    <a:pt x="60" y="467"/>
                  </a:lnTo>
                  <a:lnTo>
                    <a:pt x="90" y="489"/>
                  </a:lnTo>
                  <a:lnTo>
                    <a:pt x="119" y="508"/>
                  </a:lnTo>
                  <a:lnTo>
                    <a:pt x="149" y="526"/>
                  </a:lnTo>
                  <a:lnTo>
                    <a:pt x="178" y="543"/>
                  </a:lnTo>
                  <a:lnTo>
                    <a:pt x="206" y="558"/>
                  </a:lnTo>
                  <a:lnTo>
                    <a:pt x="235" y="570"/>
                  </a:lnTo>
                  <a:lnTo>
                    <a:pt x="263" y="581"/>
                  </a:lnTo>
                  <a:lnTo>
                    <a:pt x="292" y="591"/>
                  </a:lnTo>
                  <a:lnTo>
                    <a:pt x="319" y="598"/>
                  </a:lnTo>
                  <a:lnTo>
                    <a:pt x="347" y="604"/>
                  </a:lnTo>
                  <a:lnTo>
                    <a:pt x="374" y="609"/>
                  </a:lnTo>
                  <a:lnTo>
                    <a:pt x="402" y="611"/>
                  </a:lnTo>
                  <a:lnTo>
                    <a:pt x="429" y="611"/>
                  </a:lnTo>
                  <a:lnTo>
                    <a:pt x="456" y="610"/>
                  </a:lnTo>
                  <a:lnTo>
                    <a:pt x="482" y="607"/>
                  </a:lnTo>
                  <a:lnTo>
                    <a:pt x="509" y="603"/>
                  </a:lnTo>
                  <a:lnTo>
                    <a:pt x="535" y="597"/>
                  </a:lnTo>
                  <a:lnTo>
                    <a:pt x="560" y="588"/>
                  </a:lnTo>
                  <a:lnTo>
                    <a:pt x="586" y="579"/>
                  </a:lnTo>
                  <a:lnTo>
                    <a:pt x="611" y="568"/>
                  </a:lnTo>
                  <a:lnTo>
                    <a:pt x="637" y="555"/>
                  </a:lnTo>
                  <a:lnTo>
                    <a:pt x="661" y="540"/>
                  </a:lnTo>
                  <a:lnTo>
                    <a:pt x="686" y="524"/>
                  </a:lnTo>
                  <a:lnTo>
                    <a:pt x="711" y="506"/>
                  </a:lnTo>
                  <a:lnTo>
                    <a:pt x="734" y="486"/>
                  </a:lnTo>
                  <a:lnTo>
                    <a:pt x="758" y="465"/>
                  </a:lnTo>
                  <a:lnTo>
                    <a:pt x="781" y="442"/>
                  </a:lnTo>
                  <a:lnTo>
                    <a:pt x="805" y="416"/>
                  </a:lnTo>
                  <a:lnTo>
                    <a:pt x="828" y="390"/>
                  </a:lnTo>
                  <a:lnTo>
                    <a:pt x="851" y="361"/>
                  </a:lnTo>
                  <a:close/>
                </a:path>
              </a:pathLst>
            </a:custGeom>
            <a:solidFill>
              <a:srgbClr val="D48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0" name="Freeform 43"/>
            <p:cNvSpPr>
              <a:spLocks noChangeAspect="1"/>
            </p:cNvSpPr>
            <p:nvPr/>
          </p:nvSpPr>
          <p:spPr bwMode="auto">
            <a:xfrm>
              <a:off x="4731" y="1232"/>
              <a:ext cx="71" cy="48"/>
            </a:xfrm>
            <a:custGeom>
              <a:avLst/>
              <a:gdLst>
                <a:gd name="T0" fmla="*/ 1069 w 1069"/>
                <a:gd name="T1" fmla="*/ 79 h 729"/>
                <a:gd name="T2" fmla="*/ 994 w 1069"/>
                <a:gd name="T3" fmla="*/ 48 h 729"/>
                <a:gd name="T4" fmla="*/ 920 w 1069"/>
                <a:gd name="T5" fmla="*/ 25 h 729"/>
                <a:gd name="T6" fmla="*/ 847 w 1069"/>
                <a:gd name="T7" fmla="*/ 9 h 729"/>
                <a:gd name="T8" fmla="*/ 775 w 1069"/>
                <a:gd name="T9" fmla="*/ 2 h 729"/>
                <a:gd name="T10" fmla="*/ 705 w 1069"/>
                <a:gd name="T11" fmla="*/ 0 h 729"/>
                <a:gd name="T12" fmla="*/ 635 w 1069"/>
                <a:gd name="T13" fmla="*/ 8 h 729"/>
                <a:gd name="T14" fmla="*/ 567 w 1069"/>
                <a:gd name="T15" fmla="*/ 23 h 729"/>
                <a:gd name="T16" fmla="*/ 500 w 1069"/>
                <a:gd name="T17" fmla="*/ 46 h 729"/>
                <a:gd name="T18" fmla="*/ 433 w 1069"/>
                <a:gd name="T19" fmla="*/ 76 h 729"/>
                <a:gd name="T20" fmla="*/ 368 w 1069"/>
                <a:gd name="T21" fmla="*/ 114 h 729"/>
                <a:gd name="T22" fmla="*/ 304 w 1069"/>
                <a:gd name="T23" fmla="*/ 159 h 729"/>
                <a:gd name="T24" fmla="*/ 241 w 1069"/>
                <a:gd name="T25" fmla="*/ 213 h 729"/>
                <a:gd name="T26" fmla="*/ 179 w 1069"/>
                <a:gd name="T27" fmla="*/ 274 h 729"/>
                <a:gd name="T28" fmla="*/ 118 w 1069"/>
                <a:gd name="T29" fmla="*/ 343 h 729"/>
                <a:gd name="T30" fmla="*/ 58 w 1069"/>
                <a:gd name="T31" fmla="*/ 419 h 729"/>
                <a:gd name="T32" fmla="*/ 0 w 1069"/>
                <a:gd name="T33" fmla="*/ 504 h 729"/>
                <a:gd name="T34" fmla="*/ 62 w 1069"/>
                <a:gd name="T35" fmla="*/ 567 h 729"/>
                <a:gd name="T36" fmla="*/ 125 w 1069"/>
                <a:gd name="T37" fmla="*/ 621 h 729"/>
                <a:gd name="T38" fmla="*/ 186 w 1069"/>
                <a:gd name="T39" fmla="*/ 663 h 729"/>
                <a:gd name="T40" fmla="*/ 247 w 1069"/>
                <a:gd name="T41" fmla="*/ 695 h 729"/>
                <a:gd name="T42" fmla="*/ 309 w 1069"/>
                <a:gd name="T43" fmla="*/ 716 h 729"/>
                <a:gd name="T44" fmla="*/ 370 w 1069"/>
                <a:gd name="T45" fmla="*/ 727 h 729"/>
                <a:gd name="T46" fmla="*/ 430 w 1069"/>
                <a:gd name="T47" fmla="*/ 727 h 729"/>
                <a:gd name="T48" fmla="*/ 492 w 1069"/>
                <a:gd name="T49" fmla="*/ 716 h 729"/>
                <a:gd name="T50" fmla="*/ 551 w 1069"/>
                <a:gd name="T51" fmla="*/ 695 h 729"/>
                <a:gd name="T52" fmla="*/ 611 w 1069"/>
                <a:gd name="T53" fmla="*/ 662 h 729"/>
                <a:gd name="T54" fmla="*/ 670 w 1069"/>
                <a:gd name="T55" fmla="*/ 619 h 729"/>
                <a:gd name="T56" fmla="*/ 731 w 1069"/>
                <a:gd name="T57" fmla="*/ 565 h 729"/>
                <a:gd name="T58" fmla="*/ 790 w 1069"/>
                <a:gd name="T59" fmla="*/ 501 h 729"/>
                <a:gd name="T60" fmla="*/ 848 w 1069"/>
                <a:gd name="T61" fmla="*/ 424 h 729"/>
                <a:gd name="T62" fmla="*/ 907 w 1069"/>
                <a:gd name="T63" fmla="*/ 338 h 729"/>
                <a:gd name="T64" fmla="*/ 965 w 1069"/>
                <a:gd name="T65" fmla="*/ 239 h 7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9"/>
                <a:gd name="T100" fmla="*/ 0 h 729"/>
                <a:gd name="T101" fmla="*/ 1069 w 1069"/>
                <a:gd name="T102" fmla="*/ 729 h 7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9" h="729">
                  <a:moveTo>
                    <a:pt x="965" y="239"/>
                  </a:moveTo>
                  <a:lnTo>
                    <a:pt x="1069" y="79"/>
                  </a:lnTo>
                  <a:lnTo>
                    <a:pt x="1031" y="62"/>
                  </a:lnTo>
                  <a:lnTo>
                    <a:pt x="994" y="48"/>
                  </a:lnTo>
                  <a:lnTo>
                    <a:pt x="957" y="35"/>
                  </a:lnTo>
                  <a:lnTo>
                    <a:pt x="920" y="25"/>
                  </a:lnTo>
                  <a:lnTo>
                    <a:pt x="883" y="16"/>
                  </a:lnTo>
                  <a:lnTo>
                    <a:pt x="847" y="9"/>
                  </a:lnTo>
                  <a:lnTo>
                    <a:pt x="811" y="5"/>
                  </a:lnTo>
                  <a:lnTo>
                    <a:pt x="775" y="2"/>
                  </a:lnTo>
                  <a:lnTo>
                    <a:pt x="740" y="0"/>
                  </a:lnTo>
                  <a:lnTo>
                    <a:pt x="705" y="0"/>
                  </a:lnTo>
                  <a:lnTo>
                    <a:pt x="670" y="4"/>
                  </a:lnTo>
                  <a:lnTo>
                    <a:pt x="635" y="8"/>
                  </a:lnTo>
                  <a:lnTo>
                    <a:pt x="601" y="14"/>
                  </a:lnTo>
                  <a:lnTo>
                    <a:pt x="567" y="23"/>
                  </a:lnTo>
                  <a:lnTo>
                    <a:pt x="533" y="33"/>
                  </a:lnTo>
                  <a:lnTo>
                    <a:pt x="500" y="46"/>
                  </a:lnTo>
                  <a:lnTo>
                    <a:pt x="466" y="60"/>
                  </a:lnTo>
                  <a:lnTo>
                    <a:pt x="433" y="76"/>
                  </a:lnTo>
                  <a:lnTo>
                    <a:pt x="401" y="94"/>
                  </a:lnTo>
                  <a:lnTo>
                    <a:pt x="368" y="114"/>
                  </a:lnTo>
                  <a:lnTo>
                    <a:pt x="336" y="136"/>
                  </a:lnTo>
                  <a:lnTo>
                    <a:pt x="304" y="159"/>
                  </a:lnTo>
                  <a:lnTo>
                    <a:pt x="273" y="185"/>
                  </a:lnTo>
                  <a:lnTo>
                    <a:pt x="241" y="213"/>
                  </a:lnTo>
                  <a:lnTo>
                    <a:pt x="210" y="243"/>
                  </a:lnTo>
                  <a:lnTo>
                    <a:pt x="179" y="274"/>
                  </a:lnTo>
                  <a:lnTo>
                    <a:pt x="149" y="307"/>
                  </a:lnTo>
                  <a:lnTo>
                    <a:pt x="118" y="343"/>
                  </a:lnTo>
                  <a:lnTo>
                    <a:pt x="89" y="380"/>
                  </a:lnTo>
                  <a:lnTo>
                    <a:pt x="58" y="419"/>
                  </a:lnTo>
                  <a:lnTo>
                    <a:pt x="30" y="460"/>
                  </a:lnTo>
                  <a:lnTo>
                    <a:pt x="0" y="504"/>
                  </a:lnTo>
                  <a:lnTo>
                    <a:pt x="31" y="537"/>
                  </a:lnTo>
                  <a:lnTo>
                    <a:pt x="62" y="567"/>
                  </a:lnTo>
                  <a:lnTo>
                    <a:pt x="93" y="596"/>
                  </a:lnTo>
                  <a:lnTo>
                    <a:pt x="125" y="621"/>
                  </a:lnTo>
                  <a:lnTo>
                    <a:pt x="155" y="643"/>
                  </a:lnTo>
                  <a:lnTo>
                    <a:pt x="186" y="663"/>
                  </a:lnTo>
                  <a:lnTo>
                    <a:pt x="217" y="680"/>
                  </a:lnTo>
                  <a:lnTo>
                    <a:pt x="247" y="695"/>
                  </a:lnTo>
                  <a:lnTo>
                    <a:pt x="278" y="708"/>
                  </a:lnTo>
                  <a:lnTo>
                    <a:pt x="309" y="716"/>
                  </a:lnTo>
                  <a:lnTo>
                    <a:pt x="339" y="724"/>
                  </a:lnTo>
                  <a:lnTo>
                    <a:pt x="370" y="727"/>
                  </a:lnTo>
                  <a:lnTo>
                    <a:pt x="401" y="729"/>
                  </a:lnTo>
                  <a:lnTo>
                    <a:pt x="430" y="727"/>
                  </a:lnTo>
                  <a:lnTo>
                    <a:pt x="461" y="724"/>
                  </a:lnTo>
                  <a:lnTo>
                    <a:pt x="492" y="716"/>
                  </a:lnTo>
                  <a:lnTo>
                    <a:pt x="521" y="707"/>
                  </a:lnTo>
                  <a:lnTo>
                    <a:pt x="551" y="695"/>
                  </a:lnTo>
                  <a:lnTo>
                    <a:pt x="582" y="680"/>
                  </a:lnTo>
                  <a:lnTo>
                    <a:pt x="611" y="662"/>
                  </a:lnTo>
                  <a:lnTo>
                    <a:pt x="641" y="642"/>
                  </a:lnTo>
                  <a:lnTo>
                    <a:pt x="670" y="619"/>
                  </a:lnTo>
                  <a:lnTo>
                    <a:pt x="701" y="594"/>
                  </a:lnTo>
                  <a:lnTo>
                    <a:pt x="731" y="565"/>
                  </a:lnTo>
                  <a:lnTo>
                    <a:pt x="760" y="534"/>
                  </a:lnTo>
                  <a:lnTo>
                    <a:pt x="790" y="501"/>
                  </a:lnTo>
                  <a:lnTo>
                    <a:pt x="818" y="464"/>
                  </a:lnTo>
                  <a:lnTo>
                    <a:pt x="848" y="424"/>
                  </a:lnTo>
                  <a:lnTo>
                    <a:pt x="878" y="382"/>
                  </a:lnTo>
                  <a:lnTo>
                    <a:pt x="907" y="338"/>
                  </a:lnTo>
                  <a:lnTo>
                    <a:pt x="936" y="290"/>
                  </a:lnTo>
                  <a:lnTo>
                    <a:pt x="965" y="23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1" name="Freeform 44"/>
            <p:cNvSpPr>
              <a:spLocks noChangeAspect="1"/>
            </p:cNvSpPr>
            <p:nvPr/>
          </p:nvSpPr>
          <p:spPr bwMode="auto">
            <a:xfrm>
              <a:off x="4270" y="1250"/>
              <a:ext cx="390" cy="314"/>
            </a:xfrm>
            <a:custGeom>
              <a:avLst/>
              <a:gdLst>
                <a:gd name="T0" fmla="*/ 5595 w 5854"/>
                <a:gd name="T1" fmla="*/ 295 h 4714"/>
                <a:gd name="T2" fmla="*/ 5530 w 5854"/>
                <a:gd name="T3" fmla="*/ 240 h 4714"/>
                <a:gd name="T4" fmla="*/ 5425 w 5854"/>
                <a:gd name="T5" fmla="*/ 181 h 4714"/>
                <a:gd name="T6" fmla="*/ 5268 w 5854"/>
                <a:gd name="T7" fmla="*/ 123 h 4714"/>
                <a:gd name="T8" fmla="*/ 5048 w 5854"/>
                <a:gd name="T9" fmla="*/ 70 h 4714"/>
                <a:gd name="T10" fmla="*/ 4753 w 5854"/>
                <a:gd name="T11" fmla="*/ 29 h 4714"/>
                <a:gd name="T12" fmla="*/ 4372 w 5854"/>
                <a:gd name="T13" fmla="*/ 5 h 4714"/>
                <a:gd name="T14" fmla="*/ 3996 w 5854"/>
                <a:gd name="T15" fmla="*/ 0 h 4714"/>
                <a:gd name="T16" fmla="*/ 3851 w 5854"/>
                <a:gd name="T17" fmla="*/ 0 h 4714"/>
                <a:gd name="T18" fmla="*/ 3624 w 5854"/>
                <a:gd name="T19" fmla="*/ 0 h 4714"/>
                <a:gd name="T20" fmla="*/ 3394 w 5854"/>
                <a:gd name="T21" fmla="*/ 0 h 4714"/>
                <a:gd name="T22" fmla="*/ 3163 w 5854"/>
                <a:gd name="T23" fmla="*/ 0 h 4714"/>
                <a:gd name="T24" fmla="*/ 2962 w 5854"/>
                <a:gd name="T25" fmla="*/ 0 h 4714"/>
                <a:gd name="T26" fmla="*/ 2890 w 5854"/>
                <a:gd name="T27" fmla="*/ 8 h 4714"/>
                <a:gd name="T28" fmla="*/ 2555 w 5854"/>
                <a:gd name="T29" fmla="*/ 56 h 4714"/>
                <a:gd name="T30" fmla="*/ 2146 w 5854"/>
                <a:gd name="T31" fmla="*/ 131 h 4714"/>
                <a:gd name="T32" fmla="*/ 1756 w 5854"/>
                <a:gd name="T33" fmla="*/ 227 h 4714"/>
                <a:gd name="T34" fmla="*/ 1384 w 5854"/>
                <a:gd name="T35" fmla="*/ 341 h 4714"/>
                <a:gd name="T36" fmla="*/ 1030 w 5854"/>
                <a:gd name="T37" fmla="*/ 474 h 4714"/>
                <a:gd name="T38" fmla="*/ 693 w 5854"/>
                <a:gd name="T39" fmla="*/ 625 h 4714"/>
                <a:gd name="T40" fmla="*/ 374 w 5854"/>
                <a:gd name="T41" fmla="*/ 795 h 4714"/>
                <a:gd name="T42" fmla="*/ 73 w 5854"/>
                <a:gd name="T43" fmla="*/ 985 h 4714"/>
                <a:gd name="T44" fmla="*/ 130 w 5854"/>
                <a:gd name="T45" fmla="*/ 1264 h 4714"/>
                <a:gd name="T46" fmla="*/ 449 w 5854"/>
                <a:gd name="T47" fmla="*/ 1802 h 4714"/>
                <a:gd name="T48" fmla="*/ 676 w 5854"/>
                <a:gd name="T49" fmla="*/ 2191 h 4714"/>
                <a:gd name="T50" fmla="*/ 847 w 5854"/>
                <a:gd name="T51" fmla="*/ 2507 h 4714"/>
                <a:gd name="T52" fmla="*/ 999 w 5854"/>
                <a:gd name="T53" fmla="*/ 2827 h 4714"/>
                <a:gd name="T54" fmla="*/ 1126 w 5854"/>
                <a:gd name="T55" fmla="*/ 3155 h 4714"/>
                <a:gd name="T56" fmla="*/ 1222 w 5854"/>
                <a:gd name="T57" fmla="*/ 3489 h 4714"/>
                <a:gd name="T58" fmla="*/ 1252 w 5854"/>
                <a:gd name="T59" fmla="*/ 3588 h 4714"/>
                <a:gd name="T60" fmla="*/ 1262 w 5854"/>
                <a:gd name="T61" fmla="*/ 3630 h 4714"/>
                <a:gd name="T62" fmla="*/ 1407 w 5854"/>
                <a:gd name="T63" fmla="*/ 3722 h 4714"/>
                <a:gd name="T64" fmla="*/ 1986 w 5854"/>
                <a:gd name="T65" fmla="*/ 3888 h 4714"/>
                <a:gd name="T66" fmla="*/ 2570 w 5854"/>
                <a:gd name="T67" fmla="*/ 4032 h 4714"/>
                <a:gd name="T68" fmla="*/ 3159 w 5854"/>
                <a:gd name="T69" fmla="*/ 4151 h 4714"/>
                <a:gd name="T70" fmla="*/ 3669 w 5854"/>
                <a:gd name="T71" fmla="*/ 4235 h 4714"/>
                <a:gd name="T72" fmla="*/ 3923 w 5854"/>
                <a:gd name="T73" fmla="*/ 4284 h 4714"/>
                <a:gd name="T74" fmla="*/ 4234 w 5854"/>
                <a:gd name="T75" fmla="*/ 4363 h 4714"/>
                <a:gd name="T76" fmla="*/ 4727 w 5854"/>
                <a:gd name="T77" fmla="*/ 4506 h 4714"/>
                <a:gd name="T78" fmla="*/ 5161 w 5854"/>
                <a:gd name="T79" fmla="*/ 4626 h 4714"/>
                <a:gd name="T80" fmla="*/ 5414 w 5854"/>
                <a:gd name="T81" fmla="*/ 4682 h 4714"/>
                <a:gd name="T82" fmla="*/ 5618 w 5854"/>
                <a:gd name="T83" fmla="*/ 4652 h 4714"/>
                <a:gd name="T84" fmla="*/ 5653 w 5854"/>
                <a:gd name="T85" fmla="*/ 4417 h 4714"/>
                <a:gd name="T86" fmla="*/ 5678 w 5854"/>
                <a:gd name="T87" fmla="*/ 4188 h 4714"/>
                <a:gd name="T88" fmla="*/ 5707 w 5854"/>
                <a:gd name="T89" fmla="*/ 3957 h 4714"/>
                <a:gd name="T90" fmla="*/ 5765 w 5854"/>
                <a:gd name="T91" fmla="*/ 3624 h 4714"/>
                <a:gd name="T92" fmla="*/ 5836 w 5854"/>
                <a:gd name="T93" fmla="*/ 3014 h 4714"/>
                <a:gd name="T94" fmla="*/ 5854 w 5854"/>
                <a:gd name="T95" fmla="*/ 2416 h 4714"/>
                <a:gd name="T96" fmla="*/ 5834 w 5854"/>
                <a:gd name="T97" fmla="*/ 1855 h 4714"/>
                <a:gd name="T98" fmla="*/ 5789 w 5854"/>
                <a:gd name="T99" fmla="*/ 1349 h 4714"/>
                <a:gd name="T100" fmla="*/ 5733 w 5854"/>
                <a:gd name="T101" fmla="*/ 924 h 4714"/>
                <a:gd name="T102" fmla="*/ 5670 w 5854"/>
                <a:gd name="T103" fmla="*/ 538 h 4714"/>
                <a:gd name="T104" fmla="*/ 5637 w 5854"/>
                <a:gd name="T105" fmla="*/ 357 h 47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854"/>
                <a:gd name="T160" fmla="*/ 0 h 4714"/>
                <a:gd name="T161" fmla="*/ 5854 w 5854"/>
                <a:gd name="T162" fmla="*/ 4714 h 47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854" h="4714">
                  <a:moveTo>
                    <a:pt x="5637" y="348"/>
                  </a:moveTo>
                  <a:lnTo>
                    <a:pt x="5625" y="329"/>
                  </a:lnTo>
                  <a:lnTo>
                    <a:pt x="5607" y="307"/>
                  </a:lnTo>
                  <a:lnTo>
                    <a:pt x="5595" y="295"/>
                  </a:lnTo>
                  <a:lnTo>
                    <a:pt x="5582" y="282"/>
                  </a:lnTo>
                  <a:lnTo>
                    <a:pt x="5566" y="269"/>
                  </a:lnTo>
                  <a:lnTo>
                    <a:pt x="5549" y="255"/>
                  </a:lnTo>
                  <a:lnTo>
                    <a:pt x="5530" y="240"/>
                  </a:lnTo>
                  <a:lnTo>
                    <a:pt x="5508" y="226"/>
                  </a:lnTo>
                  <a:lnTo>
                    <a:pt x="5483" y="212"/>
                  </a:lnTo>
                  <a:lnTo>
                    <a:pt x="5455" y="196"/>
                  </a:lnTo>
                  <a:lnTo>
                    <a:pt x="5425" y="181"/>
                  </a:lnTo>
                  <a:lnTo>
                    <a:pt x="5391" y="166"/>
                  </a:lnTo>
                  <a:lnTo>
                    <a:pt x="5354" y="151"/>
                  </a:lnTo>
                  <a:lnTo>
                    <a:pt x="5313" y="137"/>
                  </a:lnTo>
                  <a:lnTo>
                    <a:pt x="5268" y="123"/>
                  </a:lnTo>
                  <a:lnTo>
                    <a:pt x="5220" y="109"/>
                  </a:lnTo>
                  <a:lnTo>
                    <a:pt x="5167" y="95"/>
                  </a:lnTo>
                  <a:lnTo>
                    <a:pt x="5110" y="83"/>
                  </a:lnTo>
                  <a:lnTo>
                    <a:pt x="5048" y="70"/>
                  </a:lnTo>
                  <a:lnTo>
                    <a:pt x="4983" y="58"/>
                  </a:lnTo>
                  <a:lnTo>
                    <a:pt x="4911" y="48"/>
                  </a:lnTo>
                  <a:lnTo>
                    <a:pt x="4835" y="38"/>
                  </a:lnTo>
                  <a:lnTo>
                    <a:pt x="4753" y="29"/>
                  </a:lnTo>
                  <a:lnTo>
                    <a:pt x="4666" y="21"/>
                  </a:lnTo>
                  <a:lnTo>
                    <a:pt x="4574" y="14"/>
                  </a:lnTo>
                  <a:lnTo>
                    <a:pt x="4476" y="9"/>
                  </a:lnTo>
                  <a:lnTo>
                    <a:pt x="4372" y="5"/>
                  </a:lnTo>
                  <a:lnTo>
                    <a:pt x="4261" y="1"/>
                  </a:lnTo>
                  <a:lnTo>
                    <a:pt x="4145" y="0"/>
                  </a:lnTo>
                  <a:lnTo>
                    <a:pt x="4022" y="0"/>
                  </a:lnTo>
                  <a:lnTo>
                    <a:pt x="3996" y="0"/>
                  </a:lnTo>
                  <a:lnTo>
                    <a:pt x="3970" y="0"/>
                  </a:lnTo>
                  <a:lnTo>
                    <a:pt x="3940" y="0"/>
                  </a:lnTo>
                  <a:lnTo>
                    <a:pt x="3907" y="0"/>
                  </a:lnTo>
                  <a:lnTo>
                    <a:pt x="3851" y="0"/>
                  </a:lnTo>
                  <a:lnTo>
                    <a:pt x="3795" y="0"/>
                  </a:lnTo>
                  <a:lnTo>
                    <a:pt x="3738" y="0"/>
                  </a:lnTo>
                  <a:lnTo>
                    <a:pt x="3681" y="0"/>
                  </a:lnTo>
                  <a:lnTo>
                    <a:pt x="3624" y="0"/>
                  </a:lnTo>
                  <a:lnTo>
                    <a:pt x="3567" y="0"/>
                  </a:lnTo>
                  <a:lnTo>
                    <a:pt x="3510" y="0"/>
                  </a:lnTo>
                  <a:lnTo>
                    <a:pt x="3452" y="0"/>
                  </a:lnTo>
                  <a:lnTo>
                    <a:pt x="3394" y="0"/>
                  </a:lnTo>
                  <a:lnTo>
                    <a:pt x="3336" y="0"/>
                  </a:lnTo>
                  <a:lnTo>
                    <a:pt x="3279" y="0"/>
                  </a:lnTo>
                  <a:lnTo>
                    <a:pt x="3221" y="0"/>
                  </a:lnTo>
                  <a:lnTo>
                    <a:pt x="3163" y="0"/>
                  </a:lnTo>
                  <a:lnTo>
                    <a:pt x="3105" y="0"/>
                  </a:lnTo>
                  <a:lnTo>
                    <a:pt x="3046" y="0"/>
                  </a:lnTo>
                  <a:lnTo>
                    <a:pt x="2988" y="0"/>
                  </a:lnTo>
                  <a:lnTo>
                    <a:pt x="2962" y="0"/>
                  </a:lnTo>
                  <a:lnTo>
                    <a:pt x="2934" y="1"/>
                  </a:lnTo>
                  <a:lnTo>
                    <a:pt x="2921" y="2"/>
                  </a:lnTo>
                  <a:lnTo>
                    <a:pt x="2906" y="5"/>
                  </a:lnTo>
                  <a:lnTo>
                    <a:pt x="2890" y="8"/>
                  </a:lnTo>
                  <a:lnTo>
                    <a:pt x="2873" y="12"/>
                  </a:lnTo>
                  <a:lnTo>
                    <a:pt x="2766" y="26"/>
                  </a:lnTo>
                  <a:lnTo>
                    <a:pt x="2659" y="39"/>
                  </a:lnTo>
                  <a:lnTo>
                    <a:pt x="2555" y="56"/>
                  </a:lnTo>
                  <a:lnTo>
                    <a:pt x="2451" y="73"/>
                  </a:lnTo>
                  <a:lnTo>
                    <a:pt x="2348" y="91"/>
                  </a:lnTo>
                  <a:lnTo>
                    <a:pt x="2247" y="111"/>
                  </a:lnTo>
                  <a:lnTo>
                    <a:pt x="2146" y="131"/>
                  </a:lnTo>
                  <a:lnTo>
                    <a:pt x="2047" y="154"/>
                  </a:lnTo>
                  <a:lnTo>
                    <a:pt x="1950" y="177"/>
                  </a:lnTo>
                  <a:lnTo>
                    <a:pt x="1852" y="201"/>
                  </a:lnTo>
                  <a:lnTo>
                    <a:pt x="1756" y="227"/>
                  </a:lnTo>
                  <a:lnTo>
                    <a:pt x="1662" y="253"/>
                  </a:lnTo>
                  <a:lnTo>
                    <a:pt x="1568" y="282"/>
                  </a:lnTo>
                  <a:lnTo>
                    <a:pt x="1476" y="310"/>
                  </a:lnTo>
                  <a:lnTo>
                    <a:pt x="1384" y="341"/>
                  </a:lnTo>
                  <a:lnTo>
                    <a:pt x="1294" y="372"/>
                  </a:lnTo>
                  <a:lnTo>
                    <a:pt x="1205" y="405"/>
                  </a:lnTo>
                  <a:lnTo>
                    <a:pt x="1116" y="439"/>
                  </a:lnTo>
                  <a:lnTo>
                    <a:pt x="1030" y="474"/>
                  </a:lnTo>
                  <a:lnTo>
                    <a:pt x="944" y="510"/>
                  </a:lnTo>
                  <a:lnTo>
                    <a:pt x="859" y="547"/>
                  </a:lnTo>
                  <a:lnTo>
                    <a:pt x="776" y="586"/>
                  </a:lnTo>
                  <a:lnTo>
                    <a:pt x="693" y="625"/>
                  </a:lnTo>
                  <a:lnTo>
                    <a:pt x="612" y="666"/>
                  </a:lnTo>
                  <a:lnTo>
                    <a:pt x="532" y="708"/>
                  </a:lnTo>
                  <a:lnTo>
                    <a:pt x="452" y="751"/>
                  </a:lnTo>
                  <a:lnTo>
                    <a:pt x="374" y="795"/>
                  </a:lnTo>
                  <a:lnTo>
                    <a:pt x="297" y="841"/>
                  </a:lnTo>
                  <a:lnTo>
                    <a:pt x="221" y="887"/>
                  </a:lnTo>
                  <a:lnTo>
                    <a:pt x="146" y="935"/>
                  </a:lnTo>
                  <a:lnTo>
                    <a:pt x="73" y="985"/>
                  </a:lnTo>
                  <a:lnTo>
                    <a:pt x="0" y="1034"/>
                  </a:lnTo>
                  <a:lnTo>
                    <a:pt x="42" y="1110"/>
                  </a:lnTo>
                  <a:lnTo>
                    <a:pt x="85" y="1188"/>
                  </a:lnTo>
                  <a:lnTo>
                    <a:pt x="130" y="1264"/>
                  </a:lnTo>
                  <a:lnTo>
                    <a:pt x="174" y="1340"/>
                  </a:lnTo>
                  <a:lnTo>
                    <a:pt x="265" y="1494"/>
                  </a:lnTo>
                  <a:lnTo>
                    <a:pt x="357" y="1648"/>
                  </a:lnTo>
                  <a:lnTo>
                    <a:pt x="449" y="1802"/>
                  </a:lnTo>
                  <a:lnTo>
                    <a:pt x="541" y="1957"/>
                  </a:lnTo>
                  <a:lnTo>
                    <a:pt x="587" y="2035"/>
                  </a:lnTo>
                  <a:lnTo>
                    <a:pt x="632" y="2113"/>
                  </a:lnTo>
                  <a:lnTo>
                    <a:pt x="676" y="2191"/>
                  </a:lnTo>
                  <a:lnTo>
                    <a:pt x="720" y="2269"/>
                  </a:lnTo>
                  <a:lnTo>
                    <a:pt x="763" y="2349"/>
                  </a:lnTo>
                  <a:lnTo>
                    <a:pt x="806" y="2428"/>
                  </a:lnTo>
                  <a:lnTo>
                    <a:pt x="847" y="2507"/>
                  </a:lnTo>
                  <a:lnTo>
                    <a:pt x="886" y="2586"/>
                  </a:lnTo>
                  <a:lnTo>
                    <a:pt x="925" y="2667"/>
                  </a:lnTo>
                  <a:lnTo>
                    <a:pt x="962" y="2747"/>
                  </a:lnTo>
                  <a:lnTo>
                    <a:pt x="999" y="2827"/>
                  </a:lnTo>
                  <a:lnTo>
                    <a:pt x="1033" y="2909"/>
                  </a:lnTo>
                  <a:lnTo>
                    <a:pt x="1066" y="2990"/>
                  </a:lnTo>
                  <a:lnTo>
                    <a:pt x="1097" y="3073"/>
                  </a:lnTo>
                  <a:lnTo>
                    <a:pt x="1126" y="3155"/>
                  </a:lnTo>
                  <a:lnTo>
                    <a:pt x="1153" y="3238"/>
                  </a:lnTo>
                  <a:lnTo>
                    <a:pt x="1179" y="3321"/>
                  </a:lnTo>
                  <a:lnTo>
                    <a:pt x="1202" y="3405"/>
                  </a:lnTo>
                  <a:lnTo>
                    <a:pt x="1222" y="3489"/>
                  </a:lnTo>
                  <a:lnTo>
                    <a:pt x="1241" y="3574"/>
                  </a:lnTo>
                  <a:lnTo>
                    <a:pt x="1244" y="3578"/>
                  </a:lnTo>
                  <a:lnTo>
                    <a:pt x="1249" y="3583"/>
                  </a:lnTo>
                  <a:lnTo>
                    <a:pt x="1252" y="3588"/>
                  </a:lnTo>
                  <a:lnTo>
                    <a:pt x="1254" y="3593"/>
                  </a:lnTo>
                  <a:lnTo>
                    <a:pt x="1258" y="3605"/>
                  </a:lnTo>
                  <a:lnTo>
                    <a:pt x="1261" y="3617"/>
                  </a:lnTo>
                  <a:lnTo>
                    <a:pt x="1262" y="3630"/>
                  </a:lnTo>
                  <a:lnTo>
                    <a:pt x="1263" y="3645"/>
                  </a:lnTo>
                  <a:lnTo>
                    <a:pt x="1263" y="3661"/>
                  </a:lnTo>
                  <a:lnTo>
                    <a:pt x="1264" y="3678"/>
                  </a:lnTo>
                  <a:lnTo>
                    <a:pt x="1407" y="3722"/>
                  </a:lnTo>
                  <a:lnTo>
                    <a:pt x="1551" y="3765"/>
                  </a:lnTo>
                  <a:lnTo>
                    <a:pt x="1696" y="3808"/>
                  </a:lnTo>
                  <a:lnTo>
                    <a:pt x="1841" y="3849"/>
                  </a:lnTo>
                  <a:lnTo>
                    <a:pt x="1986" y="3888"/>
                  </a:lnTo>
                  <a:lnTo>
                    <a:pt x="2132" y="3926"/>
                  </a:lnTo>
                  <a:lnTo>
                    <a:pt x="2278" y="3963"/>
                  </a:lnTo>
                  <a:lnTo>
                    <a:pt x="2423" y="3998"/>
                  </a:lnTo>
                  <a:lnTo>
                    <a:pt x="2570" y="4032"/>
                  </a:lnTo>
                  <a:lnTo>
                    <a:pt x="2717" y="4065"/>
                  </a:lnTo>
                  <a:lnTo>
                    <a:pt x="2864" y="4095"/>
                  </a:lnTo>
                  <a:lnTo>
                    <a:pt x="3013" y="4124"/>
                  </a:lnTo>
                  <a:lnTo>
                    <a:pt x="3159" y="4151"/>
                  </a:lnTo>
                  <a:lnTo>
                    <a:pt x="3309" y="4178"/>
                  </a:lnTo>
                  <a:lnTo>
                    <a:pt x="3457" y="4202"/>
                  </a:lnTo>
                  <a:lnTo>
                    <a:pt x="3606" y="4224"/>
                  </a:lnTo>
                  <a:lnTo>
                    <a:pt x="3669" y="4235"/>
                  </a:lnTo>
                  <a:lnTo>
                    <a:pt x="3734" y="4245"/>
                  </a:lnTo>
                  <a:lnTo>
                    <a:pt x="3797" y="4258"/>
                  </a:lnTo>
                  <a:lnTo>
                    <a:pt x="3860" y="4271"/>
                  </a:lnTo>
                  <a:lnTo>
                    <a:pt x="3923" y="4284"/>
                  </a:lnTo>
                  <a:lnTo>
                    <a:pt x="3985" y="4299"/>
                  </a:lnTo>
                  <a:lnTo>
                    <a:pt x="4048" y="4314"/>
                  </a:lnTo>
                  <a:lnTo>
                    <a:pt x="4110" y="4330"/>
                  </a:lnTo>
                  <a:lnTo>
                    <a:pt x="4234" y="4363"/>
                  </a:lnTo>
                  <a:lnTo>
                    <a:pt x="4358" y="4398"/>
                  </a:lnTo>
                  <a:lnTo>
                    <a:pt x="4480" y="4433"/>
                  </a:lnTo>
                  <a:lnTo>
                    <a:pt x="4604" y="4471"/>
                  </a:lnTo>
                  <a:lnTo>
                    <a:pt x="4727" y="4506"/>
                  </a:lnTo>
                  <a:lnTo>
                    <a:pt x="4850" y="4542"/>
                  </a:lnTo>
                  <a:lnTo>
                    <a:pt x="4974" y="4577"/>
                  </a:lnTo>
                  <a:lnTo>
                    <a:pt x="5099" y="4610"/>
                  </a:lnTo>
                  <a:lnTo>
                    <a:pt x="5161" y="4626"/>
                  </a:lnTo>
                  <a:lnTo>
                    <a:pt x="5224" y="4641"/>
                  </a:lnTo>
                  <a:lnTo>
                    <a:pt x="5287" y="4656"/>
                  </a:lnTo>
                  <a:lnTo>
                    <a:pt x="5351" y="4669"/>
                  </a:lnTo>
                  <a:lnTo>
                    <a:pt x="5414" y="4682"/>
                  </a:lnTo>
                  <a:lnTo>
                    <a:pt x="5478" y="4694"/>
                  </a:lnTo>
                  <a:lnTo>
                    <a:pt x="5542" y="4704"/>
                  </a:lnTo>
                  <a:lnTo>
                    <a:pt x="5607" y="4714"/>
                  </a:lnTo>
                  <a:lnTo>
                    <a:pt x="5618" y="4652"/>
                  </a:lnTo>
                  <a:lnTo>
                    <a:pt x="5628" y="4592"/>
                  </a:lnTo>
                  <a:lnTo>
                    <a:pt x="5637" y="4533"/>
                  </a:lnTo>
                  <a:lnTo>
                    <a:pt x="5646" y="4475"/>
                  </a:lnTo>
                  <a:lnTo>
                    <a:pt x="5653" y="4417"/>
                  </a:lnTo>
                  <a:lnTo>
                    <a:pt x="5659" y="4359"/>
                  </a:lnTo>
                  <a:lnTo>
                    <a:pt x="5666" y="4302"/>
                  </a:lnTo>
                  <a:lnTo>
                    <a:pt x="5672" y="4245"/>
                  </a:lnTo>
                  <a:lnTo>
                    <a:pt x="5678" y="4188"/>
                  </a:lnTo>
                  <a:lnTo>
                    <a:pt x="5685" y="4131"/>
                  </a:lnTo>
                  <a:lnTo>
                    <a:pt x="5692" y="4073"/>
                  </a:lnTo>
                  <a:lnTo>
                    <a:pt x="5700" y="4015"/>
                  </a:lnTo>
                  <a:lnTo>
                    <a:pt x="5707" y="3957"/>
                  </a:lnTo>
                  <a:lnTo>
                    <a:pt x="5717" y="3897"/>
                  </a:lnTo>
                  <a:lnTo>
                    <a:pt x="5727" y="3836"/>
                  </a:lnTo>
                  <a:lnTo>
                    <a:pt x="5739" y="3775"/>
                  </a:lnTo>
                  <a:lnTo>
                    <a:pt x="5765" y="3624"/>
                  </a:lnTo>
                  <a:lnTo>
                    <a:pt x="5788" y="3470"/>
                  </a:lnTo>
                  <a:lnTo>
                    <a:pt x="5809" y="3318"/>
                  </a:lnTo>
                  <a:lnTo>
                    <a:pt x="5824" y="3166"/>
                  </a:lnTo>
                  <a:lnTo>
                    <a:pt x="5836" y="3014"/>
                  </a:lnTo>
                  <a:lnTo>
                    <a:pt x="5846" y="2862"/>
                  </a:lnTo>
                  <a:lnTo>
                    <a:pt x="5851" y="2712"/>
                  </a:lnTo>
                  <a:lnTo>
                    <a:pt x="5854" y="2563"/>
                  </a:lnTo>
                  <a:lnTo>
                    <a:pt x="5854" y="2416"/>
                  </a:lnTo>
                  <a:lnTo>
                    <a:pt x="5853" y="2272"/>
                  </a:lnTo>
                  <a:lnTo>
                    <a:pt x="5849" y="2130"/>
                  </a:lnTo>
                  <a:lnTo>
                    <a:pt x="5842" y="1990"/>
                  </a:lnTo>
                  <a:lnTo>
                    <a:pt x="5834" y="1855"/>
                  </a:lnTo>
                  <a:lnTo>
                    <a:pt x="5824" y="1722"/>
                  </a:lnTo>
                  <a:lnTo>
                    <a:pt x="5814" y="1594"/>
                  </a:lnTo>
                  <a:lnTo>
                    <a:pt x="5802" y="1469"/>
                  </a:lnTo>
                  <a:lnTo>
                    <a:pt x="5789" y="1349"/>
                  </a:lnTo>
                  <a:lnTo>
                    <a:pt x="5776" y="1235"/>
                  </a:lnTo>
                  <a:lnTo>
                    <a:pt x="5762" y="1125"/>
                  </a:lnTo>
                  <a:lnTo>
                    <a:pt x="5747" y="1022"/>
                  </a:lnTo>
                  <a:lnTo>
                    <a:pt x="5733" y="924"/>
                  </a:lnTo>
                  <a:lnTo>
                    <a:pt x="5720" y="833"/>
                  </a:lnTo>
                  <a:lnTo>
                    <a:pt x="5706" y="749"/>
                  </a:lnTo>
                  <a:lnTo>
                    <a:pt x="5693" y="671"/>
                  </a:lnTo>
                  <a:lnTo>
                    <a:pt x="5670" y="538"/>
                  </a:lnTo>
                  <a:lnTo>
                    <a:pt x="5652" y="439"/>
                  </a:lnTo>
                  <a:lnTo>
                    <a:pt x="5645" y="402"/>
                  </a:lnTo>
                  <a:lnTo>
                    <a:pt x="5640" y="375"/>
                  </a:lnTo>
                  <a:lnTo>
                    <a:pt x="5637" y="357"/>
                  </a:lnTo>
                  <a:lnTo>
                    <a:pt x="5637" y="348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2" name="Freeform 45"/>
            <p:cNvSpPr>
              <a:spLocks noChangeAspect="1"/>
            </p:cNvSpPr>
            <p:nvPr/>
          </p:nvSpPr>
          <p:spPr bwMode="auto">
            <a:xfrm>
              <a:off x="4363" y="1380"/>
              <a:ext cx="208" cy="84"/>
            </a:xfrm>
            <a:custGeom>
              <a:avLst/>
              <a:gdLst>
                <a:gd name="T0" fmla="*/ 2016 w 3122"/>
                <a:gd name="T1" fmla="*/ 0 h 1265"/>
                <a:gd name="T2" fmla="*/ 1897 w 3122"/>
                <a:gd name="T3" fmla="*/ 0 h 1265"/>
                <a:gd name="T4" fmla="*/ 1728 w 3122"/>
                <a:gd name="T5" fmla="*/ 0 h 1265"/>
                <a:gd name="T6" fmla="*/ 1556 w 3122"/>
                <a:gd name="T7" fmla="*/ 0 h 1265"/>
                <a:gd name="T8" fmla="*/ 1383 w 3122"/>
                <a:gd name="T9" fmla="*/ 0 h 1265"/>
                <a:gd name="T10" fmla="*/ 1209 w 3122"/>
                <a:gd name="T11" fmla="*/ 0 h 1265"/>
                <a:gd name="T12" fmla="*/ 1034 w 3122"/>
                <a:gd name="T13" fmla="*/ 0 h 1265"/>
                <a:gd name="T14" fmla="*/ 966 w 3122"/>
                <a:gd name="T15" fmla="*/ 3 h 1265"/>
                <a:gd name="T16" fmla="*/ 919 w 3122"/>
                <a:gd name="T17" fmla="*/ 12 h 1265"/>
                <a:gd name="T18" fmla="*/ 719 w 3122"/>
                <a:gd name="T19" fmla="*/ 45 h 1265"/>
                <a:gd name="T20" fmla="*/ 533 w 3122"/>
                <a:gd name="T21" fmla="*/ 89 h 1265"/>
                <a:gd name="T22" fmla="*/ 359 w 3122"/>
                <a:gd name="T23" fmla="*/ 148 h 1265"/>
                <a:gd name="T24" fmla="*/ 199 w 3122"/>
                <a:gd name="T25" fmla="*/ 222 h 1265"/>
                <a:gd name="T26" fmla="*/ 122 w 3122"/>
                <a:gd name="T27" fmla="*/ 265 h 1265"/>
                <a:gd name="T28" fmla="*/ 0 w 3122"/>
                <a:gd name="T29" fmla="*/ 345 h 1265"/>
                <a:gd name="T30" fmla="*/ 54 w 3122"/>
                <a:gd name="T31" fmla="*/ 488 h 1265"/>
                <a:gd name="T32" fmla="*/ 118 w 3122"/>
                <a:gd name="T33" fmla="*/ 619 h 1265"/>
                <a:gd name="T34" fmla="*/ 195 w 3122"/>
                <a:gd name="T35" fmla="*/ 737 h 1265"/>
                <a:gd name="T36" fmla="*/ 281 w 3122"/>
                <a:gd name="T37" fmla="*/ 844 h 1265"/>
                <a:gd name="T38" fmla="*/ 380 w 3122"/>
                <a:gd name="T39" fmla="*/ 939 h 1265"/>
                <a:gd name="T40" fmla="*/ 488 w 3122"/>
                <a:gd name="T41" fmla="*/ 1021 h 1265"/>
                <a:gd name="T42" fmla="*/ 610 w 3122"/>
                <a:gd name="T43" fmla="*/ 1092 h 1265"/>
                <a:gd name="T44" fmla="*/ 741 w 3122"/>
                <a:gd name="T45" fmla="*/ 1151 h 1265"/>
                <a:gd name="T46" fmla="*/ 885 w 3122"/>
                <a:gd name="T47" fmla="*/ 1199 h 1265"/>
                <a:gd name="T48" fmla="*/ 1039 w 3122"/>
                <a:gd name="T49" fmla="*/ 1236 h 1265"/>
                <a:gd name="T50" fmla="*/ 1166 w 3122"/>
                <a:gd name="T51" fmla="*/ 1257 h 1265"/>
                <a:gd name="T52" fmla="*/ 1211 w 3122"/>
                <a:gd name="T53" fmla="*/ 1264 h 1265"/>
                <a:gd name="T54" fmla="*/ 1350 w 3122"/>
                <a:gd name="T55" fmla="*/ 1265 h 1265"/>
                <a:gd name="T56" fmla="*/ 1608 w 3122"/>
                <a:gd name="T57" fmla="*/ 1265 h 1265"/>
                <a:gd name="T58" fmla="*/ 1867 w 3122"/>
                <a:gd name="T59" fmla="*/ 1265 h 1265"/>
                <a:gd name="T60" fmla="*/ 2127 w 3122"/>
                <a:gd name="T61" fmla="*/ 1265 h 1265"/>
                <a:gd name="T62" fmla="*/ 2385 w 3122"/>
                <a:gd name="T63" fmla="*/ 1265 h 1265"/>
                <a:gd name="T64" fmla="*/ 2644 w 3122"/>
                <a:gd name="T65" fmla="*/ 1265 h 1265"/>
                <a:gd name="T66" fmla="*/ 2733 w 3122"/>
                <a:gd name="T67" fmla="*/ 1265 h 1265"/>
                <a:gd name="T68" fmla="*/ 2799 w 3122"/>
                <a:gd name="T69" fmla="*/ 1264 h 1265"/>
                <a:gd name="T70" fmla="*/ 2855 w 3122"/>
                <a:gd name="T71" fmla="*/ 1257 h 1265"/>
                <a:gd name="T72" fmla="*/ 2902 w 3122"/>
                <a:gd name="T73" fmla="*/ 1246 h 1265"/>
                <a:gd name="T74" fmla="*/ 2939 w 3122"/>
                <a:gd name="T75" fmla="*/ 1229 h 1265"/>
                <a:gd name="T76" fmla="*/ 2965 w 3122"/>
                <a:gd name="T77" fmla="*/ 1204 h 1265"/>
                <a:gd name="T78" fmla="*/ 3009 w 3122"/>
                <a:gd name="T79" fmla="*/ 1127 h 1265"/>
                <a:gd name="T80" fmla="*/ 3079 w 3122"/>
                <a:gd name="T81" fmla="*/ 966 h 1265"/>
                <a:gd name="T82" fmla="*/ 3116 w 3122"/>
                <a:gd name="T83" fmla="*/ 815 h 1265"/>
                <a:gd name="T84" fmla="*/ 3119 w 3122"/>
                <a:gd name="T85" fmla="*/ 677 h 1265"/>
                <a:gd name="T86" fmla="*/ 3086 w 3122"/>
                <a:gd name="T87" fmla="*/ 549 h 1265"/>
                <a:gd name="T88" fmla="*/ 3018 w 3122"/>
                <a:gd name="T89" fmla="*/ 433 h 1265"/>
                <a:gd name="T90" fmla="*/ 2917 w 3122"/>
                <a:gd name="T91" fmla="*/ 328 h 1265"/>
                <a:gd name="T92" fmla="*/ 2779 w 3122"/>
                <a:gd name="T93" fmla="*/ 234 h 1265"/>
                <a:gd name="T94" fmla="*/ 2607 w 3122"/>
                <a:gd name="T95" fmla="*/ 151 h 1265"/>
                <a:gd name="T96" fmla="*/ 2399 w 3122"/>
                <a:gd name="T97" fmla="*/ 79 h 1265"/>
                <a:gd name="T98" fmla="*/ 2157 w 3122"/>
                <a:gd name="T99" fmla="*/ 18 h 12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122"/>
                <a:gd name="T151" fmla="*/ 0 h 1265"/>
                <a:gd name="T152" fmla="*/ 3122 w 3122"/>
                <a:gd name="T153" fmla="*/ 1265 h 12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122" h="1265">
                  <a:moveTo>
                    <a:pt x="2068" y="0"/>
                  </a:moveTo>
                  <a:lnTo>
                    <a:pt x="2043" y="0"/>
                  </a:lnTo>
                  <a:lnTo>
                    <a:pt x="2016" y="0"/>
                  </a:lnTo>
                  <a:lnTo>
                    <a:pt x="1986" y="0"/>
                  </a:lnTo>
                  <a:lnTo>
                    <a:pt x="1954" y="0"/>
                  </a:lnTo>
                  <a:lnTo>
                    <a:pt x="1897" y="0"/>
                  </a:lnTo>
                  <a:lnTo>
                    <a:pt x="1841" y="0"/>
                  </a:lnTo>
                  <a:lnTo>
                    <a:pt x="1784" y="0"/>
                  </a:lnTo>
                  <a:lnTo>
                    <a:pt x="1728" y="0"/>
                  </a:lnTo>
                  <a:lnTo>
                    <a:pt x="1671" y="0"/>
                  </a:lnTo>
                  <a:lnTo>
                    <a:pt x="1614" y="0"/>
                  </a:lnTo>
                  <a:lnTo>
                    <a:pt x="1556" y="0"/>
                  </a:lnTo>
                  <a:lnTo>
                    <a:pt x="1498" y="0"/>
                  </a:lnTo>
                  <a:lnTo>
                    <a:pt x="1440" y="0"/>
                  </a:lnTo>
                  <a:lnTo>
                    <a:pt x="1383" y="0"/>
                  </a:lnTo>
                  <a:lnTo>
                    <a:pt x="1325" y="0"/>
                  </a:lnTo>
                  <a:lnTo>
                    <a:pt x="1267" y="0"/>
                  </a:lnTo>
                  <a:lnTo>
                    <a:pt x="1209" y="0"/>
                  </a:lnTo>
                  <a:lnTo>
                    <a:pt x="1150" y="0"/>
                  </a:lnTo>
                  <a:lnTo>
                    <a:pt x="1092" y="0"/>
                  </a:lnTo>
                  <a:lnTo>
                    <a:pt x="1034" y="0"/>
                  </a:lnTo>
                  <a:lnTo>
                    <a:pt x="1008" y="1"/>
                  </a:lnTo>
                  <a:lnTo>
                    <a:pt x="981" y="2"/>
                  </a:lnTo>
                  <a:lnTo>
                    <a:pt x="966" y="3"/>
                  </a:lnTo>
                  <a:lnTo>
                    <a:pt x="952" y="5"/>
                  </a:lnTo>
                  <a:lnTo>
                    <a:pt x="936" y="9"/>
                  </a:lnTo>
                  <a:lnTo>
                    <a:pt x="919" y="12"/>
                  </a:lnTo>
                  <a:lnTo>
                    <a:pt x="851" y="21"/>
                  </a:lnTo>
                  <a:lnTo>
                    <a:pt x="785" y="32"/>
                  </a:lnTo>
                  <a:lnTo>
                    <a:pt x="719" y="45"/>
                  </a:lnTo>
                  <a:lnTo>
                    <a:pt x="656" y="57"/>
                  </a:lnTo>
                  <a:lnTo>
                    <a:pt x="594" y="73"/>
                  </a:lnTo>
                  <a:lnTo>
                    <a:pt x="533" y="89"/>
                  </a:lnTo>
                  <a:lnTo>
                    <a:pt x="474" y="107"/>
                  </a:lnTo>
                  <a:lnTo>
                    <a:pt x="417" y="127"/>
                  </a:lnTo>
                  <a:lnTo>
                    <a:pt x="359" y="148"/>
                  </a:lnTo>
                  <a:lnTo>
                    <a:pt x="304" y="171"/>
                  </a:lnTo>
                  <a:lnTo>
                    <a:pt x="251" y="196"/>
                  </a:lnTo>
                  <a:lnTo>
                    <a:pt x="199" y="222"/>
                  </a:lnTo>
                  <a:lnTo>
                    <a:pt x="172" y="236"/>
                  </a:lnTo>
                  <a:lnTo>
                    <a:pt x="147" y="251"/>
                  </a:lnTo>
                  <a:lnTo>
                    <a:pt x="122" y="265"/>
                  </a:lnTo>
                  <a:lnTo>
                    <a:pt x="97" y="280"/>
                  </a:lnTo>
                  <a:lnTo>
                    <a:pt x="48" y="312"/>
                  </a:lnTo>
                  <a:lnTo>
                    <a:pt x="0" y="345"/>
                  </a:lnTo>
                  <a:lnTo>
                    <a:pt x="17" y="394"/>
                  </a:lnTo>
                  <a:lnTo>
                    <a:pt x="35" y="442"/>
                  </a:lnTo>
                  <a:lnTo>
                    <a:pt x="54" y="488"/>
                  </a:lnTo>
                  <a:lnTo>
                    <a:pt x="74" y="533"/>
                  </a:lnTo>
                  <a:lnTo>
                    <a:pt x="96" y="576"/>
                  </a:lnTo>
                  <a:lnTo>
                    <a:pt x="118" y="619"/>
                  </a:lnTo>
                  <a:lnTo>
                    <a:pt x="143" y="660"/>
                  </a:lnTo>
                  <a:lnTo>
                    <a:pt x="168" y="699"/>
                  </a:lnTo>
                  <a:lnTo>
                    <a:pt x="195" y="737"/>
                  </a:lnTo>
                  <a:lnTo>
                    <a:pt x="222" y="774"/>
                  </a:lnTo>
                  <a:lnTo>
                    <a:pt x="252" y="810"/>
                  </a:lnTo>
                  <a:lnTo>
                    <a:pt x="281" y="844"/>
                  </a:lnTo>
                  <a:lnTo>
                    <a:pt x="313" y="877"/>
                  </a:lnTo>
                  <a:lnTo>
                    <a:pt x="346" y="908"/>
                  </a:lnTo>
                  <a:lnTo>
                    <a:pt x="380" y="939"/>
                  </a:lnTo>
                  <a:lnTo>
                    <a:pt x="414" y="968"/>
                  </a:lnTo>
                  <a:lnTo>
                    <a:pt x="451" y="995"/>
                  </a:lnTo>
                  <a:lnTo>
                    <a:pt x="488" y="1021"/>
                  </a:lnTo>
                  <a:lnTo>
                    <a:pt x="528" y="1047"/>
                  </a:lnTo>
                  <a:lnTo>
                    <a:pt x="568" y="1070"/>
                  </a:lnTo>
                  <a:lnTo>
                    <a:pt x="610" y="1092"/>
                  </a:lnTo>
                  <a:lnTo>
                    <a:pt x="652" y="1113"/>
                  </a:lnTo>
                  <a:lnTo>
                    <a:pt x="697" y="1134"/>
                  </a:lnTo>
                  <a:lnTo>
                    <a:pt x="741" y="1151"/>
                  </a:lnTo>
                  <a:lnTo>
                    <a:pt x="788" y="1169"/>
                  </a:lnTo>
                  <a:lnTo>
                    <a:pt x="835" y="1185"/>
                  </a:lnTo>
                  <a:lnTo>
                    <a:pt x="885" y="1199"/>
                  </a:lnTo>
                  <a:lnTo>
                    <a:pt x="935" y="1213"/>
                  </a:lnTo>
                  <a:lnTo>
                    <a:pt x="987" y="1224"/>
                  </a:lnTo>
                  <a:lnTo>
                    <a:pt x="1039" y="1236"/>
                  </a:lnTo>
                  <a:lnTo>
                    <a:pt x="1093" y="1246"/>
                  </a:lnTo>
                  <a:lnTo>
                    <a:pt x="1149" y="1253"/>
                  </a:lnTo>
                  <a:lnTo>
                    <a:pt x="1166" y="1257"/>
                  </a:lnTo>
                  <a:lnTo>
                    <a:pt x="1181" y="1260"/>
                  </a:lnTo>
                  <a:lnTo>
                    <a:pt x="1197" y="1261"/>
                  </a:lnTo>
                  <a:lnTo>
                    <a:pt x="1211" y="1264"/>
                  </a:lnTo>
                  <a:lnTo>
                    <a:pt x="1238" y="1265"/>
                  </a:lnTo>
                  <a:lnTo>
                    <a:pt x="1264" y="1265"/>
                  </a:lnTo>
                  <a:lnTo>
                    <a:pt x="1350" y="1265"/>
                  </a:lnTo>
                  <a:lnTo>
                    <a:pt x="1436" y="1265"/>
                  </a:lnTo>
                  <a:lnTo>
                    <a:pt x="1523" y="1265"/>
                  </a:lnTo>
                  <a:lnTo>
                    <a:pt x="1608" y="1265"/>
                  </a:lnTo>
                  <a:lnTo>
                    <a:pt x="1695" y="1265"/>
                  </a:lnTo>
                  <a:lnTo>
                    <a:pt x="1781" y="1265"/>
                  </a:lnTo>
                  <a:lnTo>
                    <a:pt x="1867" y="1265"/>
                  </a:lnTo>
                  <a:lnTo>
                    <a:pt x="1954" y="1265"/>
                  </a:lnTo>
                  <a:lnTo>
                    <a:pt x="2040" y="1265"/>
                  </a:lnTo>
                  <a:lnTo>
                    <a:pt x="2127" y="1265"/>
                  </a:lnTo>
                  <a:lnTo>
                    <a:pt x="2212" y="1265"/>
                  </a:lnTo>
                  <a:lnTo>
                    <a:pt x="2299" y="1265"/>
                  </a:lnTo>
                  <a:lnTo>
                    <a:pt x="2385" y="1265"/>
                  </a:lnTo>
                  <a:lnTo>
                    <a:pt x="2471" y="1265"/>
                  </a:lnTo>
                  <a:lnTo>
                    <a:pt x="2557" y="1265"/>
                  </a:lnTo>
                  <a:lnTo>
                    <a:pt x="2644" y="1265"/>
                  </a:lnTo>
                  <a:lnTo>
                    <a:pt x="2675" y="1265"/>
                  </a:lnTo>
                  <a:lnTo>
                    <a:pt x="2705" y="1265"/>
                  </a:lnTo>
                  <a:lnTo>
                    <a:pt x="2733" y="1265"/>
                  </a:lnTo>
                  <a:lnTo>
                    <a:pt x="2758" y="1265"/>
                  </a:lnTo>
                  <a:lnTo>
                    <a:pt x="2779" y="1265"/>
                  </a:lnTo>
                  <a:lnTo>
                    <a:pt x="2799" y="1264"/>
                  </a:lnTo>
                  <a:lnTo>
                    <a:pt x="2819" y="1263"/>
                  </a:lnTo>
                  <a:lnTo>
                    <a:pt x="2837" y="1260"/>
                  </a:lnTo>
                  <a:lnTo>
                    <a:pt x="2855" y="1257"/>
                  </a:lnTo>
                  <a:lnTo>
                    <a:pt x="2872" y="1254"/>
                  </a:lnTo>
                  <a:lnTo>
                    <a:pt x="2887" y="1251"/>
                  </a:lnTo>
                  <a:lnTo>
                    <a:pt x="2902" y="1246"/>
                  </a:lnTo>
                  <a:lnTo>
                    <a:pt x="2915" y="1240"/>
                  </a:lnTo>
                  <a:lnTo>
                    <a:pt x="2928" y="1235"/>
                  </a:lnTo>
                  <a:lnTo>
                    <a:pt x="2939" y="1229"/>
                  </a:lnTo>
                  <a:lnTo>
                    <a:pt x="2949" y="1221"/>
                  </a:lnTo>
                  <a:lnTo>
                    <a:pt x="2958" y="1213"/>
                  </a:lnTo>
                  <a:lnTo>
                    <a:pt x="2965" y="1204"/>
                  </a:lnTo>
                  <a:lnTo>
                    <a:pt x="2972" y="1195"/>
                  </a:lnTo>
                  <a:lnTo>
                    <a:pt x="2977" y="1184"/>
                  </a:lnTo>
                  <a:lnTo>
                    <a:pt x="3009" y="1127"/>
                  </a:lnTo>
                  <a:lnTo>
                    <a:pt x="3036" y="1072"/>
                  </a:lnTo>
                  <a:lnTo>
                    <a:pt x="3059" y="1018"/>
                  </a:lnTo>
                  <a:lnTo>
                    <a:pt x="3079" y="966"/>
                  </a:lnTo>
                  <a:lnTo>
                    <a:pt x="3095" y="915"/>
                  </a:lnTo>
                  <a:lnTo>
                    <a:pt x="3108" y="865"/>
                  </a:lnTo>
                  <a:lnTo>
                    <a:pt x="3116" y="815"/>
                  </a:lnTo>
                  <a:lnTo>
                    <a:pt x="3121" y="768"/>
                  </a:lnTo>
                  <a:lnTo>
                    <a:pt x="3122" y="722"/>
                  </a:lnTo>
                  <a:lnTo>
                    <a:pt x="3119" y="677"/>
                  </a:lnTo>
                  <a:lnTo>
                    <a:pt x="3111" y="633"/>
                  </a:lnTo>
                  <a:lnTo>
                    <a:pt x="3101" y="590"/>
                  </a:lnTo>
                  <a:lnTo>
                    <a:pt x="3086" y="549"/>
                  </a:lnTo>
                  <a:lnTo>
                    <a:pt x="3067" y="510"/>
                  </a:lnTo>
                  <a:lnTo>
                    <a:pt x="3044" y="471"/>
                  </a:lnTo>
                  <a:lnTo>
                    <a:pt x="3018" y="433"/>
                  </a:lnTo>
                  <a:lnTo>
                    <a:pt x="2988" y="397"/>
                  </a:lnTo>
                  <a:lnTo>
                    <a:pt x="2954" y="362"/>
                  </a:lnTo>
                  <a:lnTo>
                    <a:pt x="2917" y="328"/>
                  </a:lnTo>
                  <a:lnTo>
                    <a:pt x="2874" y="295"/>
                  </a:lnTo>
                  <a:lnTo>
                    <a:pt x="2829" y="264"/>
                  </a:lnTo>
                  <a:lnTo>
                    <a:pt x="2779" y="234"/>
                  </a:lnTo>
                  <a:lnTo>
                    <a:pt x="2725" y="205"/>
                  </a:lnTo>
                  <a:lnTo>
                    <a:pt x="2668" y="178"/>
                  </a:lnTo>
                  <a:lnTo>
                    <a:pt x="2607" y="151"/>
                  </a:lnTo>
                  <a:lnTo>
                    <a:pt x="2541" y="126"/>
                  </a:lnTo>
                  <a:lnTo>
                    <a:pt x="2472" y="102"/>
                  </a:lnTo>
                  <a:lnTo>
                    <a:pt x="2399" y="79"/>
                  </a:lnTo>
                  <a:lnTo>
                    <a:pt x="2322" y="58"/>
                  </a:lnTo>
                  <a:lnTo>
                    <a:pt x="2242" y="37"/>
                  </a:lnTo>
                  <a:lnTo>
                    <a:pt x="2157" y="18"/>
                  </a:lnTo>
                  <a:lnTo>
                    <a:pt x="2068" y="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3" name="Freeform 46"/>
            <p:cNvSpPr>
              <a:spLocks noChangeAspect="1"/>
            </p:cNvSpPr>
            <p:nvPr/>
          </p:nvSpPr>
          <p:spPr bwMode="auto">
            <a:xfrm>
              <a:off x="4490" y="1396"/>
              <a:ext cx="59" cy="47"/>
            </a:xfrm>
            <a:custGeom>
              <a:avLst/>
              <a:gdLst>
                <a:gd name="T0" fmla="*/ 695 w 879"/>
                <a:gd name="T1" fmla="*/ 590 h 708"/>
                <a:gd name="T2" fmla="*/ 763 w 879"/>
                <a:gd name="T3" fmla="*/ 554 h 708"/>
                <a:gd name="T4" fmla="*/ 814 w 879"/>
                <a:gd name="T5" fmla="*/ 517 h 708"/>
                <a:gd name="T6" fmla="*/ 851 w 879"/>
                <a:gd name="T7" fmla="*/ 479 h 708"/>
                <a:gd name="T8" fmla="*/ 873 w 879"/>
                <a:gd name="T9" fmla="*/ 442 h 708"/>
                <a:gd name="T10" fmla="*/ 879 w 879"/>
                <a:gd name="T11" fmla="*/ 403 h 708"/>
                <a:gd name="T12" fmla="*/ 871 w 879"/>
                <a:gd name="T13" fmla="*/ 365 h 708"/>
                <a:gd name="T14" fmla="*/ 848 w 879"/>
                <a:gd name="T15" fmla="*/ 327 h 708"/>
                <a:gd name="T16" fmla="*/ 810 w 879"/>
                <a:gd name="T17" fmla="*/ 289 h 708"/>
                <a:gd name="T18" fmla="*/ 757 w 879"/>
                <a:gd name="T19" fmla="*/ 251 h 708"/>
                <a:gd name="T20" fmla="*/ 688 w 879"/>
                <a:gd name="T21" fmla="*/ 212 h 708"/>
                <a:gd name="T22" fmla="*/ 605 w 879"/>
                <a:gd name="T23" fmla="*/ 174 h 708"/>
                <a:gd name="T24" fmla="*/ 507 w 879"/>
                <a:gd name="T25" fmla="*/ 135 h 708"/>
                <a:gd name="T26" fmla="*/ 395 w 879"/>
                <a:gd name="T27" fmla="*/ 97 h 708"/>
                <a:gd name="T28" fmla="*/ 267 w 879"/>
                <a:gd name="T29" fmla="*/ 58 h 708"/>
                <a:gd name="T30" fmla="*/ 124 w 879"/>
                <a:gd name="T31" fmla="*/ 19 h 708"/>
                <a:gd name="T32" fmla="*/ 34 w 879"/>
                <a:gd name="T33" fmla="*/ 60 h 708"/>
                <a:gd name="T34" fmla="*/ 14 w 879"/>
                <a:gd name="T35" fmla="*/ 172 h 708"/>
                <a:gd name="T36" fmla="*/ 3 w 879"/>
                <a:gd name="T37" fmla="*/ 273 h 708"/>
                <a:gd name="T38" fmla="*/ 0 w 879"/>
                <a:gd name="T39" fmla="*/ 363 h 708"/>
                <a:gd name="T40" fmla="*/ 4 w 879"/>
                <a:gd name="T41" fmla="*/ 444 h 708"/>
                <a:gd name="T42" fmla="*/ 16 w 879"/>
                <a:gd name="T43" fmla="*/ 512 h 708"/>
                <a:gd name="T44" fmla="*/ 38 w 879"/>
                <a:gd name="T45" fmla="*/ 572 h 708"/>
                <a:gd name="T46" fmla="*/ 67 w 879"/>
                <a:gd name="T47" fmla="*/ 620 h 708"/>
                <a:gd name="T48" fmla="*/ 105 w 879"/>
                <a:gd name="T49" fmla="*/ 657 h 708"/>
                <a:gd name="T50" fmla="*/ 151 w 879"/>
                <a:gd name="T51" fmla="*/ 685 h 708"/>
                <a:gd name="T52" fmla="*/ 206 w 879"/>
                <a:gd name="T53" fmla="*/ 702 h 708"/>
                <a:gd name="T54" fmla="*/ 268 w 879"/>
                <a:gd name="T55" fmla="*/ 708 h 708"/>
                <a:gd name="T56" fmla="*/ 340 w 879"/>
                <a:gd name="T57" fmla="*/ 704 h 708"/>
                <a:gd name="T58" fmla="*/ 419 w 879"/>
                <a:gd name="T59" fmla="*/ 690 h 708"/>
                <a:gd name="T60" fmla="*/ 508 w 879"/>
                <a:gd name="T61" fmla="*/ 665 h 708"/>
                <a:gd name="T62" fmla="*/ 604 w 879"/>
                <a:gd name="T63" fmla="*/ 630 h 7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9"/>
                <a:gd name="T97" fmla="*/ 0 h 708"/>
                <a:gd name="T98" fmla="*/ 879 w 879"/>
                <a:gd name="T99" fmla="*/ 708 h 7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9" h="708">
                  <a:moveTo>
                    <a:pt x="656" y="609"/>
                  </a:moveTo>
                  <a:lnTo>
                    <a:pt x="695" y="590"/>
                  </a:lnTo>
                  <a:lnTo>
                    <a:pt x="731" y="572"/>
                  </a:lnTo>
                  <a:lnTo>
                    <a:pt x="763" y="554"/>
                  </a:lnTo>
                  <a:lnTo>
                    <a:pt x="791" y="535"/>
                  </a:lnTo>
                  <a:lnTo>
                    <a:pt x="814" y="517"/>
                  </a:lnTo>
                  <a:lnTo>
                    <a:pt x="835" y="498"/>
                  </a:lnTo>
                  <a:lnTo>
                    <a:pt x="851" y="479"/>
                  </a:lnTo>
                  <a:lnTo>
                    <a:pt x="864" y="460"/>
                  </a:lnTo>
                  <a:lnTo>
                    <a:pt x="873" y="442"/>
                  </a:lnTo>
                  <a:lnTo>
                    <a:pt x="878" y="423"/>
                  </a:lnTo>
                  <a:lnTo>
                    <a:pt x="879" y="403"/>
                  </a:lnTo>
                  <a:lnTo>
                    <a:pt x="877" y="384"/>
                  </a:lnTo>
                  <a:lnTo>
                    <a:pt x="871" y="365"/>
                  </a:lnTo>
                  <a:lnTo>
                    <a:pt x="861" y="346"/>
                  </a:lnTo>
                  <a:lnTo>
                    <a:pt x="848" y="327"/>
                  </a:lnTo>
                  <a:lnTo>
                    <a:pt x="831" y="308"/>
                  </a:lnTo>
                  <a:lnTo>
                    <a:pt x="810" y="289"/>
                  </a:lnTo>
                  <a:lnTo>
                    <a:pt x="785" y="270"/>
                  </a:lnTo>
                  <a:lnTo>
                    <a:pt x="757" y="251"/>
                  </a:lnTo>
                  <a:lnTo>
                    <a:pt x="724" y="231"/>
                  </a:lnTo>
                  <a:lnTo>
                    <a:pt x="688" y="212"/>
                  </a:lnTo>
                  <a:lnTo>
                    <a:pt x="649" y="193"/>
                  </a:lnTo>
                  <a:lnTo>
                    <a:pt x="605" y="174"/>
                  </a:lnTo>
                  <a:lnTo>
                    <a:pt x="558" y="154"/>
                  </a:lnTo>
                  <a:lnTo>
                    <a:pt x="507" y="135"/>
                  </a:lnTo>
                  <a:lnTo>
                    <a:pt x="453" y="116"/>
                  </a:lnTo>
                  <a:lnTo>
                    <a:pt x="395" y="97"/>
                  </a:lnTo>
                  <a:lnTo>
                    <a:pt x="333" y="77"/>
                  </a:lnTo>
                  <a:lnTo>
                    <a:pt x="267" y="58"/>
                  </a:lnTo>
                  <a:lnTo>
                    <a:pt x="197" y="39"/>
                  </a:lnTo>
                  <a:lnTo>
                    <a:pt x="124" y="19"/>
                  </a:lnTo>
                  <a:lnTo>
                    <a:pt x="48" y="0"/>
                  </a:lnTo>
                  <a:lnTo>
                    <a:pt x="34" y="60"/>
                  </a:lnTo>
                  <a:lnTo>
                    <a:pt x="24" y="117"/>
                  </a:lnTo>
                  <a:lnTo>
                    <a:pt x="14" y="172"/>
                  </a:lnTo>
                  <a:lnTo>
                    <a:pt x="8" y="224"/>
                  </a:lnTo>
                  <a:lnTo>
                    <a:pt x="3" y="273"/>
                  </a:lnTo>
                  <a:lnTo>
                    <a:pt x="1" y="320"/>
                  </a:lnTo>
                  <a:lnTo>
                    <a:pt x="0" y="363"/>
                  </a:lnTo>
                  <a:lnTo>
                    <a:pt x="1" y="405"/>
                  </a:lnTo>
                  <a:lnTo>
                    <a:pt x="4" y="444"/>
                  </a:lnTo>
                  <a:lnTo>
                    <a:pt x="9" y="480"/>
                  </a:lnTo>
                  <a:lnTo>
                    <a:pt x="16" y="512"/>
                  </a:lnTo>
                  <a:lnTo>
                    <a:pt x="26" y="544"/>
                  </a:lnTo>
                  <a:lnTo>
                    <a:pt x="38" y="572"/>
                  </a:lnTo>
                  <a:lnTo>
                    <a:pt x="51" y="597"/>
                  </a:lnTo>
                  <a:lnTo>
                    <a:pt x="67" y="620"/>
                  </a:lnTo>
                  <a:lnTo>
                    <a:pt x="85" y="640"/>
                  </a:lnTo>
                  <a:lnTo>
                    <a:pt x="105" y="657"/>
                  </a:lnTo>
                  <a:lnTo>
                    <a:pt x="126" y="672"/>
                  </a:lnTo>
                  <a:lnTo>
                    <a:pt x="151" y="685"/>
                  </a:lnTo>
                  <a:lnTo>
                    <a:pt x="177" y="694"/>
                  </a:lnTo>
                  <a:lnTo>
                    <a:pt x="206" y="702"/>
                  </a:lnTo>
                  <a:lnTo>
                    <a:pt x="235" y="706"/>
                  </a:lnTo>
                  <a:lnTo>
                    <a:pt x="268" y="708"/>
                  </a:lnTo>
                  <a:lnTo>
                    <a:pt x="303" y="707"/>
                  </a:lnTo>
                  <a:lnTo>
                    <a:pt x="340" y="704"/>
                  </a:lnTo>
                  <a:lnTo>
                    <a:pt x="378" y="698"/>
                  </a:lnTo>
                  <a:lnTo>
                    <a:pt x="419" y="690"/>
                  </a:lnTo>
                  <a:lnTo>
                    <a:pt x="463" y="678"/>
                  </a:lnTo>
                  <a:lnTo>
                    <a:pt x="508" y="665"/>
                  </a:lnTo>
                  <a:lnTo>
                    <a:pt x="556" y="649"/>
                  </a:lnTo>
                  <a:lnTo>
                    <a:pt x="604" y="630"/>
                  </a:lnTo>
                  <a:lnTo>
                    <a:pt x="656" y="609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4" name="Freeform 47"/>
            <p:cNvSpPr>
              <a:spLocks noChangeAspect="1"/>
            </p:cNvSpPr>
            <p:nvPr/>
          </p:nvSpPr>
          <p:spPr bwMode="auto">
            <a:xfrm>
              <a:off x="4420" y="1399"/>
              <a:ext cx="52" cy="47"/>
            </a:xfrm>
            <a:custGeom>
              <a:avLst/>
              <a:gdLst>
                <a:gd name="T0" fmla="*/ 1 w 787"/>
                <a:gd name="T1" fmla="*/ 181 h 712"/>
                <a:gd name="T2" fmla="*/ 5 w 787"/>
                <a:gd name="T3" fmla="*/ 236 h 712"/>
                <a:gd name="T4" fmla="*/ 14 w 787"/>
                <a:gd name="T5" fmla="*/ 292 h 712"/>
                <a:gd name="T6" fmla="*/ 27 w 787"/>
                <a:gd name="T7" fmla="*/ 347 h 712"/>
                <a:gd name="T8" fmla="*/ 46 w 787"/>
                <a:gd name="T9" fmla="*/ 404 h 712"/>
                <a:gd name="T10" fmla="*/ 71 w 787"/>
                <a:gd name="T11" fmla="*/ 461 h 712"/>
                <a:gd name="T12" fmla="*/ 100 w 787"/>
                <a:gd name="T13" fmla="*/ 513 h 712"/>
                <a:gd name="T14" fmla="*/ 131 w 787"/>
                <a:gd name="T15" fmla="*/ 560 h 712"/>
                <a:gd name="T16" fmla="*/ 166 w 787"/>
                <a:gd name="T17" fmla="*/ 600 h 712"/>
                <a:gd name="T18" fmla="*/ 202 w 787"/>
                <a:gd name="T19" fmla="*/ 635 h 712"/>
                <a:gd name="T20" fmla="*/ 240 w 787"/>
                <a:gd name="T21" fmla="*/ 663 h 712"/>
                <a:gd name="T22" fmla="*/ 279 w 787"/>
                <a:gd name="T23" fmla="*/ 686 h 712"/>
                <a:gd name="T24" fmla="*/ 319 w 787"/>
                <a:gd name="T25" fmla="*/ 700 h 712"/>
                <a:gd name="T26" fmla="*/ 360 w 787"/>
                <a:gd name="T27" fmla="*/ 710 h 712"/>
                <a:gd name="T28" fmla="*/ 400 w 787"/>
                <a:gd name="T29" fmla="*/ 712 h 712"/>
                <a:gd name="T30" fmla="*/ 439 w 787"/>
                <a:gd name="T31" fmla="*/ 707 h 712"/>
                <a:gd name="T32" fmla="*/ 478 w 787"/>
                <a:gd name="T33" fmla="*/ 694 h 712"/>
                <a:gd name="T34" fmla="*/ 515 w 787"/>
                <a:gd name="T35" fmla="*/ 675 h 712"/>
                <a:gd name="T36" fmla="*/ 550 w 787"/>
                <a:gd name="T37" fmla="*/ 647 h 712"/>
                <a:gd name="T38" fmla="*/ 583 w 787"/>
                <a:gd name="T39" fmla="*/ 613 h 712"/>
                <a:gd name="T40" fmla="*/ 636 w 787"/>
                <a:gd name="T41" fmla="*/ 540 h 712"/>
                <a:gd name="T42" fmla="*/ 696 w 787"/>
                <a:gd name="T43" fmla="*/ 443 h 712"/>
                <a:gd name="T44" fmla="*/ 741 w 787"/>
                <a:gd name="T45" fmla="*/ 356 h 712"/>
                <a:gd name="T46" fmla="*/ 771 w 787"/>
                <a:gd name="T47" fmla="*/ 276 h 712"/>
                <a:gd name="T48" fmla="*/ 785 w 787"/>
                <a:gd name="T49" fmla="*/ 208 h 712"/>
                <a:gd name="T50" fmla="*/ 785 w 787"/>
                <a:gd name="T51" fmla="*/ 147 h 712"/>
                <a:gd name="T52" fmla="*/ 770 w 787"/>
                <a:gd name="T53" fmla="*/ 98 h 712"/>
                <a:gd name="T54" fmla="*/ 741 w 787"/>
                <a:gd name="T55" fmla="*/ 57 h 712"/>
                <a:gd name="T56" fmla="*/ 699 w 787"/>
                <a:gd name="T57" fmla="*/ 28 h 712"/>
                <a:gd name="T58" fmla="*/ 644 w 787"/>
                <a:gd name="T59" fmla="*/ 9 h 712"/>
                <a:gd name="T60" fmla="*/ 576 w 787"/>
                <a:gd name="T61" fmla="*/ 0 h 712"/>
                <a:gd name="T62" fmla="*/ 496 w 787"/>
                <a:gd name="T63" fmla="*/ 3 h 712"/>
                <a:gd name="T64" fmla="*/ 405 w 787"/>
                <a:gd name="T65" fmla="*/ 16 h 712"/>
                <a:gd name="T66" fmla="*/ 303 w 787"/>
                <a:gd name="T67" fmla="*/ 42 h 712"/>
                <a:gd name="T68" fmla="*/ 189 w 787"/>
                <a:gd name="T69" fmla="*/ 78 h 712"/>
                <a:gd name="T70" fmla="*/ 66 w 787"/>
                <a:gd name="T71" fmla="*/ 126 h 7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7"/>
                <a:gd name="T109" fmla="*/ 0 h 712"/>
                <a:gd name="T110" fmla="*/ 787 w 787"/>
                <a:gd name="T111" fmla="*/ 712 h 7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7" h="712">
                  <a:moveTo>
                    <a:pt x="0" y="155"/>
                  </a:moveTo>
                  <a:lnTo>
                    <a:pt x="1" y="181"/>
                  </a:lnTo>
                  <a:lnTo>
                    <a:pt x="2" y="209"/>
                  </a:lnTo>
                  <a:lnTo>
                    <a:pt x="5" y="236"/>
                  </a:lnTo>
                  <a:lnTo>
                    <a:pt x="9" y="264"/>
                  </a:lnTo>
                  <a:lnTo>
                    <a:pt x="14" y="292"/>
                  </a:lnTo>
                  <a:lnTo>
                    <a:pt x="19" y="320"/>
                  </a:lnTo>
                  <a:lnTo>
                    <a:pt x="27" y="347"/>
                  </a:lnTo>
                  <a:lnTo>
                    <a:pt x="35" y="374"/>
                  </a:lnTo>
                  <a:lnTo>
                    <a:pt x="46" y="404"/>
                  </a:lnTo>
                  <a:lnTo>
                    <a:pt x="58" y="433"/>
                  </a:lnTo>
                  <a:lnTo>
                    <a:pt x="71" y="461"/>
                  </a:lnTo>
                  <a:lnTo>
                    <a:pt x="85" y="488"/>
                  </a:lnTo>
                  <a:lnTo>
                    <a:pt x="100" y="513"/>
                  </a:lnTo>
                  <a:lnTo>
                    <a:pt x="115" y="538"/>
                  </a:lnTo>
                  <a:lnTo>
                    <a:pt x="131" y="560"/>
                  </a:lnTo>
                  <a:lnTo>
                    <a:pt x="148" y="581"/>
                  </a:lnTo>
                  <a:lnTo>
                    <a:pt x="166" y="600"/>
                  </a:lnTo>
                  <a:lnTo>
                    <a:pt x="184" y="618"/>
                  </a:lnTo>
                  <a:lnTo>
                    <a:pt x="202" y="635"/>
                  </a:lnTo>
                  <a:lnTo>
                    <a:pt x="221" y="650"/>
                  </a:lnTo>
                  <a:lnTo>
                    <a:pt x="240" y="663"/>
                  </a:lnTo>
                  <a:lnTo>
                    <a:pt x="259" y="675"/>
                  </a:lnTo>
                  <a:lnTo>
                    <a:pt x="279" y="686"/>
                  </a:lnTo>
                  <a:lnTo>
                    <a:pt x="299" y="694"/>
                  </a:lnTo>
                  <a:lnTo>
                    <a:pt x="319" y="700"/>
                  </a:lnTo>
                  <a:lnTo>
                    <a:pt x="340" y="706"/>
                  </a:lnTo>
                  <a:lnTo>
                    <a:pt x="360" y="710"/>
                  </a:lnTo>
                  <a:lnTo>
                    <a:pt x="380" y="712"/>
                  </a:lnTo>
                  <a:lnTo>
                    <a:pt x="400" y="712"/>
                  </a:lnTo>
                  <a:lnTo>
                    <a:pt x="420" y="710"/>
                  </a:lnTo>
                  <a:lnTo>
                    <a:pt x="439" y="707"/>
                  </a:lnTo>
                  <a:lnTo>
                    <a:pt x="459" y="701"/>
                  </a:lnTo>
                  <a:lnTo>
                    <a:pt x="478" y="694"/>
                  </a:lnTo>
                  <a:lnTo>
                    <a:pt x="497" y="686"/>
                  </a:lnTo>
                  <a:lnTo>
                    <a:pt x="515" y="675"/>
                  </a:lnTo>
                  <a:lnTo>
                    <a:pt x="533" y="662"/>
                  </a:lnTo>
                  <a:lnTo>
                    <a:pt x="550" y="647"/>
                  </a:lnTo>
                  <a:lnTo>
                    <a:pt x="567" y="631"/>
                  </a:lnTo>
                  <a:lnTo>
                    <a:pt x="583" y="613"/>
                  </a:lnTo>
                  <a:lnTo>
                    <a:pt x="599" y="591"/>
                  </a:lnTo>
                  <a:lnTo>
                    <a:pt x="636" y="540"/>
                  </a:lnTo>
                  <a:lnTo>
                    <a:pt x="668" y="491"/>
                  </a:lnTo>
                  <a:lnTo>
                    <a:pt x="696" y="443"/>
                  </a:lnTo>
                  <a:lnTo>
                    <a:pt x="721" y="398"/>
                  </a:lnTo>
                  <a:lnTo>
                    <a:pt x="741" y="356"/>
                  </a:lnTo>
                  <a:lnTo>
                    <a:pt x="758" y="314"/>
                  </a:lnTo>
                  <a:lnTo>
                    <a:pt x="771" y="276"/>
                  </a:lnTo>
                  <a:lnTo>
                    <a:pt x="779" y="240"/>
                  </a:lnTo>
                  <a:lnTo>
                    <a:pt x="785" y="208"/>
                  </a:lnTo>
                  <a:lnTo>
                    <a:pt x="787" y="176"/>
                  </a:lnTo>
                  <a:lnTo>
                    <a:pt x="785" y="147"/>
                  </a:lnTo>
                  <a:lnTo>
                    <a:pt x="778" y="121"/>
                  </a:lnTo>
                  <a:lnTo>
                    <a:pt x="770" y="98"/>
                  </a:lnTo>
                  <a:lnTo>
                    <a:pt x="757" y="77"/>
                  </a:lnTo>
                  <a:lnTo>
                    <a:pt x="741" y="57"/>
                  </a:lnTo>
                  <a:lnTo>
                    <a:pt x="721" y="42"/>
                  </a:lnTo>
                  <a:lnTo>
                    <a:pt x="699" y="28"/>
                  </a:lnTo>
                  <a:lnTo>
                    <a:pt x="673" y="17"/>
                  </a:lnTo>
                  <a:lnTo>
                    <a:pt x="644" y="9"/>
                  </a:lnTo>
                  <a:lnTo>
                    <a:pt x="611" y="4"/>
                  </a:lnTo>
                  <a:lnTo>
                    <a:pt x="576" y="0"/>
                  </a:lnTo>
                  <a:lnTo>
                    <a:pt x="538" y="0"/>
                  </a:lnTo>
                  <a:lnTo>
                    <a:pt x="496" y="3"/>
                  </a:lnTo>
                  <a:lnTo>
                    <a:pt x="453" y="8"/>
                  </a:lnTo>
                  <a:lnTo>
                    <a:pt x="405" y="16"/>
                  </a:lnTo>
                  <a:lnTo>
                    <a:pt x="355" y="28"/>
                  </a:lnTo>
                  <a:lnTo>
                    <a:pt x="303" y="42"/>
                  </a:lnTo>
                  <a:lnTo>
                    <a:pt x="248" y="59"/>
                  </a:lnTo>
                  <a:lnTo>
                    <a:pt x="189" y="78"/>
                  </a:lnTo>
                  <a:lnTo>
                    <a:pt x="129" y="101"/>
                  </a:lnTo>
                  <a:lnTo>
                    <a:pt x="66" y="126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B6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5" name="Freeform 48"/>
            <p:cNvSpPr>
              <a:spLocks noChangeAspect="1"/>
            </p:cNvSpPr>
            <p:nvPr/>
          </p:nvSpPr>
          <p:spPr bwMode="auto">
            <a:xfrm>
              <a:off x="4387" y="1411"/>
              <a:ext cx="23" cy="22"/>
            </a:xfrm>
            <a:custGeom>
              <a:avLst/>
              <a:gdLst>
                <a:gd name="T0" fmla="*/ 276 w 351"/>
                <a:gd name="T1" fmla="*/ 15 h 328"/>
                <a:gd name="T2" fmla="*/ 285 w 351"/>
                <a:gd name="T3" fmla="*/ 31 h 328"/>
                <a:gd name="T4" fmla="*/ 304 w 351"/>
                <a:gd name="T5" fmla="*/ 72 h 328"/>
                <a:gd name="T6" fmla="*/ 314 w 351"/>
                <a:gd name="T7" fmla="*/ 100 h 328"/>
                <a:gd name="T8" fmla="*/ 326 w 351"/>
                <a:gd name="T9" fmla="*/ 130 h 328"/>
                <a:gd name="T10" fmla="*/ 336 w 351"/>
                <a:gd name="T11" fmla="*/ 162 h 328"/>
                <a:gd name="T12" fmla="*/ 344 w 351"/>
                <a:gd name="T13" fmla="*/ 195 h 328"/>
                <a:gd name="T14" fmla="*/ 347 w 351"/>
                <a:gd name="T15" fmla="*/ 211 h 328"/>
                <a:gd name="T16" fmla="*/ 350 w 351"/>
                <a:gd name="T17" fmla="*/ 225 h 328"/>
                <a:gd name="T18" fmla="*/ 351 w 351"/>
                <a:gd name="T19" fmla="*/ 240 h 328"/>
                <a:gd name="T20" fmla="*/ 351 w 351"/>
                <a:gd name="T21" fmla="*/ 255 h 328"/>
                <a:gd name="T22" fmla="*/ 350 w 351"/>
                <a:gd name="T23" fmla="*/ 268 h 328"/>
                <a:gd name="T24" fmla="*/ 348 w 351"/>
                <a:gd name="T25" fmla="*/ 280 h 328"/>
                <a:gd name="T26" fmla="*/ 345 w 351"/>
                <a:gd name="T27" fmla="*/ 292 h 328"/>
                <a:gd name="T28" fmla="*/ 340 w 351"/>
                <a:gd name="T29" fmla="*/ 302 h 328"/>
                <a:gd name="T30" fmla="*/ 333 w 351"/>
                <a:gd name="T31" fmla="*/ 311 h 328"/>
                <a:gd name="T32" fmla="*/ 325 w 351"/>
                <a:gd name="T33" fmla="*/ 317 h 328"/>
                <a:gd name="T34" fmla="*/ 314 w 351"/>
                <a:gd name="T35" fmla="*/ 323 h 328"/>
                <a:gd name="T36" fmla="*/ 302 w 351"/>
                <a:gd name="T37" fmla="*/ 326 h 328"/>
                <a:gd name="T38" fmla="*/ 287 w 351"/>
                <a:gd name="T39" fmla="*/ 328 h 328"/>
                <a:gd name="T40" fmla="*/ 271 w 351"/>
                <a:gd name="T41" fmla="*/ 327 h 328"/>
                <a:gd name="T42" fmla="*/ 252 w 351"/>
                <a:gd name="T43" fmla="*/ 324 h 328"/>
                <a:gd name="T44" fmla="*/ 230 w 351"/>
                <a:gd name="T45" fmla="*/ 317 h 328"/>
                <a:gd name="T46" fmla="*/ 230 w 351"/>
                <a:gd name="T47" fmla="*/ 319 h 328"/>
                <a:gd name="T48" fmla="*/ 228 w 351"/>
                <a:gd name="T49" fmla="*/ 321 h 328"/>
                <a:gd name="T50" fmla="*/ 225 w 351"/>
                <a:gd name="T51" fmla="*/ 319 h 328"/>
                <a:gd name="T52" fmla="*/ 220 w 351"/>
                <a:gd name="T53" fmla="*/ 316 h 328"/>
                <a:gd name="T54" fmla="*/ 209 w 351"/>
                <a:gd name="T55" fmla="*/ 306 h 328"/>
                <a:gd name="T56" fmla="*/ 194 w 351"/>
                <a:gd name="T57" fmla="*/ 291 h 328"/>
                <a:gd name="T58" fmla="*/ 157 w 351"/>
                <a:gd name="T59" fmla="*/ 250 h 328"/>
                <a:gd name="T60" fmla="*/ 115 w 351"/>
                <a:gd name="T61" fmla="*/ 200 h 328"/>
                <a:gd name="T62" fmla="*/ 72 w 351"/>
                <a:gd name="T63" fmla="*/ 149 h 328"/>
                <a:gd name="T64" fmla="*/ 36 w 351"/>
                <a:gd name="T65" fmla="*/ 106 h 328"/>
                <a:gd name="T66" fmla="*/ 21 w 351"/>
                <a:gd name="T67" fmla="*/ 88 h 328"/>
                <a:gd name="T68" fmla="*/ 10 w 351"/>
                <a:gd name="T69" fmla="*/ 75 h 328"/>
                <a:gd name="T70" fmla="*/ 2 w 351"/>
                <a:gd name="T71" fmla="*/ 68 h 328"/>
                <a:gd name="T72" fmla="*/ 0 w 351"/>
                <a:gd name="T73" fmla="*/ 66 h 328"/>
                <a:gd name="T74" fmla="*/ 34 w 351"/>
                <a:gd name="T75" fmla="*/ 48 h 328"/>
                <a:gd name="T76" fmla="*/ 66 w 351"/>
                <a:gd name="T77" fmla="*/ 33 h 328"/>
                <a:gd name="T78" fmla="*/ 97 w 351"/>
                <a:gd name="T79" fmla="*/ 21 h 328"/>
                <a:gd name="T80" fmla="*/ 123 w 351"/>
                <a:gd name="T81" fmla="*/ 12 h 328"/>
                <a:gd name="T82" fmla="*/ 148 w 351"/>
                <a:gd name="T83" fmla="*/ 7 h 328"/>
                <a:gd name="T84" fmla="*/ 171 w 351"/>
                <a:gd name="T85" fmla="*/ 2 h 328"/>
                <a:gd name="T86" fmla="*/ 192 w 351"/>
                <a:gd name="T87" fmla="*/ 0 h 328"/>
                <a:gd name="T88" fmla="*/ 210 w 351"/>
                <a:gd name="T89" fmla="*/ 0 h 328"/>
                <a:gd name="T90" fmla="*/ 226 w 351"/>
                <a:gd name="T91" fmla="*/ 0 h 328"/>
                <a:gd name="T92" fmla="*/ 239 w 351"/>
                <a:gd name="T93" fmla="*/ 2 h 328"/>
                <a:gd name="T94" fmla="*/ 251 w 351"/>
                <a:gd name="T95" fmla="*/ 4 h 328"/>
                <a:gd name="T96" fmla="*/ 260 w 351"/>
                <a:gd name="T97" fmla="*/ 8 h 328"/>
                <a:gd name="T98" fmla="*/ 272 w 351"/>
                <a:gd name="T99" fmla="*/ 13 h 328"/>
                <a:gd name="T100" fmla="*/ 276 w 351"/>
                <a:gd name="T101" fmla="*/ 15 h 3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1"/>
                <a:gd name="T154" fmla="*/ 0 h 328"/>
                <a:gd name="T155" fmla="*/ 351 w 351"/>
                <a:gd name="T156" fmla="*/ 328 h 3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1" h="328">
                  <a:moveTo>
                    <a:pt x="276" y="15"/>
                  </a:moveTo>
                  <a:lnTo>
                    <a:pt x="285" y="31"/>
                  </a:lnTo>
                  <a:lnTo>
                    <a:pt x="304" y="72"/>
                  </a:lnTo>
                  <a:lnTo>
                    <a:pt x="314" y="100"/>
                  </a:lnTo>
                  <a:lnTo>
                    <a:pt x="326" y="130"/>
                  </a:lnTo>
                  <a:lnTo>
                    <a:pt x="336" y="162"/>
                  </a:lnTo>
                  <a:lnTo>
                    <a:pt x="344" y="195"/>
                  </a:lnTo>
                  <a:lnTo>
                    <a:pt x="347" y="211"/>
                  </a:lnTo>
                  <a:lnTo>
                    <a:pt x="350" y="225"/>
                  </a:lnTo>
                  <a:lnTo>
                    <a:pt x="351" y="240"/>
                  </a:lnTo>
                  <a:lnTo>
                    <a:pt x="351" y="255"/>
                  </a:lnTo>
                  <a:lnTo>
                    <a:pt x="350" y="268"/>
                  </a:lnTo>
                  <a:lnTo>
                    <a:pt x="348" y="280"/>
                  </a:lnTo>
                  <a:lnTo>
                    <a:pt x="345" y="292"/>
                  </a:lnTo>
                  <a:lnTo>
                    <a:pt x="340" y="302"/>
                  </a:lnTo>
                  <a:lnTo>
                    <a:pt x="333" y="311"/>
                  </a:lnTo>
                  <a:lnTo>
                    <a:pt x="325" y="317"/>
                  </a:lnTo>
                  <a:lnTo>
                    <a:pt x="314" y="323"/>
                  </a:lnTo>
                  <a:lnTo>
                    <a:pt x="302" y="326"/>
                  </a:lnTo>
                  <a:lnTo>
                    <a:pt x="287" y="328"/>
                  </a:lnTo>
                  <a:lnTo>
                    <a:pt x="271" y="327"/>
                  </a:lnTo>
                  <a:lnTo>
                    <a:pt x="252" y="324"/>
                  </a:lnTo>
                  <a:lnTo>
                    <a:pt x="230" y="317"/>
                  </a:lnTo>
                  <a:lnTo>
                    <a:pt x="230" y="319"/>
                  </a:lnTo>
                  <a:lnTo>
                    <a:pt x="228" y="321"/>
                  </a:lnTo>
                  <a:lnTo>
                    <a:pt x="225" y="319"/>
                  </a:lnTo>
                  <a:lnTo>
                    <a:pt x="220" y="316"/>
                  </a:lnTo>
                  <a:lnTo>
                    <a:pt x="209" y="306"/>
                  </a:lnTo>
                  <a:lnTo>
                    <a:pt x="194" y="291"/>
                  </a:lnTo>
                  <a:lnTo>
                    <a:pt x="157" y="250"/>
                  </a:lnTo>
                  <a:lnTo>
                    <a:pt x="115" y="200"/>
                  </a:lnTo>
                  <a:lnTo>
                    <a:pt x="72" y="149"/>
                  </a:lnTo>
                  <a:lnTo>
                    <a:pt x="36" y="106"/>
                  </a:lnTo>
                  <a:lnTo>
                    <a:pt x="21" y="88"/>
                  </a:lnTo>
                  <a:lnTo>
                    <a:pt x="10" y="75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34" y="48"/>
                  </a:lnTo>
                  <a:lnTo>
                    <a:pt x="66" y="33"/>
                  </a:lnTo>
                  <a:lnTo>
                    <a:pt x="97" y="21"/>
                  </a:lnTo>
                  <a:lnTo>
                    <a:pt x="123" y="12"/>
                  </a:lnTo>
                  <a:lnTo>
                    <a:pt x="148" y="7"/>
                  </a:lnTo>
                  <a:lnTo>
                    <a:pt x="171" y="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6" y="0"/>
                  </a:lnTo>
                  <a:lnTo>
                    <a:pt x="239" y="2"/>
                  </a:lnTo>
                  <a:lnTo>
                    <a:pt x="251" y="4"/>
                  </a:lnTo>
                  <a:lnTo>
                    <a:pt x="260" y="8"/>
                  </a:lnTo>
                  <a:lnTo>
                    <a:pt x="272" y="13"/>
                  </a:lnTo>
                  <a:lnTo>
                    <a:pt x="276" y="15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6" name="Freeform 49"/>
            <p:cNvSpPr>
              <a:spLocks noChangeAspect="1"/>
            </p:cNvSpPr>
            <p:nvPr/>
          </p:nvSpPr>
          <p:spPr bwMode="auto">
            <a:xfrm>
              <a:off x="4785" y="1252"/>
              <a:ext cx="65" cy="49"/>
            </a:xfrm>
            <a:custGeom>
              <a:avLst/>
              <a:gdLst>
                <a:gd name="T0" fmla="*/ 939 w 987"/>
                <a:gd name="T1" fmla="*/ 415 h 746"/>
                <a:gd name="T2" fmla="*/ 954 w 987"/>
                <a:gd name="T3" fmla="*/ 398 h 746"/>
                <a:gd name="T4" fmla="*/ 965 w 987"/>
                <a:gd name="T5" fmla="*/ 380 h 746"/>
                <a:gd name="T6" fmla="*/ 975 w 987"/>
                <a:gd name="T7" fmla="*/ 362 h 746"/>
                <a:gd name="T8" fmla="*/ 981 w 987"/>
                <a:gd name="T9" fmla="*/ 344 h 746"/>
                <a:gd name="T10" fmla="*/ 985 w 987"/>
                <a:gd name="T11" fmla="*/ 325 h 746"/>
                <a:gd name="T12" fmla="*/ 987 w 987"/>
                <a:gd name="T13" fmla="*/ 306 h 746"/>
                <a:gd name="T14" fmla="*/ 987 w 987"/>
                <a:gd name="T15" fmla="*/ 287 h 746"/>
                <a:gd name="T16" fmla="*/ 982 w 987"/>
                <a:gd name="T17" fmla="*/ 259 h 746"/>
                <a:gd name="T18" fmla="*/ 968 w 987"/>
                <a:gd name="T19" fmla="*/ 218 h 746"/>
                <a:gd name="T20" fmla="*/ 945 w 987"/>
                <a:gd name="T21" fmla="*/ 177 h 746"/>
                <a:gd name="T22" fmla="*/ 914 w 987"/>
                <a:gd name="T23" fmla="*/ 135 h 746"/>
                <a:gd name="T24" fmla="*/ 874 w 987"/>
                <a:gd name="T25" fmla="*/ 93 h 746"/>
                <a:gd name="T26" fmla="*/ 830 w 987"/>
                <a:gd name="T27" fmla="*/ 56 h 746"/>
                <a:gd name="T28" fmla="*/ 783 w 987"/>
                <a:gd name="T29" fmla="*/ 29 h 746"/>
                <a:gd name="T30" fmla="*/ 735 w 987"/>
                <a:gd name="T31" fmla="*/ 10 h 746"/>
                <a:gd name="T32" fmla="*/ 685 w 987"/>
                <a:gd name="T33" fmla="*/ 1 h 746"/>
                <a:gd name="T34" fmla="*/ 634 w 987"/>
                <a:gd name="T35" fmla="*/ 1 h 746"/>
                <a:gd name="T36" fmla="*/ 581 w 987"/>
                <a:gd name="T37" fmla="*/ 9 h 746"/>
                <a:gd name="T38" fmla="*/ 527 w 987"/>
                <a:gd name="T39" fmla="*/ 27 h 746"/>
                <a:gd name="T40" fmla="*/ 471 w 987"/>
                <a:gd name="T41" fmla="*/ 53 h 746"/>
                <a:gd name="T42" fmla="*/ 413 w 987"/>
                <a:gd name="T43" fmla="*/ 90 h 746"/>
                <a:gd name="T44" fmla="*/ 354 w 987"/>
                <a:gd name="T45" fmla="*/ 135 h 746"/>
                <a:gd name="T46" fmla="*/ 293 w 987"/>
                <a:gd name="T47" fmla="*/ 190 h 746"/>
                <a:gd name="T48" fmla="*/ 230 w 987"/>
                <a:gd name="T49" fmla="*/ 253 h 746"/>
                <a:gd name="T50" fmla="*/ 167 w 987"/>
                <a:gd name="T51" fmla="*/ 327 h 746"/>
                <a:gd name="T52" fmla="*/ 101 w 987"/>
                <a:gd name="T53" fmla="*/ 410 h 746"/>
                <a:gd name="T54" fmla="*/ 34 w 987"/>
                <a:gd name="T55" fmla="*/ 502 h 746"/>
                <a:gd name="T56" fmla="*/ 25 w 987"/>
                <a:gd name="T57" fmla="*/ 578 h 746"/>
                <a:gd name="T58" fmla="*/ 78 w 987"/>
                <a:gd name="T59" fmla="*/ 625 h 746"/>
                <a:gd name="T60" fmla="*/ 131 w 987"/>
                <a:gd name="T61" fmla="*/ 666 h 746"/>
                <a:gd name="T62" fmla="*/ 185 w 987"/>
                <a:gd name="T63" fmla="*/ 697 h 746"/>
                <a:gd name="T64" fmla="*/ 240 w 987"/>
                <a:gd name="T65" fmla="*/ 722 h 746"/>
                <a:gd name="T66" fmla="*/ 296 w 987"/>
                <a:gd name="T67" fmla="*/ 738 h 746"/>
                <a:gd name="T68" fmla="*/ 353 w 987"/>
                <a:gd name="T69" fmla="*/ 745 h 746"/>
                <a:gd name="T70" fmla="*/ 410 w 987"/>
                <a:gd name="T71" fmla="*/ 745 h 746"/>
                <a:gd name="T72" fmla="*/ 468 w 987"/>
                <a:gd name="T73" fmla="*/ 736 h 746"/>
                <a:gd name="T74" fmla="*/ 527 w 987"/>
                <a:gd name="T75" fmla="*/ 721 h 746"/>
                <a:gd name="T76" fmla="*/ 587 w 987"/>
                <a:gd name="T77" fmla="*/ 696 h 746"/>
                <a:gd name="T78" fmla="*/ 648 w 987"/>
                <a:gd name="T79" fmla="*/ 665 h 746"/>
                <a:gd name="T80" fmla="*/ 709 w 987"/>
                <a:gd name="T81" fmla="*/ 625 h 746"/>
                <a:gd name="T82" fmla="*/ 772 w 987"/>
                <a:gd name="T83" fmla="*/ 578 h 746"/>
                <a:gd name="T84" fmla="*/ 834 w 987"/>
                <a:gd name="T85" fmla="*/ 522 h 746"/>
                <a:gd name="T86" fmla="*/ 899 w 987"/>
                <a:gd name="T87" fmla="*/ 458 h 7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87"/>
                <a:gd name="T133" fmla="*/ 0 h 746"/>
                <a:gd name="T134" fmla="*/ 987 w 987"/>
                <a:gd name="T135" fmla="*/ 746 h 7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87" h="746">
                  <a:moveTo>
                    <a:pt x="930" y="425"/>
                  </a:moveTo>
                  <a:lnTo>
                    <a:pt x="939" y="415"/>
                  </a:lnTo>
                  <a:lnTo>
                    <a:pt x="946" y="407"/>
                  </a:lnTo>
                  <a:lnTo>
                    <a:pt x="954" y="398"/>
                  </a:lnTo>
                  <a:lnTo>
                    <a:pt x="960" y="390"/>
                  </a:lnTo>
                  <a:lnTo>
                    <a:pt x="965" y="380"/>
                  </a:lnTo>
                  <a:lnTo>
                    <a:pt x="970" y="372"/>
                  </a:lnTo>
                  <a:lnTo>
                    <a:pt x="975" y="362"/>
                  </a:lnTo>
                  <a:lnTo>
                    <a:pt x="978" y="353"/>
                  </a:lnTo>
                  <a:lnTo>
                    <a:pt x="981" y="344"/>
                  </a:lnTo>
                  <a:lnTo>
                    <a:pt x="984" y="335"/>
                  </a:lnTo>
                  <a:lnTo>
                    <a:pt x="985" y="325"/>
                  </a:lnTo>
                  <a:lnTo>
                    <a:pt x="987" y="316"/>
                  </a:lnTo>
                  <a:lnTo>
                    <a:pt x="987" y="306"/>
                  </a:lnTo>
                  <a:lnTo>
                    <a:pt x="987" y="297"/>
                  </a:lnTo>
                  <a:lnTo>
                    <a:pt x="987" y="287"/>
                  </a:lnTo>
                  <a:lnTo>
                    <a:pt x="986" y="278"/>
                  </a:lnTo>
                  <a:lnTo>
                    <a:pt x="982" y="259"/>
                  </a:lnTo>
                  <a:lnTo>
                    <a:pt x="977" y="239"/>
                  </a:lnTo>
                  <a:lnTo>
                    <a:pt x="968" y="218"/>
                  </a:lnTo>
                  <a:lnTo>
                    <a:pt x="958" y="198"/>
                  </a:lnTo>
                  <a:lnTo>
                    <a:pt x="945" y="177"/>
                  </a:lnTo>
                  <a:lnTo>
                    <a:pt x="930" y="156"/>
                  </a:lnTo>
                  <a:lnTo>
                    <a:pt x="914" y="135"/>
                  </a:lnTo>
                  <a:lnTo>
                    <a:pt x="895" y="114"/>
                  </a:lnTo>
                  <a:lnTo>
                    <a:pt x="874" y="93"/>
                  </a:lnTo>
                  <a:lnTo>
                    <a:pt x="852" y="74"/>
                  </a:lnTo>
                  <a:lnTo>
                    <a:pt x="830" y="56"/>
                  </a:lnTo>
                  <a:lnTo>
                    <a:pt x="807" y="41"/>
                  </a:lnTo>
                  <a:lnTo>
                    <a:pt x="783" y="29"/>
                  </a:lnTo>
                  <a:lnTo>
                    <a:pt x="759" y="19"/>
                  </a:lnTo>
                  <a:lnTo>
                    <a:pt x="735" y="10"/>
                  </a:lnTo>
                  <a:lnTo>
                    <a:pt x="710" y="5"/>
                  </a:lnTo>
                  <a:lnTo>
                    <a:pt x="685" y="1"/>
                  </a:lnTo>
                  <a:lnTo>
                    <a:pt x="660" y="0"/>
                  </a:lnTo>
                  <a:lnTo>
                    <a:pt x="634" y="1"/>
                  </a:lnTo>
                  <a:lnTo>
                    <a:pt x="608" y="4"/>
                  </a:lnTo>
                  <a:lnTo>
                    <a:pt x="581" y="9"/>
                  </a:lnTo>
                  <a:lnTo>
                    <a:pt x="555" y="16"/>
                  </a:lnTo>
                  <a:lnTo>
                    <a:pt x="527" y="27"/>
                  </a:lnTo>
                  <a:lnTo>
                    <a:pt x="499" y="40"/>
                  </a:lnTo>
                  <a:lnTo>
                    <a:pt x="471" y="53"/>
                  </a:lnTo>
                  <a:lnTo>
                    <a:pt x="443" y="70"/>
                  </a:lnTo>
                  <a:lnTo>
                    <a:pt x="413" y="90"/>
                  </a:lnTo>
                  <a:lnTo>
                    <a:pt x="384" y="112"/>
                  </a:lnTo>
                  <a:lnTo>
                    <a:pt x="354" y="135"/>
                  </a:lnTo>
                  <a:lnTo>
                    <a:pt x="323" y="161"/>
                  </a:lnTo>
                  <a:lnTo>
                    <a:pt x="293" y="190"/>
                  </a:lnTo>
                  <a:lnTo>
                    <a:pt x="262" y="221"/>
                  </a:lnTo>
                  <a:lnTo>
                    <a:pt x="230" y="253"/>
                  </a:lnTo>
                  <a:lnTo>
                    <a:pt x="198" y="289"/>
                  </a:lnTo>
                  <a:lnTo>
                    <a:pt x="167" y="327"/>
                  </a:lnTo>
                  <a:lnTo>
                    <a:pt x="134" y="367"/>
                  </a:lnTo>
                  <a:lnTo>
                    <a:pt x="101" y="410"/>
                  </a:lnTo>
                  <a:lnTo>
                    <a:pt x="67" y="454"/>
                  </a:lnTo>
                  <a:lnTo>
                    <a:pt x="34" y="502"/>
                  </a:lnTo>
                  <a:lnTo>
                    <a:pt x="0" y="550"/>
                  </a:lnTo>
                  <a:lnTo>
                    <a:pt x="25" y="578"/>
                  </a:lnTo>
                  <a:lnTo>
                    <a:pt x="51" y="602"/>
                  </a:lnTo>
                  <a:lnTo>
                    <a:pt x="78" y="625"/>
                  </a:lnTo>
                  <a:lnTo>
                    <a:pt x="104" y="647"/>
                  </a:lnTo>
                  <a:lnTo>
                    <a:pt x="131" y="666"/>
                  </a:lnTo>
                  <a:lnTo>
                    <a:pt x="158" y="683"/>
                  </a:lnTo>
                  <a:lnTo>
                    <a:pt x="185" y="697"/>
                  </a:lnTo>
                  <a:lnTo>
                    <a:pt x="212" y="710"/>
                  </a:lnTo>
                  <a:lnTo>
                    <a:pt x="240" y="722"/>
                  </a:lnTo>
                  <a:lnTo>
                    <a:pt x="268" y="730"/>
                  </a:lnTo>
                  <a:lnTo>
                    <a:pt x="296" y="738"/>
                  </a:lnTo>
                  <a:lnTo>
                    <a:pt x="324" y="742"/>
                  </a:lnTo>
                  <a:lnTo>
                    <a:pt x="353" y="745"/>
                  </a:lnTo>
                  <a:lnTo>
                    <a:pt x="381" y="746"/>
                  </a:lnTo>
                  <a:lnTo>
                    <a:pt x="410" y="745"/>
                  </a:lnTo>
                  <a:lnTo>
                    <a:pt x="439" y="742"/>
                  </a:lnTo>
                  <a:lnTo>
                    <a:pt x="468" y="736"/>
                  </a:lnTo>
                  <a:lnTo>
                    <a:pt x="498" y="730"/>
                  </a:lnTo>
                  <a:lnTo>
                    <a:pt x="527" y="721"/>
                  </a:lnTo>
                  <a:lnTo>
                    <a:pt x="557" y="710"/>
                  </a:lnTo>
                  <a:lnTo>
                    <a:pt x="587" y="696"/>
                  </a:lnTo>
                  <a:lnTo>
                    <a:pt x="617" y="682"/>
                  </a:lnTo>
                  <a:lnTo>
                    <a:pt x="648" y="665"/>
                  </a:lnTo>
                  <a:lnTo>
                    <a:pt x="679" y="646"/>
                  </a:lnTo>
                  <a:lnTo>
                    <a:pt x="709" y="625"/>
                  </a:lnTo>
                  <a:lnTo>
                    <a:pt x="740" y="602"/>
                  </a:lnTo>
                  <a:lnTo>
                    <a:pt x="772" y="578"/>
                  </a:lnTo>
                  <a:lnTo>
                    <a:pt x="802" y="550"/>
                  </a:lnTo>
                  <a:lnTo>
                    <a:pt x="834" y="522"/>
                  </a:lnTo>
                  <a:lnTo>
                    <a:pt x="866" y="491"/>
                  </a:lnTo>
                  <a:lnTo>
                    <a:pt x="899" y="458"/>
                  </a:lnTo>
                  <a:lnTo>
                    <a:pt x="930" y="42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7" name="Freeform 50"/>
            <p:cNvSpPr>
              <a:spLocks noChangeAspect="1"/>
            </p:cNvSpPr>
            <p:nvPr/>
          </p:nvSpPr>
          <p:spPr bwMode="auto">
            <a:xfrm>
              <a:off x="4654" y="1273"/>
              <a:ext cx="368" cy="338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B16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8" name="Freeform 51"/>
            <p:cNvSpPr>
              <a:spLocks noChangeAspect="1"/>
            </p:cNvSpPr>
            <p:nvPr/>
          </p:nvSpPr>
          <p:spPr bwMode="auto">
            <a:xfrm>
              <a:off x="4970" y="1493"/>
              <a:ext cx="52" cy="118"/>
            </a:xfrm>
            <a:custGeom>
              <a:avLst/>
              <a:gdLst>
                <a:gd name="T0" fmla="*/ 774 w 785"/>
                <a:gd name="T1" fmla="*/ 1648 h 1770"/>
                <a:gd name="T2" fmla="*/ 735 w 785"/>
                <a:gd name="T3" fmla="*/ 1536 h 1770"/>
                <a:gd name="T4" fmla="*/ 693 w 785"/>
                <a:gd name="T5" fmla="*/ 1425 h 1770"/>
                <a:gd name="T6" fmla="*/ 652 w 785"/>
                <a:gd name="T7" fmla="*/ 1316 h 1770"/>
                <a:gd name="T8" fmla="*/ 609 w 785"/>
                <a:gd name="T9" fmla="*/ 1207 h 1770"/>
                <a:gd name="T10" fmla="*/ 564 w 785"/>
                <a:gd name="T11" fmla="*/ 1101 h 1770"/>
                <a:gd name="T12" fmla="*/ 519 w 785"/>
                <a:gd name="T13" fmla="*/ 995 h 1770"/>
                <a:gd name="T14" fmla="*/ 472 w 785"/>
                <a:gd name="T15" fmla="*/ 890 h 1770"/>
                <a:gd name="T16" fmla="*/ 425 w 785"/>
                <a:gd name="T17" fmla="*/ 787 h 1770"/>
                <a:gd name="T18" fmla="*/ 375 w 785"/>
                <a:gd name="T19" fmla="*/ 684 h 1770"/>
                <a:gd name="T20" fmla="*/ 325 w 785"/>
                <a:gd name="T21" fmla="*/ 583 h 1770"/>
                <a:gd name="T22" fmla="*/ 274 w 785"/>
                <a:gd name="T23" fmla="*/ 483 h 1770"/>
                <a:gd name="T24" fmla="*/ 221 w 785"/>
                <a:gd name="T25" fmla="*/ 384 h 1770"/>
                <a:gd name="T26" fmla="*/ 168 w 785"/>
                <a:gd name="T27" fmla="*/ 287 h 1770"/>
                <a:gd name="T28" fmla="*/ 113 w 785"/>
                <a:gd name="T29" fmla="*/ 189 h 1770"/>
                <a:gd name="T30" fmla="*/ 57 w 785"/>
                <a:gd name="T31" fmla="*/ 94 h 1770"/>
                <a:gd name="T32" fmla="*/ 0 w 785"/>
                <a:gd name="T33" fmla="*/ 0 h 1770"/>
                <a:gd name="T34" fmla="*/ 28 w 785"/>
                <a:gd name="T35" fmla="*/ 109 h 1770"/>
                <a:gd name="T36" fmla="*/ 55 w 785"/>
                <a:gd name="T37" fmla="*/ 218 h 1770"/>
                <a:gd name="T38" fmla="*/ 80 w 785"/>
                <a:gd name="T39" fmla="*/ 327 h 1770"/>
                <a:gd name="T40" fmla="*/ 102 w 785"/>
                <a:gd name="T41" fmla="*/ 437 h 1770"/>
                <a:gd name="T42" fmla="*/ 123 w 785"/>
                <a:gd name="T43" fmla="*/ 547 h 1770"/>
                <a:gd name="T44" fmla="*/ 142 w 785"/>
                <a:gd name="T45" fmla="*/ 658 h 1770"/>
                <a:gd name="T46" fmla="*/ 159 w 785"/>
                <a:gd name="T47" fmla="*/ 768 h 1770"/>
                <a:gd name="T48" fmla="*/ 174 w 785"/>
                <a:gd name="T49" fmla="*/ 879 h 1770"/>
                <a:gd name="T50" fmla="*/ 188 w 785"/>
                <a:gd name="T51" fmla="*/ 990 h 1770"/>
                <a:gd name="T52" fmla="*/ 198 w 785"/>
                <a:gd name="T53" fmla="*/ 1101 h 1770"/>
                <a:gd name="T54" fmla="*/ 208 w 785"/>
                <a:gd name="T55" fmla="*/ 1213 h 1770"/>
                <a:gd name="T56" fmla="*/ 215 w 785"/>
                <a:gd name="T57" fmla="*/ 1324 h 1770"/>
                <a:gd name="T58" fmla="*/ 221 w 785"/>
                <a:gd name="T59" fmla="*/ 1436 h 1770"/>
                <a:gd name="T60" fmla="*/ 224 w 785"/>
                <a:gd name="T61" fmla="*/ 1547 h 1770"/>
                <a:gd name="T62" fmla="*/ 226 w 785"/>
                <a:gd name="T63" fmla="*/ 1659 h 1770"/>
                <a:gd name="T64" fmla="*/ 225 w 785"/>
                <a:gd name="T65" fmla="*/ 1770 h 1770"/>
                <a:gd name="T66" fmla="*/ 295 w 785"/>
                <a:gd name="T67" fmla="*/ 1769 h 1770"/>
                <a:gd name="T68" fmla="*/ 366 w 785"/>
                <a:gd name="T69" fmla="*/ 1768 h 1770"/>
                <a:gd name="T70" fmla="*/ 435 w 785"/>
                <a:gd name="T71" fmla="*/ 1766 h 1770"/>
                <a:gd name="T72" fmla="*/ 506 w 785"/>
                <a:gd name="T73" fmla="*/ 1764 h 1770"/>
                <a:gd name="T74" fmla="*/ 576 w 785"/>
                <a:gd name="T75" fmla="*/ 1761 h 1770"/>
                <a:gd name="T76" fmla="*/ 646 w 785"/>
                <a:gd name="T77" fmla="*/ 1758 h 1770"/>
                <a:gd name="T78" fmla="*/ 716 w 785"/>
                <a:gd name="T79" fmla="*/ 1755 h 1770"/>
                <a:gd name="T80" fmla="*/ 785 w 785"/>
                <a:gd name="T81" fmla="*/ 1752 h 1770"/>
                <a:gd name="T82" fmla="*/ 785 w 785"/>
                <a:gd name="T83" fmla="*/ 1720 h 1770"/>
                <a:gd name="T84" fmla="*/ 784 w 785"/>
                <a:gd name="T85" fmla="*/ 1692 h 1770"/>
                <a:gd name="T86" fmla="*/ 782 w 785"/>
                <a:gd name="T87" fmla="*/ 1679 h 1770"/>
                <a:gd name="T88" fmla="*/ 780 w 785"/>
                <a:gd name="T89" fmla="*/ 1668 h 1770"/>
                <a:gd name="T90" fmla="*/ 778 w 785"/>
                <a:gd name="T91" fmla="*/ 1658 h 1770"/>
                <a:gd name="T92" fmla="*/ 774 w 785"/>
                <a:gd name="T93" fmla="*/ 1648 h 17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1770"/>
                <a:gd name="T143" fmla="*/ 785 w 785"/>
                <a:gd name="T144" fmla="*/ 1770 h 177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1770">
                  <a:moveTo>
                    <a:pt x="774" y="1648"/>
                  </a:moveTo>
                  <a:lnTo>
                    <a:pt x="735" y="1536"/>
                  </a:lnTo>
                  <a:lnTo>
                    <a:pt x="693" y="1425"/>
                  </a:lnTo>
                  <a:lnTo>
                    <a:pt x="652" y="1316"/>
                  </a:lnTo>
                  <a:lnTo>
                    <a:pt x="609" y="1207"/>
                  </a:lnTo>
                  <a:lnTo>
                    <a:pt x="564" y="1101"/>
                  </a:lnTo>
                  <a:lnTo>
                    <a:pt x="519" y="995"/>
                  </a:lnTo>
                  <a:lnTo>
                    <a:pt x="472" y="890"/>
                  </a:lnTo>
                  <a:lnTo>
                    <a:pt x="425" y="787"/>
                  </a:lnTo>
                  <a:lnTo>
                    <a:pt x="375" y="684"/>
                  </a:lnTo>
                  <a:lnTo>
                    <a:pt x="325" y="583"/>
                  </a:lnTo>
                  <a:lnTo>
                    <a:pt x="274" y="483"/>
                  </a:lnTo>
                  <a:lnTo>
                    <a:pt x="221" y="384"/>
                  </a:lnTo>
                  <a:lnTo>
                    <a:pt x="168" y="287"/>
                  </a:lnTo>
                  <a:lnTo>
                    <a:pt x="113" y="189"/>
                  </a:lnTo>
                  <a:lnTo>
                    <a:pt x="57" y="94"/>
                  </a:lnTo>
                  <a:lnTo>
                    <a:pt x="0" y="0"/>
                  </a:lnTo>
                  <a:lnTo>
                    <a:pt x="28" y="109"/>
                  </a:lnTo>
                  <a:lnTo>
                    <a:pt x="55" y="218"/>
                  </a:lnTo>
                  <a:lnTo>
                    <a:pt x="80" y="327"/>
                  </a:lnTo>
                  <a:lnTo>
                    <a:pt x="102" y="437"/>
                  </a:lnTo>
                  <a:lnTo>
                    <a:pt x="123" y="547"/>
                  </a:lnTo>
                  <a:lnTo>
                    <a:pt x="142" y="658"/>
                  </a:lnTo>
                  <a:lnTo>
                    <a:pt x="159" y="768"/>
                  </a:lnTo>
                  <a:lnTo>
                    <a:pt x="174" y="879"/>
                  </a:lnTo>
                  <a:lnTo>
                    <a:pt x="188" y="990"/>
                  </a:lnTo>
                  <a:lnTo>
                    <a:pt x="198" y="1101"/>
                  </a:lnTo>
                  <a:lnTo>
                    <a:pt x="208" y="1213"/>
                  </a:lnTo>
                  <a:lnTo>
                    <a:pt x="215" y="1324"/>
                  </a:lnTo>
                  <a:lnTo>
                    <a:pt x="221" y="1436"/>
                  </a:lnTo>
                  <a:lnTo>
                    <a:pt x="224" y="1547"/>
                  </a:lnTo>
                  <a:lnTo>
                    <a:pt x="226" y="1659"/>
                  </a:lnTo>
                  <a:lnTo>
                    <a:pt x="225" y="1770"/>
                  </a:lnTo>
                  <a:lnTo>
                    <a:pt x="295" y="1769"/>
                  </a:lnTo>
                  <a:lnTo>
                    <a:pt x="366" y="1768"/>
                  </a:lnTo>
                  <a:lnTo>
                    <a:pt x="435" y="1766"/>
                  </a:lnTo>
                  <a:lnTo>
                    <a:pt x="506" y="1764"/>
                  </a:lnTo>
                  <a:lnTo>
                    <a:pt x="576" y="1761"/>
                  </a:lnTo>
                  <a:lnTo>
                    <a:pt x="646" y="1758"/>
                  </a:lnTo>
                  <a:lnTo>
                    <a:pt x="716" y="1755"/>
                  </a:lnTo>
                  <a:lnTo>
                    <a:pt x="785" y="1752"/>
                  </a:lnTo>
                  <a:lnTo>
                    <a:pt x="785" y="1720"/>
                  </a:lnTo>
                  <a:lnTo>
                    <a:pt x="784" y="1692"/>
                  </a:lnTo>
                  <a:lnTo>
                    <a:pt x="782" y="1679"/>
                  </a:lnTo>
                  <a:lnTo>
                    <a:pt x="780" y="1668"/>
                  </a:lnTo>
                  <a:lnTo>
                    <a:pt x="778" y="1658"/>
                  </a:lnTo>
                  <a:lnTo>
                    <a:pt x="774" y="1648"/>
                  </a:lnTo>
                  <a:close/>
                </a:path>
              </a:pathLst>
            </a:custGeom>
            <a:solidFill>
              <a:srgbClr val="9E28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99" name="Freeform 52"/>
            <p:cNvSpPr>
              <a:spLocks noChangeAspect="1"/>
            </p:cNvSpPr>
            <p:nvPr/>
          </p:nvSpPr>
          <p:spPr bwMode="auto">
            <a:xfrm>
              <a:off x="4523" y="1595"/>
              <a:ext cx="491" cy="26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0" name="Freeform 53"/>
            <p:cNvSpPr>
              <a:spLocks noChangeAspect="1"/>
            </p:cNvSpPr>
            <p:nvPr/>
          </p:nvSpPr>
          <p:spPr bwMode="auto">
            <a:xfrm>
              <a:off x="4514" y="1643"/>
              <a:ext cx="500" cy="220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1" name="Freeform 54"/>
            <p:cNvSpPr>
              <a:spLocks noChangeAspect="1"/>
            </p:cNvSpPr>
            <p:nvPr/>
          </p:nvSpPr>
          <p:spPr bwMode="auto">
            <a:xfrm>
              <a:off x="4378" y="1837"/>
              <a:ext cx="238" cy="106"/>
            </a:xfrm>
            <a:custGeom>
              <a:avLst/>
              <a:gdLst>
                <a:gd name="T0" fmla="*/ 2141 w 3567"/>
                <a:gd name="T1" fmla="*/ 1407 h 1592"/>
                <a:gd name="T2" fmla="*/ 2302 w 3567"/>
                <a:gd name="T3" fmla="*/ 1443 h 1592"/>
                <a:gd name="T4" fmla="*/ 2462 w 3567"/>
                <a:gd name="T5" fmla="*/ 1480 h 1592"/>
                <a:gd name="T6" fmla="*/ 2631 w 3567"/>
                <a:gd name="T7" fmla="*/ 1520 h 1592"/>
                <a:gd name="T8" fmla="*/ 2863 w 3567"/>
                <a:gd name="T9" fmla="*/ 1565 h 1592"/>
                <a:gd name="T10" fmla="*/ 2990 w 3567"/>
                <a:gd name="T11" fmla="*/ 1582 h 1592"/>
                <a:gd name="T12" fmla="*/ 3117 w 3567"/>
                <a:gd name="T13" fmla="*/ 1591 h 1592"/>
                <a:gd name="T14" fmla="*/ 3239 w 3567"/>
                <a:gd name="T15" fmla="*/ 1591 h 1592"/>
                <a:gd name="T16" fmla="*/ 3350 w 3567"/>
                <a:gd name="T17" fmla="*/ 1578 h 1592"/>
                <a:gd name="T18" fmla="*/ 3445 w 3567"/>
                <a:gd name="T19" fmla="*/ 1547 h 1592"/>
                <a:gd name="T20" fmla="*/ 3519 w 3567"/>
                <a:gd name="T21" fmla="*/ 1498 h 1592"/>
                <a:gd name="T22" fmla="*/ 3559 w 3567"/>
                <a:gd name="T23" fmla="*/ 1443 h 1592"/>
                <a:gd name="T24" fmla="*/ 3567 w 3567"/>
                <a:gd name="T25" fmla="*/ 1400 h 1592"/>
                <a:gd name="T26" fmla="*/ 3562 w 3567"/>
                <a:gd name="T27" fmla="*/ 1345 h 1592"/>
                <a:gd name="T28" fmla="*/ 3550 w 3567"/>
                <a:gd name="T29" fmla="*/ 1280 h 1592"/>
                <a:gd name="T30" fmla="*/ 3522 w 3567"/>
                <a:gd name="T31" fmla="*/ 1183 h 1592"/>
                <a:gd name="T32" fmla="*/ 3433 w 3567"/>
                <a:gd name="T33" fmla="*/ 932 h 1592"/>
                <a:gd name="T34" fmla="*/ 3392 w 3567"/>
                <a:gd name="T35" fmla="*/ 806 h 1592"/>
                <a:gd name="T36" fmla="*/ 3174 w 3567"/>
                <a:gd name="T37" fmla="*/ 765 h 1592"/>
                <a:gd name="T38" fmla="*/ 2871 w 3567"/>
                <a:gd name="T39" fmla="*/ 739 h 1592"/>
                <a:gd name="T40" fmla="*/ 2577 w 3567"/>
                <a:gd name="T41" fmla="*/ 703 h 1592"/>
                <a:gd name="T42" fmla="*/ 2286 w 3567"/>
                <a:gd name="T43" fmla="*/ 656 h 1592"/>
                <a:gd name="T44" fmla="*/ 1989 w 3567"/>
                <a:gd name="T45" fmla="*/ 599 h 1592"/>
                <a:gd name="T46" fmla="*/ 1732 w 3567"/>
                <a:gd name="T47" fmla="*/ 542 h 1592"/>
                <a:gd name="T48" fmla="*/ 1565 w 3567"/>
                <a:gd name="T49" fmla="*/ 494 h 1592"/>
                <a:gd name="T50" fmla="*/ 1391 w 3567"/>
                <a:gd name="T51" fmla="*/ 437 h 1592"/>
                <a:gd name="T52" fmla="*/ 1215 w 3567"/>
                <a:gd name="T53" fmla="*/ 378 h 1592"/>
                <a:gd name="T54" fmla="*/ 1041 w 3567"/>
                <a:gd name="T55" fmla="*/ 327 h 1592"/>
                <a:gd name="T56" fmla="*/ 876 w 3567"/>
                <a:gd name="T57" fmla="*/ 292 h 1592"/>
                <a:gd name="T58" fmla="*/ 792 w 3567"/>
                <a:gd name="T59" fmla="*/ 276 h 1592"/>
                <a:gd name="T60" fmla="*/ 709 w 3567"/>
                <a:gd name="T61" fmla="*/ 253 h 1592"/>
                <a:gd name="T62" fmla="*/ 604 w 3567"/>
                <a:gd name="T63" fmla="*/ 214 h 1592"/>
                <a:gd name="T64" fmla="*/ 449 w 3567"/>
                <a:gd name="T65" fmla="*/ 147 h 1592"/>
                <a:gd name="T66" fmla="*/ 295 w 3567"/>
                <a:gd name="T67" fmla="*/ 80 h 1592"/>
                <a:gd name="T68" fmla="*/ 190 w 3567"/>
                <a:gd name="T69" fmla="*/ 41 h 1592"/>
                <a:gd name="T70" fmla="*/ 110 w 3567"/>
                <a:gd name="T71" fmla="*/ 18 h 1592"/>
                <a:gd name="T72" fmla="*/ 27 w 3567"/>
                <a:gd name="T73" fmla="*/ 0 h 1592"/>
                <a:gd name="T74" fmla="*/ 12 w 3567"/>
                <a:gd name="T75" fmla="*/ 185 h 1592"/>
                <a:gd name="T76" fmla="*/ 1 w 3567"/>
                <a:gd name="T77" fmla="*/ 421 h 1592"/>
                <a:gd name="T78" fmla="*/ 2 w 3567"/>
                <a:gd name="T79" fmla="*/ 546 h 1592"/>
                <a:gd name="T80" fmla="*/ 12 w 3567"/>
                <a:gd name="T81" fmla="*/ 667 h 1592"/>
                <a:gd name="T82" fmla="*/ 34 w 3567"/>
                <a:gd name="T83" fmla="*/ 782 h 1592"/>
                <a:gd name="T84" fmla="*/ 70 w 3567"/>
                <a:gd name="T85" fmla="*/ 885 h 1592"/>
                <a:gd name="T86" fmla="*/ 121 w 3567"/>
                <a:gd name="T87" fmla="*/ 972 h 1592"/>
                <a:gd name="T88" fmla="*/ 193 w 3567"/>
                <a:gd name="T89" fmla="*/ 1035 h 1592"/>
                <a:gd name="T90" fmla="*/ 317 w 3567"/>
                <a:gd name="T91" fmla="*/ 1084 h 1592"/>
                <a:gd name="T92" fmla="*/ 513 w 3567"/>
                <a:gd name="T93" fmla="*/ 1135 h 1592"/>
                <a:gd name="T94" fmla="*/ 710 w 3567"/>
                <a:gd name="T95" fmla="*/ 1174 h 1592"/>
                <a:gd name="T96" fmla="*/ 909 w 3567"/>
                <a:gd name="T97" fmla="*/ 1203 h 1592"/>
                <a:gd name="T98" fmla="*/ 1110 w 3567"/>
                <a:gd name="T99" fmla="*/ 1230 h 1592"/>
                <a:gd name="T100" fmla="*/ 1310 w 3567"/>
                <a:gd name="T101" fmla="*/ 1255 h 1592"/>
                <a:gd name="T102" fmla="*/ 1580 w 3567"/>
                <a:gd name="T103" fmla="*/ 1297 h 1592"/>
                <a:gd name="T104" fmla="*/ 1851 w 3567"/>
                <a:gd name="T105" fmla="*/ 1347 h 15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567"/>
                <a:gd name="T160" fmla="*/ 0 h 1592"/>
                <a:gd name="T161" fmla="*/ 3567 w 3567"/>
                <a:gd name="T162" fmla="*/ 1592 h 15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567" h="1592">
                  <a:moveTo>
                    <a:pt x="2032" y="1384"/>
                  </a:moveTo>
                  <a:lnTo>
                    <a:pt x="2086" y="1396"/>
                  </a:lnTo>
                  <a:lnTo>
                    <a:pt x="2141" y="1407"/>
                  </a:lnTo>
                  <a:lnTo>
                    <a:pt x="2195" y="1419"/>
                  </a:lnTo>
                  <a:lnTo>
                    <a:pt x="2249" y="1431"/>
                  </a:lnTo>
                  <a:lnTo>
                    <a:pt x="2302" y="1443"/>
                  </a:lnTo>
                  <a:lnTo>
                    <a:pt x="2356" y="1456"/>
                  </a:lnTo>
                  <a:lnTo>
                    <a:pt x="2409" y="1469"/>
                  </a:lnTo>
                  <a:lnTo>
                    <a:pt x="2462" y="1480"/>
                  </a:lnTo>
                  <a:lnTo>
                    <a:pt x="2508" y="1492"/>
                  </a:lnTo>
                  <a:lnTo>
                    <a:pt x="2565" y="1506"/>
                  </a:lnTo>
                  <a:lnTo>
                    <a:pt x="2631" y="1520"/>
                  </a:lnTo>
                  <a:lnTo>
                    <a:pt x="2704" y="1536"/>
                  </a:lnTo>
                  <a:lnTo>
                    <a:pt x="2781" y="1551"/>
                  </a:lnTo>
                  <a:lnTo>
                    <a:pt x="2863" y="1565"/>
                  </a:lnTo>
                  <a:lnTo>
                    <a:pt x="2906" y="1571"/>
                  </a:lnTo>
                  <a:lnTo>
                    <a:pt x="2948" y="1578"/>
                  </a:lnTo>
                  <a:lnTo>
                    <a:pt x="2990" y="1582"/>
                  </a:lnTo>
                  <a:lnTo>
                    <a:pt x="3033" y="1586"/>
                  </a:lnTo>
                  <a:lnTo>
                    <a:pt x="3075" y="1589"/>
                  </a:lnTo>
                  <a:lnTo>
                    <a:pt x="3117" y="1591"/>
                  </a:lnTo>
                  <a:lnTo>
                    <a:pt x="3159" y="1592"/>
                  </a:lnTo>
                  <a:lnTo>
                    <a:pt x="3199" y="1592"/>
                  </a:lnTo>
                  <a:lnTo>
                    <a:pt x="3239" y="1591"/>
                  </a:lnTo>
                  <a:lnTo>
                    <a:pt x="3277" y="1588"/>
                  </a:lnTo>
                  <a:lnTo>
                    <a:pt x="3314" y="1584"/>
                  </a:lnTo>
                  <a:lnTo>
                    <a:pt x="3350" y="1578"/>
                  </a:lnTo>
                  <a:lnTo>
                    <a:pt x="3384" y="1569"/>
                  </a:lnTo>
                  <a:lnTo>
                    <a:pt x="3416" y="1560"/>
                  </a:lnTo>
                  <a:lnTo>
                    <a:pt x="3445" y="1547"/>
                  </a:lnTo>
                  <a:lnTo>
                    <a:pt x="3473" y="1533"/>
                  </a:lnTo>
                  <a:lnTo>
                    <a:pt x="3497" y="1517"/>
                  </a:lnTo>
                  <a:lnTo>
                    <a:pt x="3519" y="1498"/>
                  </a:lnTo>
                  <a:lnTo>
                    <a:pt x="3538" y="1477"/>
                  </a:lnTo>
                  <a:lnTo>
                    <a:pt x="3555" y="1454"/>
                  </a:lnTo>
                  <a:lnTo>
                    <a:pt x="3559" y="1443"/>
                  </a:lnTo>
                  <a:lnTo>
                    <a:pt x="3564" y="1431"/>
                  </a:lnTo>
                  <a:lnTo>
                    <a:pt x="3566" y="1416"/>
                  </a:lnTo>
                  <a:lnTo>
                    <a:pt x="3567" y="1400"/>
                  </a:lnTo>
                  <a:lnTo>
                    <a:pt x="3567" y="1383"/>
                  </a:lnTo>
                  <a:lnTo>
                    <a:pt x="3565" y="1364"/>
                  </a:lnTo>
                  <a:lnTo>
                    <a:pt x="3562" y="1345"/>
                  </a:lnTo>
                  <a:lnTo>
                    <a:pt x="3559" y="1324"/>
                  </a:lnTo>
                  <a:lnTo>
                    <a:pt x="3555" y="1303"/>
                  </a:lnTo>
                  <a:lnTo>
                    <a:pt x="3550" y="1280"/>
                  </a:lnTo>
                  <a:lnTo>
                    <a:pt x="3543" y="1257"/>
                  </a:lnTo>
                  <a:lnTo>
                    <a:pt x="3537" y="1233"/>
                  </a:lnTo>
                  <a:lnTo>
                    <a:pt x="3522" y="1183"/>
                  </a:lnTo>
                  <a:lnTo>
                    <a:pt x="3505" y="1132"/>
                  </a:lnTo>
                  <a:lnTo>
                    <a:pt x="3468" y="1030"/>
                  </a:lnTo>
                  <a:lnTo>
                    <a:pt x="3433" y="932"/>
                  </a:lnTo>
                  <a:lnTo>
                    <a:pt x="3418" y="886"/>
                  </a:lnTo>
                  <a:lnTo>
                    <a:pt x="3403" y="844"/>
                  </a:lnTo>
                  <a:lnTo>
                    <a:pt x="3392" y="806"/>
                  </a:lnTo>
                  <a:lnTo>
                    <a:pt x="3384" y="774"/>
                  </a:lnTo>
                  <a:lnTo>
                    <a:pt x="3278" y="770"/>
                  </a:lnTo>
                  <a:lnTo>
                    <a:pt x="3174" y="765"/>
                  </a:lnTo>
                  <a:lnTo>
                    <a:pt x="3072" y="757"/>
                  </a:lnTo>
                  <a:lnTo>
                    <a:pt x="2970" y="749"/>
                  </a:lnTo>
                  <a:lnTo>
                    <a:pt x="2871" y="739"/>
                  </a:lnTo>
                  <a:lnTo>
                    <a:pt x="2773" y="729"/>
                  </a:lnTo>
                  <a:lnTo>
                    <a:pt x="2675" y="717"/>
                  </a:lnTo>
                  <a:lnTo>
                    <a:pt x="2577" y="703"/>
                  </a:lnTo>
                  <a:lnTo>
                    <a:pt x="2481" y="688"/>
                  </a:lnTo>
                  <a:lnTo>
                    <a:pt x="2383" y="673"/>
                  </a:lnTo>
                  <a:lnTo>
                    <a:pt x="2286" y="656"/>
                  </a:lnTo>
                  <a:lnTo>
                    <a:pt x="2188" y="638"/>
                  </a:lnTo>
                  <a:lnTo>
                    <a:pt x="2088" y="619"/>
                  </a:lnTo>
                  <a:lnTo>
                    <a:pt x="1989" y="599"/>
                  </a:lnTo>
                  <a:lnTo>
                    <a:pt x="1887" y="577"/>
                  </a:lnTo>
                  <a:lnTo>
                    <a:pt x="1785" y="554"/>
                  </a:lnTo>
                  <a:lnTo>
                    <a:pt x="1732" y="542"/>
                  </a:lnTo>
                  <a:lnTo>
                    <a:pt x="1677" y="528"/>
                  </a:lnTo>
                  <a:lnTo>
                    <a:pt x="1622" y="512"/>
                  </a:lnTo>
                  <a:lnTo>
                    <a:pt x="1565" y="494"/>
                  </a:lnTo>
                  <a:lnTo>
                    <a:pt x="1508" y="475"/>
                  </a:lnTo>
                  <a:lnTo>
                    <a:pt x="1450" y="456"/>
                  </a:lnTo>
                  <a:lnTo>
                    <a:pt x="1391" y="437"/>
                  </a:lnTo>
                  <a:lnTo>
                    <a:pt x="1332" y="417"/>
                  </a:lnTo>
                  <a:lnTo>
                    <a:pt x="1273" y="397"/>
                  </a:lnTo>
                  <a:lnTo>
                    <a:pt x="1215" y="378"/>
                  </a:lnTo>
                  <a:lnTo>
                    <a:pt x="1157" y="360"/>
                  </a:lnTo>
                  <a:lnTo>
                    <a:pt x="1099" y="343"/>
                  </a:lnTo>
                  <a:lnTo>
                    <a:pt x="1041" y="327"/>
                  </a:lnTo>
                  <a:lnTo>
                    <a:pt x="985" y="313"/>
                  </a:lnTo>
                  <a:lnTo>
                    <a:pt x="930" y="301"/>
                  </a:lnTo>
                  <a:lnTo>
                    <a:pt x="876" y="292"/>
                  </a:lnTo>
                  <a:lnTo>
                    <a:pt x="848" y="288"/>
                  </a:lnTo>
                  <a:lnTo>
                    <a:pt x="819" y="282"/>
                  </a:lnTo>
                  <a:lnTo>
                    <a:pt x="792" y="276"/>
                  </a:lnTo>
                  <a:lnTo>
                    <a:pt x="764" y="269"/>
                  </a:lnTo>
                  <a:lnTo>
                    <a:pt x="737" y="260"/>
                  </a:lnTo>
                  <a:lnTo>
                    <a:pt x="709" y="253"/>
                  </a:lnTo>
                  <a:lnTo>
                    <a:pt x="683" y="243"/>
                  </a:lnTo>
                  <a:lnTo>
                    <a:pt x="656" y="234"/>
                  </a:lnTo>
                  <a:lnTo>
                    <a:pt x="604" y="214"/>
                  </a:lnTo>
                  <a:lnTo>
                    <a:pt x="552" y="193"/>
                  </a:lnTo>
                  <a:lnTo>
                    <a:pt x="500" y="170"/>
                  </a:lnTo>
                  <a:lnTo>
                    <a:pt x="449" y="147"/>
                  </a:lnTo>
                  <a:lnTo>
                    <a:pt x="397" y="125"/>
                  </a:lnTo>
                  <a:lnTo>
                    <a:pt x="347" y="103"/>
                  </a:lnTo>
                  <a:lnTo>
                    <a:pt x="295" y="80"/>
                  </a:lnTo>
                  <a:lnTo>
                    <a:pt x="243" y="60"/>
                  </a:lnTo>
                  <a:lnTo>
                    <a:pt x="217" y="51"/>
                  </a:lnTo>
                  <a:lnTo>
                    <a:pt x="190" y="41"/>
                  </a:lnTo>
                  <a:lnTo>
                    <a:pt x="164" y="33"/>
                  </a:lnTo>
                  <a:lnTo>
                    <a:pt x="137" y="24"/>
                  </a:lnTo>
                  <a:lnTo>
                    <a:pt x="110" y="18"/>
                  </a:lnTo>
                  <a:lnTo>
                    <a:pt x="83" y="11"/>
                  </a:lnTo>
                  <a:lnTo>
                    <a:pt x="55" y="5"/>
                  </a:lnTo>
                  <a:lnTo>
                    <a:pt x="27" y="0"/>
                  </a:lnTo>
                  <a:lnTo>
                    <a:pt x="23" y="54"/>
                  </a:lnTo>
                  <a:lnTo>
                    <a:pt x="18" y="115"/>
                  </a:lnTo>
                  <a:lnTo>
                    <a:pt x="12" y="185"/>
                  </a:lnTo>
                  <a:lnTo>
                    <a:pt x="7" y="260"/>
                  </a:lnTo>
                  <a:lnTo>
                    <a:pt x="3" y="339"/>
                  </a:lnTo>
                  <a:lnTo>
                    <a:pt x="1" y="421"/>
                  </a:lnTo>
                  <a:lnTo>
                    <a:pt x="0" y="462"/>
                  </a:lnTo>
                  <a:lnTo>
                    <a:pt x="1" y="503"/>
                  </a:lnTo>
                  <a:lnTo>
                    <a:pt x="2" y="546"/>
                  </a:lnTo>
                  <a:lnTo>
                    <a:pt x="4" y="586"/>
                  </a:lnTo>
                  <a:lnTo>
                    <a:pt x="8" y="627"/>
                  </a:lnTo>
                  <a:lnTo>
                    <a:pt x="12" y="667"/>
                  </a:lnTo>
                  <a:lnTo>
                    <a:pt x="18" y="706"/>
                  </a:lnTo>
                  <a:lnTo>
                    <a:pt x="25" y="745"/>
                  </a:lnTo>
                  <a:lnTo>
                    <a:pt x="34" y="782"/>
                  </a:lnTo>
                  <a:lnTo>
                    <a:pt x="44" y="818"/>
                  </a:lnTo>
                  <a:lnTo>
                    <a:pt x="56" y="853"/>
                  </a:lnTo>
                  <a:lnTo>
                    <a:pt x="70" y="885"/>
                  </a:lnTo>
                  <a:lnTo>
                    <a:pt x="85" y="917"/>
                  </a:lnTo>
                  <a:lnTo>
                    <a:pt x="102" y="945"/>
                  </a:lnTo>
                  <a:lnTo>
                    <a:pt x="121" y="972"/>
                  </a:lnTo>
                  <a:lnTo>
                    <a:pt x="144" y="996"/>
                  </a:lnTo>
                  <a:lnTo>
                    <a:pt x="167" y="1017"/>
                  </a:lnTo>
                  <a:lnTo>
                    <a:pt x="193" y="1035"/>
                  </a:lnTo>
                  <a:lnTo>
                    <a:pt x="222" y="1051"/>
                  </a:lnTo>
                  <a:lnTo>
                    <a:pt x="253" y="1064"/>
                  </a:lnTo>
                  <a:lnTo>
                    <a:pt x="317" y="1084"/>
                  </a:lnTo>
                  <a:lnTo>
                    <a:pt x="382" y="1103"/>
                  </a:lnTo>
                  <a:lnTo>
                    <a:pt x="447" y="1120"/>
                  </a:lnTo>
                  <a:lnTo>
                    <a:pt x="513" y="1135"/>
                  </a:lnTo>
                  <a:lnTo>
                    <a:pt x="578" y="1149"/>
                  </a:lnTo>
                  <a:lnTo>
                    <a:pt x="644" y="1162"/>
                  </a:lnTo>
                  <a:lnTo>
                    <a:pt x="710" y="1174"/>
                  </a:lnTo>
                  <a:lnTo>
                    <a:pt x="776" y="1184"/>
                  </a:lnTo>
                  <a:lnTo>
                    <a:pt x="843" y="1195"/>
                  </a:lnTo>
                  <a:lnTo>
                    <a:pt x="909" y="1203"/>
                  </a:lnTo>
                  <a:lnTo>
                    <a:pt x="976" y="1213"/>
                  </a:lnTo>
                  <a:lnTo>
                    <a:pt x="1042" y="1221"/>
                  </a:lnTo>
                  <a:lnTo>
                    <a:pt x="1110" y="1230"/>
                  </a:lnTo>
                  <a:lnTo>
                    <a:pt x="1177" y="1238"/>
                  </a:lnTo>
                  <a:lnTo>
                    <a:pt x="1243" y="1247"/>
                  </a:lnTo>
                  <a:lnTo>
                    <a:pt x="1310" y="1255"/>
                  </a:lnTo>
                  <a:lnTo>
                    <a:pt x="1399" y="1268"/>
                  </a:lnTo>
                  <a:lnTo>
                    <a:pt x="1489" y="1282"/>
                  </a:lnTo>
                  <a:lnTo>
                    <a:pt x="1580" y="1297"/>
                  </a:lnTo>
                  <a:lnTo>
                    <a:pt x="1671" y="1312"/>
                  </a:lnTo>
                  <a:lnTo>
                    <a:pt x="1761" y="1329"/>
                  </a:lnTo>
                  <a:lnTo>
                    <a:pt x="1851" y="1347"/>
                  </a:lnTo>
                  <a:lnTo>
                    <a:pt x="1942" y="1365"/>
                  </a:lnTo>
                  <a:lnTo>
                    <a:pt x="2032" y="138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2" name="Freeform 55"/>
            <p:cNvSpPr>
              <a:spLocks noChangeAspect="1"/>
            </p:cNvSpPr>
            <p:nvPr/>
          </p:nvSpPr>
          <p:spPr bwMode="auto">
            <a:xfrm>
              <a:off x="4566" y="1170"/>
              <a:ext cx="45" cy="57"/>
            </a:xfrm>
            <a:custGeom>
              <a:avLst/>
              <a:gdLst>
                <a:gd name="T0" fmla="*/ 23 w 670"/>
                <a:gd name="T1" fmla="*/ 0 h 862"/>
                <a:gd name="T2" fmla="*/ 15 w 670"/>
                <a:gd name="T3" fmla="*/ 0 h 862"/>
                <a:gd name="T4" fmla="*/ 0 w 670"/>
                <a:gd name="T5" fmla="*/ 0 h 862"/>
                <a:gd name="T6" fmla="*/ 0 w 670"/>
                <a:gd name="T7" fmla="*/ 11 h 862"/>
                <a:gd name="T8" fmla="*/ 0 w 670"/>
                <a:gd name="T9" fmla="*/ 96 h 862"/>
                <a:gd name="T10" fmla="*/ 0 w 670"/>
                <a:gd name="T11" fmla="*/ 182 h 862"/>
                <a:gd name="T12" fmla="*/ 0 w 670"/>
                <a:gd name="T13" fmla="*/ 266 h 862"/>
                <a:gd name="T14" fmla="*/ 0 w 670"/>
                <a:gd name="T15" fmla="*/ 350 h 862"/>
                <a:gd name="T16" fmla="*/ 0 w 670"/>
                <a:gd name="T17" fmla="*/ 434 h 862"/>
                <a:gd name="T18" fmla="*/ 0 w 670"/>
                <a:gd name="T19" fmla="*/ 518 h 862"/>
                <a:gd name="T20" fmla="*/ 0 w 670"/>
                <a:gd name="T21" fmla="*/ 604 h 862"/>
                <a:gd name="T22" fmla="*/ 0 w 670"/>
                <a:gd name="T23" fmla="*/ 689 h 862"/>
                <a:gd name="T24" fmla="*/ 0 w 670"/>
                <a:gd name="T25" fmla="*/ 862 h 862"/>
                <a:gd name="T26" fmla="*/ 80 w 670"/>
                <a:gd name="T27" fmla="*/ 823 h 862"/>
                <a:gd name="T28" fmla="*/ 155 w 670"/>
                <a:gd name="T29" fmla="*/ 785 h 862"/>
                <a:gd name="T30" fmla="*/ 226 w 670"/>
                <a:gd name="T31" fmla="*/ 748 h 862"/>
                <a:gd name="T32" fmla="*/ 290 w 670"/>
                <a:gd name="T33" fmla="*/ 713 h 862"/>
                <a:gd name="T34" fmla="*/ 351 w 670"/>
                <a:gd name="T35" fmla="*/ 678 h 862"/>
                <a:gd name="T36" fmla="*/ 406 w 670"/>
                <a:gd name="T37" fmla="*/ 643 h 862"/>
                <a:gd name="T38" fmla="*/ 454 w 670"/>
                <a:gd name="T39" fmla="*/ 609 h 862"/>
                <a:gd name="T40" fmla="*/ 500 w 670"/>
                <a:gd name="T41" fmla="*/ 576 h 862"/>
                <a:gd name="T42" fmla="*/ 539 w 670"/>
                <a:gd name="T43" fmla="*/ 544 h 862"/>
                <a:gd name="T44" fmla="*/ 573 w 670"/>
                <a:gd name="T45" fmla="*/ 513 h 862"/>
                <a:gd name="T46" fmla="*/ 602 w 670"/>
                <a:gd name="T47" fmla="*/ 482 h 862"/>
                <a:gd name="T48" fmla="*/ 626 w 670"/>
                <a:gd name="T49" fmla="*/ 452 h 862"/>
                <a:gd name="T50" fmla="*/ 645 w 670"/>
                <a:gd name="T51" fmla="*/ 423 h 862"/>
                <a:gd name="T52" fmla="*/ 658 w 670"/>
                <a:gd name="T53" fmla="*/ 394 h 862"/>
                <a:gd name="T54" fmla="*/ 667 w 670"/>
                <a:gd name="T55" fmla="*/ 367 h 862"/>
                <a:gd name="T56" fmla="*/ 670 w 670"/>
                <a:gd name="T57" fmla="*/ 340 h 862"/>
                <a:gd name="T58" fmla="*/ 669 w 670"/>
                <a:gd name="T59" fmla="*/ 314 h 862"/>
                <a:gd name="T60" fmla="*/ 662 w 670"/>
                <a:gd name="T61" fmla="*/ 288 h 862"/>
                <a:gd name="T62" fmla="*/ 650 w 670"/>
                <a:gd name="T63" fmla="*/ 263 h 862"/>
                <a:gd name="T64" fmla="*/ 632 w 670"/>
                <a:gd name="T65" fmla="*/ 239 h 862"/>
                <a:gd name="T66" fmla="*/ 610 w 670"/>
                <a:gd name="T67" fmla="*/ 216 h 862"/>
                <a:gd name="T68" fmla="*/ 582 w 670"/>
                <a:gd name="T69" fmla="*/ 192 h 862"/>
                <a:gd name="T70" fmla="*/ 549 w 670"/>
                <a:gd name="T71" fmla="*/ 170 h 862"/>
                <a:gd name="T72" fmla="*/ 511 w 670"/>
                <a:gd name="T73" fmla="*/ 149 h 862"/>
                <a:gd name="T74" fmla="*/ 469 w 670"/>
                <a:gd name="T75" fmla="*/ 128 h 862"/>
                <a:gd name="T76" fmla="*/ 420 w 670"/>
                <a:gd name="T77" fmla="*/ 108 h 862"/>
                <a:gd name="T78" fmla="*/ 368 w 670"/>
                <a:gd name="T79" fmla="*/ 88 h 862"/>
                <a:gd name="T80" fmla="*/ 308 w 670"/>
                <a:gd name="T81" fmla="*/ 69 h 862"/>
                <a:gd name="T82" fmla="*/ 245 w 670"/>
                <a:gd name="T83" fmla="*/ 51 h 862"/>
                <a:gd name="T84" fmla="*/ 176 w 670"/>
                <a:gd name="T85" fmla="*/ 33 h 862"/>
                <a:gd name="T86" fmla="*/ 102 w 670"/>
                <a:gd name="T87" fmla="*/ 16 h 862"/>
                <a:gd name="T88" fmla="*/ 23 w 670"/>
                <a:gd name="T89" fmla="*/ 0 h 86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0"/>
                <a:gd name="T136" fmla="*/ 0 h 862"/>
                <a:gd name="T137" fmla="*/ 670 w 670"/>
                <a:gd name="T138" fmla="*/ 862 h 86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0" h="862">
                  <a:moveTo>
                    <a:pt x="23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96"/>
                  </a:lnTo>
                  <a:lnTo>
                    <a:pt x="0" y="182"/>
                  </a:lnTo>
                  <a:lnTo>
                    <a:pt x="0" y="266"/>
                  </a:lnTo>
                  <a:lnTo>
                    <a:pt x="0" y="350"/>
                  </a:lnTo>
                  <a:lnTo>
                    <a:pt x="0" y="434"/>
                  </a:lnTo>
                  <a:lnTo>
                    <a:pt x="0" y="518"/>
                  </a:lnTo>
                  <a:lnTo>
                    <a:pt x="0" y="604"/>
                  </a:lnTo>
                  <a:lnTo>
                    <a:pt x="0" y="689"/>
                  </a:lnTo>
                  <a:lnTo>
                    <a:pt x="0" y="862"/>
                  </a:lnTo>
                  <a:lnTo>
                    <a:pt x="80" y="823"/>
                  </a:lnTo>
                  <a:lnTo>
                    <a:pt x="155" y="785"/>
                  </a:lnTo>
                  <a:lnTo>
                    <a:pt x="226" y="748"/>
                  </a:lnTo>
                  <a:lnTo>
                    <a:pt x="290" y="713"/>
                  </a:lnTo>
                  <a:lnTo>
                    <a:pt x="351" y="678"/>
                  </a:lnTo>
                  <a:lnTo>
                    <a:pt x="406" y="643"/>
                  </a:lnTo>
                  <a:lnTo>
                    <a:pt x="454" y="609"/>
                  </a:lnTo>
                  <a:lnTo>
                    <a:pt x="500" y="576"/>
                  </a:lnTo>
                  <a:lnTo>
                    <a:pt x="539" y="544"/>
                  </a:lnTo>
                  <a:lnTo>
                    <a:pt x="573" y="513"/>
                  </a:lnTo>
                  <a:lnTo>
                    <a:pt x="602" y="482"/>
                  </a:lnTo>
                  <a:lnTo>
                    <a:pt x="626" y="452"/>
                  </a:lnTo>
                  <a:lnTo>
                    <a:pt x="645" y="423"/>
                  </a:lnTo>
                  <a:lnTo>
                    <a:pt x="658" y="394"/>
                  </a:lnTo>
                  <a:lnTo>
                    <a:pt x="667" y="367"/>
                  </a:lnTo>
                  <a:lnTo>
                    <a:pt x="670" y="340"/>
                  </a:lnTo>
                  <a:lnTo>
                    <a:pt x="669" y="314"/>
                  </a:lnTo>
                  <a:lnTo>
                    <a:pt x="662" y="288"/>
                  </a:lnTo>
                  <a:lnTo>
                    <a:pt x="650" y="263"/>
                  </a:lnTo>
                  <a:lnTo>
                    <a:pt x="632" y="239"/>
                  </a:lnTo>
                  <a:lnTo>
                    <a:pt x="610" y="216"/>
                  </a:lnTo>
                  <a:lnTo>
                    <a:pt x="582" y="192"/>
                  </a:lnTo>
                  <a:lnTo>
                    <a:pt x="549" y="170"/>
                  </a:lnTo>
                  <a:lnTo>
                    <a:pt x="511" y="149"/>
                  </a:lnTo>
                  <a:lnTo>
                    <a:pt x="469" y="128"/>
                  </a:lnTo>
                  <a:lnTo>
                    <a:pt x="420" y="108"/>
                  </a:lnTo>
                  <a:lnTo>
                    <a:pt x="368" y="88"/>
                  </a:lnTo>
                  <a:lnTo>
                    <a:pt x="308" y="69"/>
                  </a:lnTo>
                  <a:lnTo>
                    <a:pt x="245" y="51"/>
                  </a:lnTo>
                  <a:lnTo>
                    <a:pt x="176" y="33"/>
                  </a:lnTo>
                  <a:lnTo>
                    <a:pt x="102" y="1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27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3" name="Freeform 56"/>
            <p:cNvSpPr>
              <a:spLocks noChangeAspect="1"/>
            </p:cNvSpPr>
            <p:nvPr/>
          </p:nvSpPr>
          <p:spPr bwMode="auto">
            <a:xfrm>
              <a:off x="4286" y="1259"/>
              <a:ext cx="184" cy="94"/>
            </a:xfrm>
            <a:custGeom>
              <a:avLst/>
              <a:gdLst>
                <a:gd name="T0" fmla="*/ 2733 w 2768"/>
                <a:gd name="T1" fmla="*/ 8 h 1416"/>
                <a:gd name="T2" fmla="*/ 2651 w 2768"/>
                <a:gd name="T3" fmla="*/ 2 h 1416"/>
                <a:gd name="T4" fmla="*/ 2555 w 2768"/>
                <a:gd name="T5" fmla="*/ 2 h 1416"/>
                <a:gd name="T6" fmla="*/ 2446 w 2768"/>
                <a:gd name="T7" fmla="*/ 7 h 1416"/>
                <a:gd name="T8" fmla="*/ 2325 w 2768"/>
                <a:gd name="T9" fmla="*/ 18 h 1416"/>
                <a:gd name="T10" fmla="*/ 2196 w 2768"/>
                <a:gd name="T11" fmla="*/ 35 h 1416"/>
                <a:gd name="T12" fmla="*/ 2059 w 2768"/>
                <a:gd name="T13" fmla="*/ 58 h 1416"/>
                <a:gd name="T14" fmla="*/ 1915 w 2768"/>
                <a:gd name="T15" fmla="*/ 84 h 1416"/>
                <a:gd name="T16" fmla="*/ 1766 w 2768"/>
                <a:gd name="T17" fmla="*/ 117 h 1416"/>
                <a:gd name="T18" fmla="*/ 1613 w 2768"/>
                <a:gd name="T19" fmla="*/ 154 h 1416"/>
                <a:gd name="T20" fmla="*/ 1460 w 2768"/>
                <a:gd name="T21" fmla="*/ 195 h 1416"/>
                <a:gd name="T22" fmla="*/ 1307 w 2768"/>
                <a:gd name="T23" fmla="*/ 240 h 1416"/>
                <a:gd name="T24" fmla="*/ 1153 w 2768"/>
                <a:gd name="T25" fmla="*/ 289 h 1416"/>
                <a:gd name="T26" fmla="*/ 1004 w 2768"/>
                <a:gd name="T27" fmla="*/ 343 h 1416"/>
                <a:gd name="T28" fmla="*/ 859 w 2768"/>
                <a:gd name="T29" fmla="*/ 400 h 1416"/>
                <a:gd name="T30" fmla="*/ 721 w 2768"/>
                <a:gd name="T31" fmla="*/ 461 h 1416"/>
                <a:gd name="T32" fmla="*/ 545 w 2768"/>
                <a:gd name="T33" fmla="*/ 545 h 1416"/>
                <a:gd name="T34" fmla="*/ 386 w 2768"/>
                <a:gd name="T35" fmla="*/ 621 h 1416"/>
                <a:gd name="T36" fmla="*/ 288 w 2768"/>
                <a:gd name="T37" fmla="*/ 672 h 1416"/>
                <a:gd name="T38" fmla="*/ 199 w 2768"/>
                <a:gd name="T39" fmla="*/ 723 h 1416"/>
                <a:gd name="T40" fmla="*/ 140 w 2768"/>
                <a:gd name="T41" fmla="*/ 761 h 1416"/>
                <a:gd name="T42" fmla="*/ 105 w 2768"/>
                <a:gd name="T43" fmla="*/ 787 h 1416"/>
                <a:gd name="T44" fmla="*/ 74 w 2768"/>
                <a:gd name="T45" fmla="*/ 815 h 1416"/>
                <a:gd name="T46" fmla="*/ 47 w 2768"/>
                <a:gd name="T47" fmla="*/ 843 h 1416"/>
                <a:gd name="T48" fmla="*/ 24 w 2768"/>
                <a:gd name="T49" fmla="*/ 872 h 1416"/>
                <a:gd name="T50" fmla="*/ 7 w 2768"/>
                <a:gd name="T51" fmla="*/ 901 h 1416"/>
                <a:gd name="T52" fmla="*/ 20 w 2768"/>
                <a:gd name="T53" fmla="*/ 958 h 1416"/>
                <a:gd name="T54" fmla="*/ 59 w 2768"/>
                <a:gd name="T55" fmla="*/ 1036 h 1416"/>
                <a:gd name="T56" fmla="*/ 100 w 2768"/>
                <a:gd name="T57" fmla="*/ 1103 h 1416"/>
                <a:gd name="T58" fmla="*/ 141 w 2768"/>
                <a:gd name="T59" fmla="*/ 1165 h 1416"/>
                <a:gd name="T60" fmla="*/ 202 w 2768"/>
                <a:gd name="T61" fmla="*/ 1248 h 1416"/>
                <a:gd name="T62" fmla="*/ 261 w 2768"/>
                <a:gd name="T63" fmla="*/ 1329 h 1416"/>
                <a:gd name="T64" fmla="*/ 299 w 2768"/>
                <a:gd name="T65" fmla="*/ 1387 h 1416"/>
                <a:gd name="T66" fmla="*/ 351 w 2768"/>
                <a:gd name="T67" fmla="*/ 1391 h 1416"/>
                <a:gd name="T68" fmla="*/ 435 w 2768"/>
                <a:gd name="T69" fmla="*/ 1337 h 1416"/>
                <a:gd name="T70" fmla="*/ 540 w 2768"/>
                <a:gd name="T71" fmla="*/ 1277 h 1416"/>
                <a:gd name="T72" fmla="*/ 664 w 2768"/>
                <a:gd name="T73" fmla="*/ 1210 h 1416"/>
                <a:gd name="T74" fmla="*/ 877 w 2768"/>
                <a:gd name="T75" fmla="*/ 1101 h 1416"/>
                <a:gd name="T76" fmla="*/ 1203 w 2768"/>
                <a:gd name="T77" fmla="*/ 939 h 1416"/>
                <a:gd name="T78" fmla="*/ 1470 w 2768"/>
                <a:gd name="T79" fmla="*/ 805 h 1416"/>
                <a:gd name="T80" fmla="*/ 1651 w 2768"/>
                <a:gd name="T81" fmla="*/ 711 h 1416"/>
                <a:gd name="T82" fmla="*/ 1835 w 2768"/>
                <a:gd name="T83" fmla="*/ 613 h 1416"/>
                <a:gd name="T84" fmla="*/ 2018 w 2768"/>
                <a:gd name="T85" fmla="*/ 510 h 1416"/>
                <a:gd name="T86" fmla="*/ 2198 w 2768"/>
                <a:gd name="T87" fmla="*/ 405 h 1416"/>
                <a:gd name="T88" fmla="*/ 2373 w 2768"/>
                <a:gd name="T89" fmla="*/ 296 h 1416"/>
                <a:gd name="T90" fmla="*/ 2539 w 2768"/>
                <a:gd name="T91" fmla="*/ 185 h 1416"/>
                <a:gd name="T92" fmla="*/ 2695 w 2768"/>
                <a:gd name="T93" fmla="*/ 71 h 14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68"/>
                <a:gd name="T142" fmla="*/ 0 h 1416"/>
                <a:gd name="T143" fmla="*/ 2768 w 2768"/>
                <a:gd name="T144" fmla="*/ 1416 h 14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68" h="1416">
                  <a:moveTo>
                    <a:pt x="2768" y="13"/>
                  </a:moveTo>
                  <a:lnTo>
                    <a:pt x="2733" y="8"/>
                  </a:lnTo>
                  <a:lnTo>
                    <a:pt x="2694" y="4"/>
                  </a:lnTo>
                  <a:lnTo>
                    <a:pt x="2651" y="2"/>
                  </a:lnTo>
                  <a:lnTo>
                    <a:pt x="2604" y="0"/>
                  </a:lnTo>
                  <a:lnTo>
                    <a:pt x="2555" y="2"/>
                  </a:lnTo>
                  <a:lnTo>
                    <a:pt x="2502" y="4"/>
                  </a:lnTo>
                  <a:lnTo>
                    <a:pt x="2446" y="7"/>
                  </a:lnTo>
                  <a:lnTo>
                    <a:pt x="2386" y="12"/>
                  </a:lnTo>
                  <a:lnTo>
                    <a:pt x="2325" y="18"/>
                  </a:lnTo>
                  <a:lnTo>
                    <a:pt x="2262" y="26"/>
                  </a:lnTo>
                  <a:lnTo>
                    <a:pt x="2196" y="35"/>
                  </a:lnTo>
                  <a:lnTo>
                    <a:pt x="2128" y="46"/>
                  </a:lnTo>
                  <a:lnTo>
                    <a:pt x="2059" y="58"/>
                  </a:lnTo>
                  <a:lnTo>
                    <a:pt x="1987" y="70"/>
                  </a:lnTo>
                  <a:lnTo>
                    <a:pt x="1915" y="84"/>
                  </a:lnTo>
                  <a:lnTo>
                    <a:pt x="1841" y="100"/>
                  </a:lnTo>
                  <a:lnTo>
                    <a:pt x="1766" y="117"/>
                  </a:lnTo>
                  <a:lnTo>
                    <a:pt x="1690" y="135"/>
                  </a:lnTo>
                  <a:lnTo>
                    <a:pt x="1613" y="154"/>
                  </a:lnTo>
                  <a:lnTo>
                    <a:pt x="1537" y="173"/>
                  </a:lnTo>
                  <a:lnTo>
                    <a:pt x="1460" y="195"/>
                  </a:lnTo>
                  <a:lnTo>
                    <a:pt x="1383" y="217"/>
                  </a:lnTo>
                  <a:lnTo>
                    <a:pt x="1307" y="240"/>
                  </a:lnTo>
                  <a:lnTo>
                    <a:pt x="1229" y="265"/>
                  </a:lnTo>
                  <a:lnTo>
                    <a:pt x="1153" y="289"/>
                  </a:lnTo>
                  <a:lnTo>
                    <a:pt x="1078" y="316"/>
                  </a:lnTo>
                  <a:lnTo>
                    <a:pt x="1004" y="343"/>
                  </a:lnTo>
                  <a:lnTo>
                    <a:pt x="931" y="372"/>
                  </a:lnTo>
                  <a:lnTo>
                    <a:pt x="859" y="400"/>
                  </a:lnTo>
                  <a:lnTo>
                    <a:pt x="790" y="430"/>
                  </a:lnTo>
                  <a:lnTo>
                    <a:pt x="721" y="461"/>
                  </a:lnTo>
                  <a:lnTo>
                    <a:pt x="654" y="492"/>
                  </a:lnTo>
                  <a:lnTo>
                    <a:pt x="545" y="545"/>
                  </a:lnTo>
                  <a:lnTo>
                    <a:pt x="437" y="596"/>
                  </a:lnTo>
                  <a:lnTo>
                    <a:pt x="386" y="621"/>
                  </a:lnTo>
                  <a:lnTo>
                    <a:pt x="336" y="646"/>
                  </a:lnTo>
                  <a:lnTo>
                    <a:pt x="288" y="672"/>
                  </a:lnTo>
                  <a:lnTo>
                    <a:pt x="242" y="696"/>
                  </a:lnTo>
                  <a:lnTo>
                    <a:pt x="199" y="723"/>
                  </a:lnTo>
                  <a:lnTo>
                    <a:pt x="159" y="748"/>
                  </a:lnTo>
                  <a:lnTo>
                    <a:pt x="140" y="761"/>
                  </a:lnTo>
                  <a:lnTo>
                    <a:pt x="122" y="774"/>
                  </a:lnTo>
                  <a:lnTo>
                    <a:pt x="105" y="787"/>
                  </a:lnTo>
                  <a:lnTo>
                    <a:pt x="88" y="801"/>
                  </a:lnTo>
                  <a:lnTo>
                    <a:pt x="74" y="815"/>
                  </a:lnTo>
                  <a:lnTo>
                    <a:pt x="60" y="828"/>
                  </a:lnTo>
                  <a:lnTo>
                    <a:pt x="47" y="843"/>
                  </a:lnTo>
                  <a:lnTo>
                    <a:pt x="35" y="857"/>
                  </a:lnTo>
                  <a:lnTo>
                    <a:pt x="24" y="872"/>
                  </a:lnTo>
                  <a:lnTo>
                    <a:pt x="14" y="886"/>
                  </a:lnTo>
                  <a:lnTo>
                    <a:pt x="7" y="901"/>
                  </a:lnTo>
                  <a:lnTo>
                    <a:pt x="0" y="916"/>
                  </a:lnTo>
                  <a:lnTo>
                    <a:pt x="20" y="958"/>
                  </a:lnTo>
                  <a:lnTo>
                    <a:pt x="39" y="999"/>
                  </a:lnTo>
                  <a:lnTo>
                    <a:pt x="59" y="1036"/>
                  </a:lnTo>
                  <a:lnTo>
                    <a:pt x="80" y="1070"/>
                  </a:lnTo>
                  <a:lnTo>
                    <a:pt x="100" y="1103"/>
                  </a:lnTo>
                  <a:lnTo>
                    <a:pt x="120" y="1134"/>
                  </a:lnTo>
                  <a:lnTo>
                    <a:pt x="141" y="1165"/>
                  </a:lnTo>
                  <a:lnTo>
                    <a:pt x="161" y="1193"/>
                  </a:lnTo>
                  <a:lnTo>
                    <a:pt x="202" y="1248"/>
                  </a:lnTo>
                  <a:lnTo>
                    <a:pt x="242" y="1302"/>
                  </a:lnTo>
                  <a:lnTo>
                    <a:pt x="261" y="1329"/>
                  </a:lnTo>
                  <a:lnTo>
                    <a:pt x="280" y="1357"/>
                  </a:lnTo>
                  <a:lnTo>
                    <a:pt x="299" y="1387"/>
                  </a:lnTo>
                  <a:lnTo>
                    <a:pt x="317" y="1416"/>
                  </a:lnTo>
                  <a:lnTo>
                    <a:pt x="351" y="1391"/>
                  </a:lnTo>
                  <a:lnTo>
                    <a:pt x="390" y="1364"/>
                  </a:lnTo>
                  <a:lnTo>
                    <a:pt x="435" y="1337"/>
                  </a:lnTo>
                  <a:lnTo>
                    <a:pt x="485" y="1307"/>
                  </a:lnTo>
                  <a:lnTo>
                    <a:pt x="540" y="1277"/>
                  </a:lnTo>
                  <a:lnTo>
                    <a:pt x="599" y="1244"/>
                  </a:lnTo>
                  <a:lnTo>
                    <a:pt x="664" y="1210"/>
                  </a:lnTo>
                  <a:lnTo>
                    <a:pt x="731" y="1175"/>
                  </a:lnTo>
                  <a:lnTo>
                    <a:pt x="877" y="1101"/>
                  </a:lnTo>
                  <a:lnTo>
                    <a:pt x="1035" y="1023"/>
                  </a:lnTo>
                  <a:lnTo>
                    <a:pt x="1203" y="939"/>
                  </a:lnTo>
                  <a:lnTo>
                    <a:pt x="1380" y="851"/>
                  </a:lnTo>
                  <a:lnTo>
                    <a:pt x="1470" y="805"/>
                  </a:lnTo>
                  <a:lnTo>
                    <a:pt x="1560" y="759"/>
                  </a:lnTo>
                  <a:lnTo>
                    <a:pt x="1651" y="711"/>
                  </a:lnTo>
                  <a:lnTo>
                    <a:pt x="1743" y="662"/>
                  </a:lnTo>
                  <a:lnTo>
                    <a:pt x="1835" y="613"/>
                  </a:lnTo>
                  <a:lnTo>
                    <a:pt x="1927" y="562"/>
                  </a:lnTo>
                  <a:lnTo>
                    <a:pt x="2018" y="510"/>
                  </a:lnTo>
                  <a:lnTo>
                    <a:pt x="2109" y="458"/>
                  </a:lnTo>
                  <a:lnTo>
                    <a:pt x="2198" y="405"/>
                  </a:lnTo>
                  <a:lnTo>
                    <a:pt x="2286" y="351"/>
                  </a:lnTo>
                  <a:lnTo>
                    <a:pt x="2373" y="296"/>
                  </a:lnTo>
                  <a:lnTo>
                    <a:pt x="2457" y="242"/>
                  </a:lnTo>
                  <a:lnTo>
                    <a:pt x="2539" y="185"/>
                  </a:lnTo>
                  <a:lnTo>
                    <a:pt x="2618" y="128"/>
                  </a:lnTo>
                  <a:lnTo>
                    <a:pt x="2695" y="71"/>
                  </a:lnTo>
                  <a:lnTo>
                    <a:pt x="2768" y="13"/>
                  </a:lnTo>
                  <a:close/>
                </a:path>
              </a:pathLst>
            </a:custGeom>
            <a:solidFill>
              <a:srgbClr val="E4E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4" name="Freeform 57"/>
            <p:cNvSpPr>
              <a:spLocks noChangeAspect="1"/>
            </p:cNvSpPr>
            <p:nvPr/>
          </p:nvSpPr>
          <p:spPr bwMode="auto">
            <a:xfrm>
              <a:off x="5010" y="1534"/>
              <a:ext cx="225" cy="305"/>
            </a:xfrm>
            <a:custGeom>
              <a:avLst/>
              <a:gdLst>
                <a:gd name="T0" fmla="*/ 1049 w 3365"/>
                <a:gd name="T1" fmla="*/ 4085 h 4570"/>
                <a:gd name="T2" fmla="*/ 1223 w 3365"/>
                <a:gd name="T3" fmla="*/ 3891 h 4570"/>
                <a:gd name="T4" fmla="*/ 1399 w 3365"/>
                <a:gd name="T5" fmla="*/ 3628 h 4570"/>
                <a:gd name="T6" fmla="*/ 1545 w 3365"/>
                <a:gd name="T7" fmla="*/ 3338 h 4570"/>
                <a:gd name="T8" fmla="*/ 1661 w 3365"/>
                <a:gd name="T9" fmla="*/ 3032 h 4570"/>
                <a:gd name="T10" fmla="*/ 1748 w 3365"/>
                <a:gd name="T11" fmla="*/ 2724 h 4570"/>
                <a:gd name="T12" fmla="*/ 1798 w 3365"/>
                <a:gd name="T13" fmla="*/ 2456 h 4570"/>
                <a:gd name="T14" fmla="*/ 1806 w 3365"/>
                <a:gd name="T15" fmla="*/ 2165 h 4570"/>
                <a:gd name="T16" fmla="*/ 1823 w 3365"/>
                <a:gd name="T17" fmla="*/ 2017 h 4570"/>
                <a:gd name="T18" fmla="*/ 1867 w 3365"/>
                <a:gd name="T19" fmla="*/ 1958 h 4570"/>
                <a:gd name="T20" fmla="*/ 1987 w 3365"/>
                <a:gd name="T21" fmla="*/ 1875 h 4570"/>
                <a:gd name="T22" fmla="*/ 2224 w 3365"/>
                <a:gd name="T23" fmla="*/ 1744 h 4570"/>
                <a:gd name="T24" fmla="*/ 2402 w 3365"/>
                <a:gd name="T25" fmla="*/ 1587 h 4570"/>
                <a:gd name="T26" fmla="*/ 2661 w 3365"/>
                <a:gd name="T27" fmla="*/ 1309 h 4570"/>
                <a:gd name="T28" fmla="*/ 2842 w 3365"/>
                <a:gd name="T29" fmla="*/ 1083 h 4570"/>
                <a:gd name="T30" fmla="*/ 2980 w 3365"/>
                <a:gd name="T31" fmla="*/ 874 h 4570"/>
                <a:gd name="T32" fmla="*/ 3098 w 3365"/>
                <a:gd name="T33" fmla="*/ 656 h 4570"/>
                <a:gd name="T34" fmla="*/ 3195 w 3365"/>
                <a:gd name="T35" fmla="*/ 425 h 4570"/>
                <a:gd name="T36" fmla="*/ 3268 w 3365"/>
                <a:gd name="T37" fmla="*/ 188 h 4570"/>
                <a:gd name="T38" fmla="*/ 3306 w 3365"/>
                <a:gd name="T39" fmla="*/ 37 h 4570"/>
                <a:gd name="T40" fmla="*/ 3351 w 3365"/>
                <a:gd name="T41" fmla="*/ 6 h 4570"/>
                <a:gd name="T42" fmla="*/ 3059 w 3365"/>
                <a:gd name="T43" fmla="*/ 21 h 4570"/>
                <a:gd name="T44" fmla="*/ 2436 w 3365"/>
                <a:gd name="T45" fmla="*/ 14 h 4570"/>
                <a:gd name="T46" fmla="*/ 1819 w 3365"/>
                <a:gd name="T47" fmla="*/ 1 h 4570"/>
                <a:gd name="T48" fmla="*/ 1526 w 3365"/>
                <a:gd name="T49" fmla="*/ 18 h 4570"/>
                <a:gd name="T50" fmla="*/ 1300 w 3365"/>
                <a:gd name="T51" fmla="*/ 67 h 4570"/>
                <a:gd name="T52" fmla="*/ 1048 w 3365"/>
                <a:gd name="T53" fmla="*/ 176 h 4570"/>
                <a:gd name="T54" fmla="*/ 645 w 3365"/>
                <a:gd name="T55" fmla="*/ 397 h 4570"/>
                <a:gd name="T56" fmla="*/ 669 w 3365"/>
                <a:gd name="T57" fmla="*/ 399 h 4570"/>
                <a:gd name="T58" fmla="*/ 921 w 3365"/>
                <a:gd name="T59" fmla="*/ 340 h 4570"/>
                <a:gd name="T60" fmla="*/ 1287 w 3365"/>
                <a:gd name="T61" fmla="*/ 297 h 4570"/>
                <a:gd name="T62" fmla="*/ 1553 w 3365"/>
                <a:gd name="T63" fmla="*/ 288 h 4570"/>
                <a:gd name="T64" fmla="*/ 1746 w 3365"/>
                <a:gd name="T65" fmla="*/ 313 h 4570"/>
                <a:gd name="T66" fmla="*/ 1861 w 3365"/>
                <a:gd name="T67" fmla="*/ 361 h 4570"/>
                <a:gd name="T68" fmla="*/ 1958 w 3365"/>
                <a:gd name="T69" fmla="*/ 440 h 4570"/>
                <a:gd name="T70" fmla="*/ 2041 w 3365"/>
                <a:gd name="T71" fmla="*/ 580 h 4570"/>
                <a:gd name="T72" fmla="*/ 2044 w 3365"/>
                <a:gd name="T73" fmla="*/ 827 h 4570"/>
                <a:gd name="T74" fmla="*/ 1912 w 3365"/>
                <a:gd name="T75" fmla="*/ 1059 h 4570"/>
                <a:gd name="T76" fmla="*/ 1695 w 3365"/>
                <a:gd name="T77" fmla="*/ 1261 h 4570"/>
                <a:gd name="T78" fmla="*/ 1445 w 3365"/>
                <a:gd name="T79" fmla="*/ 1419 h 4570"/>
                <a:gd name="T80" fmla="*/ 1215 w 3365"/>
                <a:gd name="T81" fmla="*/ 1517 h 4570"/>
                <a:gd name="T82" fmla="*/ 1157 w 3365"/>
                <a:gd name="T83" fmla="*/ 1599 h 4570"/>
                <a:gd name="T84" fmla="*/ 1114 w 3365"/>
                <a:gd name="T85" fmla="*/ 1958 h 4570"/>
                <a:gd name="T86" fmla="*/ 1062 w 3365"/>
                <a:gd name="T87" fmla="*/ 2520 h 4570"/>
                <a:gd name="T88" fmla="*/ 1021 w 3365"/>
                <a:gd name="T89" fmla="*/ 2711 h 4570"/>
                <a:gd name="T90" fmla="*/ 894 w 3365"/>
                <a:gd name="T91" fmla="*/ 2959 h 4570"/>
                <a:gd name="T92" fmla="*/ 722 w 3365"/>
                <a:gd name="T93" fmla="*/ 3192 h 4570"/>
                <a:gd name="T94" fmla="*/ 515 w 3365"/>
                <a:gd name="T95" fmla="*/ 3401 h 4570"/>
                <a:gd name="T96" fmla="*/ 284 w 3365"/>
                <a:gd name="T97" fmla="*/ 3576 h 4570"/>
                <a:gd name="T98" fmla="*/ 40 w 3365"/>
                <a:gd name="T99" fmla="*/ 3708 h 4570"/>
                <a:gd name="T100" fmla="*/ 59 w 3365"/>
                <a:gd name="T101" fmla="*/ 3832 h 4570"/>
                <a:gd name="T102" fmla="*/ 146 w 3365"/>
                <a:gd name="T103" fmla="*/ 4071 h 4570"/>
                <a:gd name="T104" fmla="*/ 215 w 3365"/>
                <a:gd name="T105" fmla="*/ 4416 h 4570"/>
                <a:gd name="T106" fmla="*/ 368 w 3365"/>
                <a:gd name="T107" fmla="*/ 4531 h 4570"/>
                <a:gd name="T108" fmla="*/ 633 w 3365"/>
                <a:gd name="T109" fmla="*/ 4407 h 4570"/>
                <a:gd name="T110" fmla="*/ 875 w 3365"/>
                <a:gd name="T111" fmla="*/ 4240 h 45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65"/>
                <a:gd name="T169" fmla="*/ 0 h 4570"/>
                <a:gd name="T170" fmla="*/ 3365 w 3365"/>
                <a:gd name="T171" fmla="*/ 4570 h 457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65" h="4570">
                  <a:moveTo>
                    <a:pt x="913" y="4208"/>
                  </a:moveTo>
                  <a:lnTo>
                    <a:pt x="942" y="4185"/>
                  </a:lnTo>
                  <a:lnTo>
                    <a:pt x="969" y="4160"/>
                  </a:lnTo>
                  <a:lnTo>
                    <a:pt x="996" y="4135"/>
                  </a:lnTo>
                  <a:lnTo>
                    <a:pt x="1023" y="4110"/>
                  </a:lnTo>
                  <a:lnTo>
                    <a:pt x="1049" y="4085"/>
                  </a:lnTo>
                  <a:lnTo>
                    <a:pt x="1074" y="4059"/>
                  </a:lnTo>
                  <a:lnTo>
                    <a:pt x="1099" y="4034"/>
                  </a:lnTo>
                  <a:lnTo>
                    <a:pt x="1124" y="4007"/>
                  </a:lnTo>
                  <a:lnTo>
                    <a:pt x="1158" y="3970"/>
                  </a:lnTo>
                  <a:lnTo>
                    <a:pt x="1190" y="3931"/>
                  </a:lnTo>
                  <a:lnTo>
                    <a:pt x="1223" y="3891"/>
                  </a:lnTo>
                  <a:lnTo>
                    <a:pt x="1254" y="3850"/>
                  </a:lnTo>
                  <a:lnTo>
                    <a:pt x="1285" y="3807"/>
                  </a:lnTo>
                  <a:lnTo>
                    <a:pt x="1315" y="3764"/>
                  </a:lnTo>
                  <a:lnTo>
                    <a:pt x="1344" y="3720"/>
                  </a:lnTo>
                  <a:lnTo>
                    <a:pt x="1371" y="3674"/>
                  </a:lnTo>
                  <a:lnTo>
                    <a:pt x="1399" y="3628"/>
                  </a:lnTo>
                  <a:lnTo>
                    <a:pt x="1425" y="3581"/>
                  </a:lnTo>
                  <a:lnTo>
                    <a:pt x="1451" y="3533"/>
                  </a:lnTo>
                  <a:lnTo>
                    <a:pt x="1476" y="3486"/>
                  </a:lnTo>
                  <a:lnTo>
                    <a:pt x="1499" y="3437"/>
                  </a:lnTo>
                  <a:lnTo>
                    <a:pt x="1522" y="3388"/>
                  </a:lnTo>
                  <a:lnTo>
                    <a:pt x="1545" y="3338"/>
                  </a:lnTo>
                  <a:lnTo>
                    <a:pt x="1567" y="3288"/>
                  </a:lnTo>
                  <a:lnTo>
                    <a:pt x="1587" y="3237"/>
                  </a:lnTo>
                  <a:lnTo>
                    <a:pt x="1607" y="3187"/>
                  </a:lnTo>
                  <a:lnTo>
                    <a:pt x="1626" y="3135"/>
                  </a:lnTo>
                  <a:lnTo>
                    <a:pt x="1644" y="3084"/>
                  </a:lnTo>
                  <a:lnTo>
                    <a:pt x="1661" y="3032"/>
                  </a:lnTo>
                  <a:lnTo>
                    <a:pt x="1678" y="2981"/>
                  </a:lnTo>
                  <a:lnTo>
                    <a:pt x="1694" y="2929"/>
                  </a:lnTo>
                  <a:lnTo>
                    <a:pt x="1709" y="2877"/>
                  </a:lnTo>
                  <a:lnTo>
                    <a:pt x="1722" y="2826"/>
                  </a:lnTo>
                  <a:lnTo>
                    <a:pt x="1735" y="2774"/>
                  </a:lnTo>
                  <a:lnTo>
                    <a:pt x="1748" y="2724"/>
                  </a:lnTo>
                  <a:lnTo>
                    <a:pt x="1759" y="2672"/>
                  </a:lnTo>
                  <a:lnTo>
                    <a:pt x="1770" y="2621"/>
                  </a:lnTo>
                  <a:lnTo>
                    <a:pt x="1779" y="2571"/>
                  </a:lnTo>
                  <a:lnTo>
                    <a:pt x="1789" y="2522"/>
                  </a:lnTo>
                  <a:lnTo>
                    <a:pt x="1797" y="2472"/>
                  </a:lnTo>
                  <a:lnTo>
                    <a:pt x="1798" y="2456"/>
                  </a:lnTo>
                  <a:lnTo>
                    <a:pt x="1801" y="2435"/>
                  </a:lnTo>
                  <a:lnTo>
                    <a:pt x="1802" y="2410"/>
                  </a:lnTo>
                  <a:lnTo>
                    <a:pt x="1802" y="2380"/>
                  </a:lnTo>
                  <a:lnTo>
                    <a:pt x="1803" y="2312"/>
                  </a:lnTo>
                  <a:lnTo>
                    <a:pt x="1804" y="2238"/>
                  </a:lnTo>
                  <a:lnTo>
                    <a:pt x="1806" y="2165"/>
                  </a:lnTo>
                  <a:lnTo>
                    <a:pt x="1810" y="2099"/>
                  </a:lnTo>
                  <a:lnTo>
                    <a:pt x="1813" y="2069"/>
                  </a:lnTo>
                  <a:lnTo>
                    <a:pt x="1816" y="2045"/>
                  </a:lnTo>
                  <a:lnTo>
                    <a:pt x="1819" y="2034"/>
                  </a:lnTo>
                  <a:lnTo>
                    <a:pt x="1821" y="2025"/>
                  </a:lnTo>
                  <a:lnTo>
                    <a:pt x="1823" y="2017"/>
                  </a:lnTo>
                  <a:lnTo>
                    <a:pt x="1826" y="2011"/>
                  </a:lnTo>
                  <a:lnTo>
                    <a:pt x="1832" y="2000"/>
                  </a:lnTo>
                  <a:lnTo>
                    <a:pt x="1840" y="1990"/>
                  </a:lnTo>
                  <a:lnTo>
                    <a:pt x="1848" y="1979"/>
                  </a:lnTo>
                  <a:lnTo>
                    <a:pt x="1858" y="1969"/>
                  </a:lnTo>
                  <a:lnTo>
                    <a:pt x="1867" y="1958"/>
                  </a:lnTo>
                  <a:lnTo>
                    <a:pt x="1878" y="1949"/>
                  </a:lnTo>
                  <a:lnTo>
                    <a:pt x="1889" y="1939"/>
                  </a:lnTo>
                  <a:lnTo>
                    <a:pt x="1902" y="1930"/>
                  </a:lnTo>
                  <a:lnTo>
                    <a:pt x="1929" y="1911"/>
                  </a:lnTo>
                  <a:lnTo>
                    <a:pt x="1957" y="1893"/>
                  </a:lnTo>
                  <a:lnTo>
                    <a:pt x="1987" y="1875"/>
                  </a:lnTo>
                  <a:lnTo>
                    <a:pt x="2017" y="1858"/>
                  </a:lnTo>
                  <a:lnTo>
                    <a:pt x="2081" y="1825"/>
                  </a:lnTo>
                  <a:lnTo>
                    <a:pt x="2142" y="1792"/>
                  </a:lnTo>
                  <a:lnTo>
                    <a:pt x="2171" y="1776"/>
                  </a:lnTo>
                  <a:lnTo>
                    <a:pt x="2198" y="1759"/>
                  </a:lnTo>
                  <a:lnTo>
                    <a:pt x="2224" y="1744"/>
                  </a:lnTo>
                  <a:lnTo>
                    <a:pt x="2246" y="1727"/>
                  </a:lnTo>
                  <a:lnTo>
                    <a:pt x="2278" y="1700"/>
                  </a:lnTo>
                  <a:lnTo>
                    <a:pt x="2309" y="1673"/>
                  </a:lnTo>
                  <a:lnTo>
                    <a:pt x="2341" y="1645"/>
                  </a:lnTo>
                  <a:lnTo>
                    <a:pt x="2373" y="1617"/>
                  </a:lnTo>
                  <a:lnTo>
                    <a:pt x="2402" y="1587"/>
                  </a:lnTo>
                  <a:lnTo>
                    <a:pt x="2433" y="1557"/>
                  </a:lnTo>
                  <a:lnTo>
                    <a:pt x="2463" y="1528"/>
                  </a:lnTo>
                  <a:lnTo>
                    <a:pt x="2492" y="1497"/>
                  </a:lnTo>
                  <a:lnTo>
                    <a:pt x="2549" y="1436"/>
                  </a:lnTo>
                  <a:lnTo>
                    <a:pt x="2605" y="1372"/>
                  </a:lnTo>
                  <a:lnTo>
                    <a:pt x="2661" y="1309"/>
                  </a:lnTo>
                  <a:lnTo>
                    <a:pt x="2715" y="1244"/>
                  </a:lnTo>
                  <a:lnTo>
                    <a:pt x="2742" y="1213"/>
                  </a:lnTo>
                  <a:lnTo>
                    <a:pt x="2767" y="1181"/>
                  </a:lnTo>
                  <a:lnTo>
                    <a:pt x="2793" y="1148"/>
                  </a:lnTo>
                  <a:lnTo>
                    <a:pt x="2818" y="1115"/>
                  </a:lnTo>
                  <a:lnTo>
                    <a:pt x="2842" y="1083"/>
                  </a:lnTo>
                  <a:lnTo>
                    <a:pt x="2865" y="1049"/>
                  </a:lnTo>
                  <a:lnTo>
                    <a:pt x="2890" y="1015"/>
                  </a:lnTo>
                  <a:lnTo>
                    <a:pt x="2913" y="980"/>
                  </a:lnTo>
                  <a:lnTo>
                    <a:pt x="2935" y="945"/>
                  </a:lnTo>
                  <a:lnTo>
                    <a:pt x="2957" y="910"/>
                  </a:lnTo>
                  <a:lnTo>
                    <a:pt x="2980" y="874"/>
                  </a:lnTo>
                  <a:lnTo>
                    <a:pt x="3001" y="838"/>
                  </a:lnTo>
                  <a:lnTo>
                    <a:pt x="3021" y="803"/>
                  </a:lnTo>
                  <a:lnTo>
                    <a:pt x="3041" y="767"/>
                  </a:lnTo>
                  <a:lnTo>
                    <a:pt x="3061" y="730"/>
                  </a:lnTo>
                  <a:lnTo>
                    <a:pt x="3080" y="693"/>
                  </a:lnTo>
                  <a:lnTo>
                    <a:pt x="3098" y="656"/>
                  </a:lnTo>
                  <a:lnTo>
                    <a:pt x="3116" y="618"/>
                  </a:lnTo>
                  <a:lnTo>
                    <a:pt x="3133" y="579"/>
                  </a:lnTo>
                  <a:lnTo>
                    <a:pt x="3150" y="541"/>
                  </a:lnTo>
                  <a:lnTo>
                    <a:pt x="3166" y="503"/>
                  </a:lnTo>
                  <a:lnTo>
                    <a:pt x="3181" y="464"/>
                  </a:lnTo>
                  <a:lnTo>
                    <a:pt x="3195" y="425"/>
                  </a:lnTo>
                  <a:lnTo>
                    <a:pt x="3209" y="386"/>
                  </a:lnTo>
                  <a:lnTo>
                    <a:pt x="3223" y="347"/>
                  </a:lnTo>
                  <a:lnTo>
                    <a:pt x="3236" y="308"/>
                  </a:lnTo>
                  <a:lnTo>
                    <a:pt x="3247" y="268"/>
                  </a:lnTo>
                  <a:lnTo>
                    <a:pt x="3258" y="228"/>
                  </a:lnTo>
                  <a:lnTo>
                    <a:pt x="3268" y="188"/>
                  </a:lnTo>
                  <a:lnTo>
                    <a:pt x="3278" y="148"/>
                  </a:lnTo>
                  <a:lnTo>
                    <a:pt x="3286" y="108"/>
                  </a:lnTo>
                  <a:lnTo>
                    <a:pt x="3295" y="68"/>
                  </a:lnTo>
                  <a:lnTo>
                    <a:pt x="3298" y="54"/>
                  </a:lnTo>
                  <a:lnTo>
                    <a:pt x="3303" y="42"/>
                  </a:lnTo>
                  <a:lnTo>
                    <a:pt x="3306" y="37"/>
                  </a:lnTo>
                  <a:lnTo>
                    <a:pt x="3310" y="32"/>
                  </a:lnTo>
                  <a:lnTo>
                    <a:pt x="3314" y="28"/>
                  </a:lnTo>
                  <a:lnTo>
                    <a:pt x="3318" y="23"/>
                  </a:lnTo>
                  <a:lnTo>
                    <a:pt x="3328" y="16"/>
                  </a:lnTo>
                  <a:lnTo>
                    <a:pt x="3339" y="11"/>
                  </a:lnTo>
                  <a:lnTo>
                    <a:pt x="3351" y="6"/>
                  </a:lnTo>
                  <a:lnTo>
                    <a:pt x="3365" y="3"/>
                  </a:lnTo>
                  <a:lnTo>
                    <a:pt x="3315" y="9"/>
                  </a:lnTo>
                  <a:lnTo>
                    <a:pt x="3263" y="12"/>
                  </a:lnTo>
                  <a:lnTo>
                    <a:pt x="3212" y="15"/>
                  </a:lnTo>
                  <a:lnTo>
                    <a:pt x="3162" y="18"/>
                  </a:lnTo>
                  <a:lnTo>
                    <a:pt x="3059" y="21"/>
                  </a:lnTo>
                  <a:lnTo>
                    <a:pt x="2955" y="23"/>
                  </a:lnTo>
                  <a:lnTo>
                    <a:pt x="2852" y="23"/>
                  </a:lnTo>
                  <a:lnTo>
                    <a:pt x="2748" y="22"/>
                  </a:lnTo>
                  <a:lnTo>
                    <a:pt x="2644" y="20"/>
                  </a:lnTo>
                  <a:lnTo>
                    <a:pt x="2541" y="17"/>
                  </a:lnTo>
                  <a:lnTo>
                    <a:pt x="2436" y="14"/>
                  </a:lnTo>
                  <a:lnTo>
                    <a:pt x="2333" y="10"/>
                  </a:lnTo>
                  <a:lnTo>
                    <a:pt x="2229" y="6"/>
                  </a:lnTo>
                  <a:lnTo>
                    <a:pt x="2126" y="4"/>
                  </a:lnTo>
                  <a:lnTo>
                    <a:pt x="2023" y="2"/>
                  </a:lnTo>
                  <a:lnTo>
                    <a:pt x="1920" y="0"/>
                  </a:lnTo>
                  <a:lnTo>
                    <a:pt x="1819" y="1"/>
                  </a:lnTo>
                  <a:lnTo>
                    <a:pt x="1718" y="3"/>
                  </a:lnTo>
                  <a:lnTo>
                    <a:pt x="1679" y="4"/>
                  </a:lnTo>
                  <a:lnTo>
                    <a:pt x="1641" y="6"/>
                  </a:lnTo>
                  <a:lnTo>
                    <a:pt x="1602" y="10"/>
                  </a:lnTo>
                  <a:lnTo>
                    <a:pt x="1564" y="14"/>
                  </a:lnTo>
                  <a:lnTo>
                    <a:pt x="1526" y="18"/>
                  </a:lnTo>
                  <a:lnTo>
                    <a:pt x="1488" y="23"/>
                  </a:lnTo>
                  <a:lnTo>
                    <a:pt x="1450" y="30"/>
                  </a:lnTo>
                  <a:lnTo>
                    <a:pt x="1411" y="38"/>
                  </a:lnTo>
                  <a:lnTo>
                    <a:pt x="1374" y="47"/>
                  </a:lnTo>
                  <a:lnTo>
                    <a:pt x="1337" y="56"/>
                  </a:lnTo>
                  <a:lnTo>
                    <a:pt x="1300" y="67"/>
                  </a:lnTo>
                  <a:lnTo>
                    <a:pt x="1263" y="78"/>
                  </a:lnTo>
                  <a:lnTo>
                    <a:pt x="1227" y="92"/>
                  </a:lnTo>
                  <a:lnTo>
                    <a:pt x="1191" y="106"/>
                  </a:lnTo>
                  <a:lnTo>
                    <a:pt x="1157" y="122"/>
                  </a:lnTo>
                  <a:lnTo>
                    <a:pt x="1122" y="139"/>
                  </a:lnTo>
                  <a:lnTo>
                    <a:pt x="1048" y="176"/>
                  </a:lnTo>
                  <a:lnTo>
                    <a:pt x="978" y="212"/>
                  </a:lnTo>
                  <a:lnTo>
                    <a:pt x="910" y="246"/>
                  </a:lnTo>
                  <a:lnTo>
                    <a:pt x="844" y="281"/>
                  </a:lnTo>
                  <a:lnTo>
                    <a:pt x="778" y="317"/>
                  </a:lnTo>
                  <a:lnTo>
                    <a:pt x="712" y="355"/>
                  </a:lnTo>
                  <a:lnTo>
                    <a:pt x="645" y="397"/>
                  </a:lnTo>
                  <a:lnTo>
                    <a:pt x="575" y="441"/>
                  </a:lnTo>
                  <a:lnTo>
                    <a:pt x="590" y="432"/>
                  </a:lnTo>
                  <a:lnTo>
                    <a:pt x="607" y="424"/>
                  </a:lnTo>
                  <a:lnTo>
                    <a:pt x="626" y="416"/>
                  </a:lnTo>
                  <a:lnTo>
                    <a:pt x="647" y="407"/>
                  </a:lnTo>
                  <a:lnTo>
                    <a:pt x="669" y="399"/>
                  </a:lnTo>
                  <a:lnTo>
                    <a:pt x="692" y="391"/>
                  </a:lnTo>
                  <a:lnTo>
                    <a:pt x="718" y="384"/>
                  </a:lnTo>
                  <a:lnTo>
                    <a:pt x="744" y="377"/>
                  </a:lnTo>
                  <a:lnTo>
                    <a:pt x="800" y="364"/>
                  </a:lnTo>
                  <a:lnTo>
                    <a:pt x="859" y="352"/>
                  </a:lnTo>
                  <a:lnTo>
                    <a:pt x="921" y="340"/>
                  </a:lnTo>
                  <a:lnTo>
                    <a:pt x="984" y="331"/>
                  </a:lnTo>
                  <a:lnTo>
                    <a:pt x="1048" y="321"/>
                  </a:lnTo>
                  <a:lnTo>
                    <a:pt x="1111" y="314"/>
                  </a:lnTo>
                  <a:lnTo>
                    <a:pt x="1172" y="307"/>
                  </a:lnTo>
                  <a:lnTo>
                    <a:pt x="1232" y="301"/>
                  </a:lnTo>
                  <a:lnTo>
                    <a:pt x="1287" y="297"/>
                  </a:lnTo>
                  <a:lnTo>
                    <a:pt x="1337" y="293"/>
                  </a:lnTo>
                  <a:lnTo>
                    <a:pt x="1383" y="291"/>
                  </a:lnTo>
                  <a:lnTo>
                    <a:pt x="1421" y="289"/>
                  </a:lnTo>
                  <a:lnTo>
                    <a:pt x="1465" y="288"/>
                  </a:lnTo>
                  <a:lnTo>
                    <a:pt x="1510" y="288"/>
                  </a:lnTo>
                  <a:lnTo>
                    <a:pt x="1553" y="288"/>
                  </a:lnTo>
                  <a:lnTo>
                    <a:pt x="1598" y="290"/>
                  </a:lnTo>
                  <a:lnTo>
                    <a:pt x="1641" y="294"/>
                  </a:lnTo>
                  <a:lnTo>
                    <a:pt x="1683" y="300"/>
                  </a:lnTo>
                  <a:lnTo>
                    <a:pt x="1704" y="303"/>
                  </a:lnTo>
                  <a:lnTo>
                    <a:pt x="1724" y="309"/>
                  </a:lnTo>
                  <a:lnTo>
                    <a:pt x="1746" y="313"/>
                  </a:lnTo>
                  <a:lnTo>
                    <a:pt x="1766" y="319"/>
                  </a:lnTo>
                  <a:lnTo>
                    <a:pt x="1785" y="326"/>
                  </a:lnTo>
                  <a:lnTo>
                    <a:pt x="1805" y="333"/>
                  </a:lnTo>
                  <a:lnTo>
                    <a:pt x="1824" y="342"/>
                  </a:lnTo>
                  <a:lnTo>
                    <a:pt x="1842" y="350"/>
                  </a:lnTo>
                  <a:lnTo>
                    <a:pt x="1861" y="361"/>
                  </a:lnTo>
                  <a:lnTo>
                    <a:pt x="1878" y="371"/>
                  </a:lnTo>
                  <a:lnTo>
                    <a:pt x="1896" y="383"/>
                  </a:lnTo>
                  <a:lnTo>
                    <a:pt x="1912" y="395"/>
                  </a:lnTo>
                  <a:lnTo>
                    <a:pt x="1929" y="409"/>
                  </a:lnTo>
                  <a:lnTo>
                    <a:pt x="1943" y="424"/>
                  </a:lnTo>
                  <a:lnTo>
                    <a:pt x="1958" y="440"/>
                  </a:lnTo>
                  <a:lnTo>
                    <a:pt x="1973" y="458"/>
                  </a:lnTo>
                  <a:lnTo>
                    <a:pt x="1987" y="476"/>
                  </a:lnTo>
                  <a:lnTo>
                    <a:pt x="1999" y="496"/>
                  </a:lnTo>
                  <a:lnTo>
                    <a:pt x="2011" y="516"/>
                  </a:lnTo>
                  <a:lnTo>
                    <a:pt x="2023" y="538"/>
                  </a:lnTo>
                  <a:lnTo>
                    <a:pt x="2041" y="580"/>
                  </a:lnTo>
                  <a:lnTo>
                    <a:pt x="2052" y="622"/>
                  </a:lnTo>
                  <a:lnTo>
                    <a:pt x="2060" y="663"/>
                  </a:lnTo>
                  <a:lnTo>
                    <a:pt x="2062" y="704"/>
                  </a:lnTo>
                  <a:lnTo>
                    <a:pt x="2060" y="745"/>
                  </a:lnTo>
                  <a:lnTo>
                    <a:pt x="2054" y="787"/>
                  </a:lnTo>
                  <a:lnTo>
                    <a:pt x="2044" y="827"/>
                  </a:lnTo>
                  <a:lnTo>
                    <a:pt x="2030" y="867"/>
                  </a:lnTo>
                  <a:lnTo>
                    <a:pt x="2012" y="907"/>
                  </a:lnTo>
                  <a:lnTo>
                    <a:pt x="1991" y="946"/>
                  </a:lnTo>
                  <a:lnTo>
                    <a:pt x="1968" y="984"/>
                  </a:lnTo>
                  <a:lnTo>
                    <a:pt x="1940" y="1022"/>
                  </a:lnTo>
                  <a:lnTo>
                    <a:pt x="1912" y="1059"/>
                  </a:lnTo>
                  <a:lnTo>
                    <a:pt x="1880" y="1095"/>
                  </a:lnTo>
                  <a:lnTo>
                    <a:pt x="1846" y="1130"/>
                  </a:lnTo>
                  <a:lnTo>
                    <a:pt x="1810" y="1165"/>
                  </a:lnTo>
                  <a:lnTo>
                    <a:pt x="1773" y="1198"/>
                  </a:lnTo>
                  <a:lnTo>
                    <a:pt x="1735" y="1231"/>
                  </a:lnTo>
                  <a:lnTo>
                    <a:pt x="1695" y="1261"/>
                  </a:lnTo>
                  <a:lnTo>
                    <a:pt x="1655" y="1291"/>
                  </a:lnTo>
                  <a:lnTo>
                    <a:pt x="1612" y="1320"/>
                  </a:lnTo>
                  <a:lnTo>
                    <a:pt x="1571" y="1347"/>
                  </a:lnTo>
                  <a:lnTo>
                    <a:pt x="1529" y="1372"/>
                  </a:lnTo>
                  <a:lnTo>
                    <a:pt x="1488" y="1397"/>
                  </a:lnTo>
                  <a:lnTo>
                    <a:pt x="1445" y="1419"/>
                  </a:lnTo>
                  <a:lnTo>
                    <a:pt x="1404" y="1440"/>
                  </a:lnTo>
                  <a:lnTo>
                    <a:pt x="1364" y="1459"/>
                  </a:lnTo>
                  <a:lnTo>
                    <a:pt x="1325" y="1476"/>
                  </a:lnTo>
                  <a:lnTo>
                    <a:pt x="1287" y="1492"/>
                  </a:lnTo>
                  <a:lnTo>
                    <a:pt x="1250" y="1506"/>
                  </a:lnTo>
                  <a:lnTo>
                    <a:pt x="1215" y="1517"/>
                  </a:lnTo>
                  <a:lnTo>
                    <a:pt x="1182" y="1527"/>
                  </a:lnTo>
                  <a:lnTo>
                    <a:pt x="1177" y="1531"/>
                  </a:lnTo>
                  <a:lnTo>
                    <a:pt x="1172" y="1541"/>
                  </a:lnTo>
                  <a:lnTo>
                    <a:pt x="1167" y="1555"/>
                  </a:lnTo>
                  <a:lnTo>
                    <a:pt x="1162" y="1574"/>
                  </a:lnTo>
                  <a:lnTo>
                    <a:pt x="1157" y="1599"/>
                  </a:lnTo>
                  <a:lnTo>
                    <a:pt x="1152" y="1627"/>
                  </a:lnTo>
                  <a:lnTo>
                    <a:pt x="1147" y="1659"/>
                  </a:lnTo>
                  <a:lnTo>
                    <a:pt x="1143" y="1694"/>
                  </a:lnTo>
                  <a:lnTo>
                    <a:pt x="1133" y="1774"/>
                  </a:lnTo>
                  <a:lnTo>
                    <a:pt x="1124" y="1863"/>
                  </a:lnTo>
                  <a:lnTo>
                    <a:pt x="1114" y="1958"/>
                  </a:lnTo>
                  <a:lnTo>
                    <a:pt x="1106" y="2058"/>
                  </a:lnTo>
                  <a:lnTo>
                    <a:pt x="1096" y="2159"/>
                  </a:lnTo>
                  <a:lnTo>
                    <a:pt x="1088" y="2258"/>
                  </a:lnTo>
                  <a:lnTo>
                    <a:pt x="1079" y="2354"/>
                  </a:lnTo>
                  <a:lnTo>
                    <a:pt x="1071" y="2441"/>
                  </a:lnTo>
                  <a:lnTo>
                    <a:pt x="1062" y="2520"/>
                  </a:lnTo>
                  <a:lnTo>
                    <a:pt x="1054" y="2585"/>
                  </a:lnTo>
                  <a:lnTo>
                    <a:pt x="1050" y="2613"/>
                  </a:lnTo>
                  <a:lnTo>
                    <a:pt x="1046" y="2636"/>
                  </a:lnTo>
                  <a:lnTo>
                    <a:pt x="1042" y="2655"/>
                  </a:lnTo>
                  <a:lnTo>
                    <a:pt x="1038" y="2669"/>
                  </a:lnTo>
                  <a:lnTo>
                    <a:pt x="1021" y="2711"/>
                  </a:lnTo>
                  <a:lnTo>
                    <a:pt x="1004" y="2752"/>
                  </a:lnTo>
                  <a:lnTo>
                    <a:pt x="985" y="2794"/>
                  </a:lnTo>
                  <a:lnTo>
                    <a:pt x="964" y="2836"/>
                  </a:lnTo>
                  <a:lnTo>
                    <a:pt x="942" y="2877"/>
                  </a:lnTo>
                  <a:lnTo>
                    <a:pt x="919" y="2918"/>
                  </a:lnTo>
                  <a:lnTo>
                    <a:pt x="894" y="2959"/>
                  </a:lnTo>
                  <a:lnTo>
                    <a:pt x="868" y="3000"/>
                  </a:lnTo>
                  <a:lnTo>
                    <a:pt x="841" y="3039"/>
                  </a:lnTo>
                  <a:lnTo>
                    <a:pt x="813" y="3078"/>
                  </a:lnTo>
                  <a:lnTo>
                    <a:pt x="783" y="3117"/>
                  </a:lnTo>
                  <a:lnTo>
                    <a:pt x="753" y="3155"/>
                  </a:lnTo>
                  <a:lnTo>
                    <a:pt x="722" y="3192"/>
                  </a:lnTo>
                  <a:lnTo>
                    <a:pt x="689" y="3229"/>
                  </a:lnTo>
                  <a:lnTo>
                    <a:pt x="655" y="3265"/>
                  </a:lnTo>
                  <a:lnTo>
                    <a:pt x="621" y="3301"/>
                  </a:lnTo>
                  <a:lnTo>
                    <a:pt x="587" y="3335"/>
                  </a:lnTo>
                  <a:lnTo>
                    <a:pt x="551" y="3369"/>
                  </a:lnTo>
                  <a:lnTo>
                    <a:pt x="515" y="3401"/>
                  </a:lnTo>
                  <a:lnTo>
                    <a:pt x="478" y="3433"/>
                  </a:lnTo>
                  <a:lnTo>
                    <a:pt x="440" y="3464"/>
                  </a:lnTo>
                  <a:lnTo>
                    <a:pt x="402" y="3493"/>
                  </a:lnTo>
                  <a:lnTo>
                    <a:pt x="362" y="3522"/>
                  </a:lnTo>
                  <a:lnTo>
                    <a:pt x="323" y="3549"/>
                  </a:lnTo>
                  <a:lnTo>
                    <a:pt x="284" y="3576"/>
                  </a:lnTo>
                  <a:lnTo>
                    <a:pt x="244" y="3601"/>
                  </a:lnTo>
                  <a:lnTo>
                    <a:pt x="204" y="3625"/>
                  </a:lnTo>
                  <a:lnTo>
                    <a:pt x="163" y="3648"/>
                  </a:lnTo>
                  <a:lnTo>
                    <a:pt x="122" y="3669"/>
                  </a:lnTo>
                  <a:lnTo>
                    <a:pt x="81" y="3689"/>
                  </a:lnTo>
                  <a:lnTo>
                    <a:pt x="40" y="3708"/>
                  </a:lnTo>
                  <a:lnTo>
                    <a:pt x="0" y="3725"/>
                  </a:lnTo>
                  <a:lnTo>
                    <a:pt x="11" y="3744"/>
                  </a:lnTo>
                  <a:lnTo>
                    <a:pt x="24" y="3764"/>
                  </a:lnTo>
                  <a:lnTo>
                    <a:pt x="36" y="3786"/>
                  </a:lnTo>
                  <a:lnTo>
                    <a:pt x="47" y="3808"/>
                  </a:lnTo>
                  <a:lnTo>
                    <a:pt x="59" y="3832"/>
                  </a:lnTo>
                  <a:lnTo>
                    <a:pt x="69" y="3856"/>
                  </a:lnTo>
                  <a:lnTo>
                    <a:pt x="80" y="3880"/>
                  </a:lnTo>
                  <a:lnTo>
                    <a:pt x="91" y="3906"/>
                  </a:lnTo>
                  <a:lnTo>
                    <a:pt x="110" y="3960"/>
                  </a:lnTo>
                  <a:lnTo>
                    <a:pt x="129" y="4015"/>
                  </a:lnTo>
                  <a:lnTo>
                    <a:pt x="146" y="4071"/>
                  </a:lnTo>
                  <a:lnTo>
                    <a:pt x="160" y="4129"/>
                  </a:lnTo>
                  <a:lnTo>
                    <a:pt x="174" y="4187"/>
                  </a:lnTo>
                  <a:lnTo>
                    <a:pt x="187" y="4245"/>
                  </a:lnTo>
                  <a:lnTo>
                    <a:pt x="198" y="4303"/>
                  </a:lnTo>
                  <a:lnTo>
                    <a:pt x="208" y="4360"/>
                  </a:lnTo>
                  <a:lnTo>
                    <a:pt x="215" y="4416"/>
                  </a:lnTo>
                  <a:lnTo>
                    <a:pt x="222" y="4469"/>
                  </a:lnTo>
                  <a:lnTo>
                    <a:pt x="227" y="4521"/>
                  </a:lnTo>
                  <a:lnTo>
                    <a:pt x="230" y="4570"/>
                  </a:lnTo>
                  <a:lnTo>
                    <a:pt x="277" y="4559"/>
                  </a:lnTo>
                  <a:lnTo>
                    <a:pt x="322" y="4545"/>
                  </a:lnTo>
                  <a:lnTo>
                    <a:pt x="368" y="4531"/>
                  </a:lnTo>
                  <a:lnTo>
                    <a:pt x="413" y="4514"/>
                  </a:lnTo>
                  <a:lnTo>
                    <a:pt x="459" y="4496"/>
                  </a:lnTo>
                  <a:lnTo>
                    <a:pt x="503" y="4476"/>
                  </a:lnTo>
                  <a:lnTo>
                    <a:pt x="546" y="4454"/>
                  </a:lnTo>
                  <a:lnTo>
                    <a:pt x="590" y="4431"/>
                  </a:lnTo>
                  <a:lnTo>
                    <a:pt x="633" y="4407"/>
                  </a:lnTo>
                  <a:lnTo>
                    <a:pt x="674" y="4382"/>
                  </a:lnTo>
                  <a:lnTo>
                    <a:pt x="717" y="4356"/>
                  </a:lnTo>
                  <a:lnTo>
                    <a:pt x="757" y="4328"/>
                  </a:lnTo>
                  <a:lnTo>
                    <a:pt x="797" y="4299"/>
                  </a:lnTo>
                  <a:lnTo>
                    <a:pt x="837" y="4270"/>
                  </a:lnTo>
                  <a:lnTo>
                    <a:pt x="875" y="4240"/>
                  </a:lnTo>
                  <a:lnTo>
                    <a:pt x="913" y="4208"/>
                  </a:lnTo>
                  <a:close/>
                </a:path>
              </a:pathLst>
            </a:custGeom>
            <a:solidFill>
              <a:srgbClr val="B59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5" name="Freeform 58"/>
            <p:cNvSpPr>
              <a:spLocks noChangeAspect="1"/>
            </p:cNvSpPr>
            <p:nvPr/>
          </p:nvSpPr>
          <p:spPr bwMode="auto">
            <a:xfrm>
              <a:off x="4201" y="1519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6" name="Freeform 59"/>
            <p:cNvSpPr>
              <a:spLocks noChangeAspect="1"/>
            </p:cNvSpPr>
            <p:nvPr/>
          </p:nvSpPr>
          <p:spPr bwMode="auto">
            <a:xfrm>
              <a:off x="4201" y="1583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7" name="Freeform 60"/>
            <p:cNvSpPr>
              <a:spLocks noChangeAspect="1"/>
            </p:cNvSpPr>
            <p:nvPr/>
          </p:nvSpPr>
          <p:spPr bwMode="auto">
            <a:xfrm>
              <a:off x="4514" y="1643"/>
              <a:ext cx="500" cy="220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8" name="Freeform 61"/>
            <p:cNvSpPr>
              <a:spLocks noChangeAspect="1"/>
            </p:cNvSpPr>
            <p:nvPr/>
          </p:nvSpPr>
          <p:spPr bwMode="auto">
            <a:xfrm>
              <a:off x="4201" y="1519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09" name="Freeform 62"/>
            <p:cNvSpPr>
              <a:spLocks noChangeAspect="1"/>
            </p:cNvSpPr>
            <p:nvPr/>
          </p:nvSpPr>
          <p:spPr bwMode="auto">
            <a:xfrm>
              <a:off x="4201" y="1583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0" name="Freeform 63"/>
            <p:cNvSpPr>
              <a:spLocks noChangeAspect="1"/>
            </p:cNvSpPr>
            <p:nvPr/>
          </p:nvSpPr>
          <p:spPr bwMode="auto">
            <a:xfrm>
              <a:off x="4523" y="1595"/>
              <a:ext cx="491" cy="26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1" name="Freeform 64"/>
            <p:cNvSpPr>
              <a:spLocks noChangeAspect="1"/>
            </p:cNvSpPr>
            <p:nvPr/>
          </p:nvSpPr>
          <p:spPr bwMode="auto">
            <a:xfrm>
              <a:off x="4514" y="1643"/>
              <a:ext cx="500" cy="220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2" name="Freeform 65"/>
            <p:cNvSpPr>
              <a:spLocks noChangeAspect="1"/>
            </p:cNvSpPr>
            <p:nvPr/>
          </p:nvSpPr>
          <p:spPr bwMode="auto">
            <a:xfrm>
              <a:off x="4201" y="1519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3" name="Freeform 66"/>
            <p:cNvSpPr>
              <a:spLocks noChangeAspect="1"/>
            </p:cNvSpPr>
            <p:nvPr/>
          </p:nvSpPr>
          <p:spPr bwMode="auto">
            <a:xfrm>
              <a:off x="4201" y="1583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4" name="Freeform 67"/>
            <p:cNvSpPr>
              <a:spLocks noChangeAspect="1"/>
            </p:cNvSpPr>
            <p:nvPr/>
          </p:nvSpPr>
          <p:spPr bwMode="auto">
            <a:xfrm>
              <a:off x="4654" y="1273"/>
              <a:ext cx="368" cy="338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5" name="Freeform 68"/>
            <p:cNvSpPr>
              <a:spLocks noChangeAspect="1"/>
            </p:cNvSpPr>
            <p:nvPr/>
          </p:nvSpPr>
          <p:spPr bwMode="auto">
            <a:xfrm>
              <a:off x="4523" y="1595"/>
              <a:ext cx="491" cy="26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6" name="Freeform 69"/>
            <p:cNvSpPr>
              <a:spLocks noChangeAspect="1"/>
            </p:cNvSpPr>
            <p:nvPr/>
          </p:nvSpPr>
          <p:spPr bwMode="auto">
            <a:xfrm>
              <a:off x="4514" y="1643"/>
              <a:ext cx="500" cy="220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7" name="Freeform 70"/>
            <p:cNvSpPr>
              <a:spLocks noChangeAspect="1"/>
            </p:cNvSpPr>
            <p:nvPr/>
          </p:nvSpPr>
          <p:spPr bwMode="auto">
            <a:xfrm>
              <a:off x="4201" y="1519"/>
              <a:ext cx="432" cy="328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18" name="Freeform 71"/>
            <p:cNvSpPr>
              <a:spLocks noChangeAspect="1"/>
            </p:cNvSpPr>
            <p:nvPr/>
          </p:nvSpPr>
          <p:spPr bwMode="auto">
            <a:xfrm>
              <a:off x="4201" y="1583"/>
              <a:ext cx="355" cy="264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grpSp>
        <p:nvGrpSpPr>
          <p:cNvPr id="219" name="Group 159"/>
          <p:cNvGrpSpPr>
            <a:grpSpLocks/>
          </p:cNvGrpSpPr>
          <p:nvPr/>
        </p:nvGrpSpPr>
        <p:grpSpPr bwMode="auto">
          <a:xfrm>
            <a:off x="7799388" y="3359150"/>
            <a:ext cx="715962" cy="519113"/>
            <a:chOff x="4445" y="2746"/>
            <a:chExt cx="451" cy="327"/>
          </a:xfrm>
        </p:grpSpPr>
        <p:sp>
          <p:nvSpPr>
            <p:cNvPr id="220" name="AutoShape 74"/>
            <p:cNvSpPr>
              <a:spLocks noChangeAspect="1" noChangeArrowheads="1" noTextEdit="1"/>
            </p:cNvSpPr>
            <p:nvPr/>
          </p:nvSpPr>
          <p:spPr bwMode="auto">
            <a:xfrm>
              <a:off x="4445" y="2746"/>
              <a:ext cx="45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221" name="Freeform 75"/>
            <p:cNvSpPr>
              <a:spLocks noChangeAspect="1"/>
            </p:cNvSpPr>
            <p:nvPr/>
          </p:nvSpPr>
          <p:spPr bwMode="auto">
            <a:xfrm>
              <a:off x="4445" y="2746"/>
              <a:ext cx="451" cy="327"/>
            </a:xfrm>
            <a:custGeom>
              <a:avLst/>
              <a:gdLst>
                <a:gd name="T0" fmla="*/ 15805 w 16920"/>
                <a:gd name="T1" fmla="*/ 7575 h 12255"/>
                <a:gd name="T2" fmla="*/ 16331 w 16920"/>
                <a:gd name="T3" fmla="*/ 6922 h 12255"/>
                <a:gd name="T4" fmla="*/ 16795 w 16920"/>
                <a:gd name="T5" fmla="*/ 5913 h 12255"/>
                <a:gd name="T6" fmla="*/ 16465 w 16920"/>
                <a:gd name="T7" fmla="*/ 5461 h 12255"/>
                <a:gd name="T8" fmla="*/ 15667 w 16920"/>
                <a:gd name="T9" fmla="*/ 5428 h 12255"/>
                <a:gd name="T10" fmla="*/ 14694 w 16920"/>
                <a:gd name="T11" fmla="*/ 5464 h 12255"/>
                <a:gd name="T12" fmla="*/ 14185 w 16920"/>
                <a:gd name="T13" fmla="*/ 5614 h 12255"/>
                <a:gd name="T14" fmla="*/ 13412 w 16920"/>
                <a:gd name="T15" fmla="*/ 6097 h 12255"/>
                <a:gd name="T16" fmla="*/ 13001 w 16920"/>
                <a:gd name="T17" fmla="*/ 5349 h 12255"/>
                <a:gd name="T18" fmla="*/ 12373 w 16920"/>
                <a:gd name="T19" fmla="*/ 4424 h 12255"/>
                <a:gd name="T20" fmla="*/ 11714 w 16920"/>
                <a:gd name="T21" fmla="*/ 3679 h 12255"/>
                <a:gd name="T22" fmla="*/ 10665 w 16920"/>
                <a:gd name="T23" fmla="*/ 2739 h 12255"/>
                <a:gd name="T24" fmla="*/ 11090 w 16920"/>
                <a:gd name="T25" fmla="*/ 1952 h 12255"/>
                <a:gd name="T26" fmla="*/ 11182 w 16920"/>
                <a:gd name="T27" fmla="*/ 1776 h 12255"/>
                <a:gd name="T28" fmla="*/ 10995 w 16920"/>
                <a:gd name="T29" fmla="*/ 1503 h 12255"/>
                <a:gd name="T30" fmla="*/ 10485 w 16920"/>
                <a:gd name="T31" fmla="*/ 1211 h 12255"/>
                <a:gd name="T32" fmla="*/ 9762 w 16920"/>
                <a:gd name="T33" fmla="*/ 1044 h 12255"/>
                <a:gd name="T34" fmla="*/ 8251 w 16920"/>
                <a:gd name="T35" fmla="*/ 583 h 12255"/>
                <a:gd name="T36" fmla="*/ 6932 w 16920"/>
                <a:gd name="T37" fmla="*/ 68 h 12255"/>
                <a:gd name="T38" fmla="*/ 6012 w 16920"/>
                <a:gd name="T39" fmla="*/ 15 h 12255"/>
                <a:gd name="T40" fmla="*/ 6140 w 16920"/>
                <a:gd name="T41" fmla="*/ 668 h 12255"/>
                <a:gd name="T42" fmla="*/ 6153 w 16920"/>
                <a:gd name="T43" fmla="*/ 1164 h 12255"/>
                <a:gd name="T44" fmla="*/ 5587 w 16920"/>
                <a:gd name="T45" fmla="*/ 1194 h 12255"/>
                <a:gd name="T46" fmla="*/ 4174 w 16920"/>
                <a:gd name="T47" fmla="*/ 1296 h 12255"/>
                <a:gd name="T48" fmla="*/ 2716 w 16920"/>
                <a:gd name="T49" fmla="*/ 1742 h 12255"/>
                <a:gd name="T50" fmla="*/ 1704 w 16920"/>
                <a:gd name="T51" fmla="*/ 2284 h 12255"/>
                <a:gd name="T52" fmla="*/ 1233 w 16920"/>
                <a:gd name="T53" fmla="*/ 2291 h 12255"/>
                <a:gd name="T54" fmla="*/ 717 w 16920"/>
                <a:gd name="T55" fmla="*/ 2549 h 12255"/>
                <a:gd name="T56" fmla="*/ 488 w 16920"/>
                <a:gd name="T57" fmla="*/ 3049 h 12255"/>
                <a:gd name="T58" fmla="*/ 628 w 16920"/>
                <a:gd name="T59" fmla="*/ 3679 h 12255"/>
                <a:gd name="T60" fmla="*/ 974 w 16920"/>
                <a:gd name="T61" fmla="*/ 4293 h 12255"/>
                <a:gd name="T62" fmla="*/ 1373 w 16920"/>
                <a:gd name="T63" fmla="*/ 4762 h 12255"/>
                <a:gd name="T64" fmla="*/ 1495 w 16920"/>
                <a:gd name="T65" fmla="*/ 5068 h 12255"/>
                <a:gd name="T66" fmla="*/ 1395 w 16920"/>
                <a:gd name="T67" fmla="*/ 5219 h 12255"/>
                <a:gd name="T68" fmla="*/ 755 w 16920"/>
                <a:gd name="T69" fmla="*/ 5614 h 12255"/>
                <a:gd name="T70" fmla="*/ 184 w 16920"/>
                <a:gd name="T71" fmla="*/ 6112 h 12255"/>
                <a:gd name="T72" fmla="*/ 1 w 16920"/>
                <a:gd name="T73" fmla="*/ 6642 h 12255"/>
                <a:gd name="T74" fmla="*/ 189 w 16920"/>
                <a:gd name="T75" fmla="*/ 7028 h 12255"/>
                <a:gd name="T76" fmla="*/ 572 w 16920"/>
                <a:gd name="T77" fmla="*/ 7274 h 12255"/>
                <a:gd name="T78" fmla="*/ 820 w 16920"/>
                <a:gd name="T79" fmla="*/ 7659 h 12255"/>
                <a:gd name="T80" fmla="*/ 1202 w 16920"/>
                <a:gd name="T81" fmla="*/ 8387 h 12255"/>
                <a:gd name="T82" fmla="*/ 1762 w 16920"/>
                <a:gd name="T83" fmla="*/ 9134 h 12255"/>
                <a:gd name="T84" fmla="*/ 2287 w 16920"/>
                <a:gd name="T85" fmla="*/ 9586 h 12255"/>
                <a:gd name="T86" fmla="*/ 3269 w 16920"/>
                <a:gd name="T87" fmla="*/ 10182 h 12255"/>
                <a:gd name="T88" fmla="*/ 3357 w 16920"/>
                <a:gd name="T89" fmla="*/ 10658 h 12255"/>
                <a:gd name="T90" fmla="*/ 3293 w 16920"/>
                <a:gd name="T91" fmla="*/ 11347 h 12255"/>
                <a:gd name="T92" fmla="*/ 3742 w 16920"/>
                <a:gd name="T93" fmla="*/ 11773 h 12255"/>
                <a:gd name="T94" fmla="*/ 4360 w 16920"/>
                <a:gd name="T95" fmla="*/ 11934 h 12255"/>
                <a:gd name="T96" fmla="*/ 5910 w 16920"/>
                <a:gd name="T97" fmla="*/ 12174 h 12255"/>
                <a:gd name="T98" fmla="*/ 6929 w 16920"/>
                <a:gd name="T99" fmla="*/ 12243 h 12255"/>
                <a:gd name="T100" fmla="*/ 7473 w 16920"/>
                <a:gd name="T101" fmla="*/ 12079 h 12255"/>
                <a:gd name="T102" fmla="*/ 7570 w 16920"/>
                <a:gd name="T103" fmla="*/ 11632 h 12255"/>
                <a:gd name="T104" fmla="*/ 7930 w 16920"/>
                <a:gd name="T105" fmla="*/ 11141 h 12255"/>
                <a:gd name="T106" fmla="*/ 9237 w 16920"/>
                <a:gd name="T107" fmla="*/ 10990 h 12255"/>
                <a:gd name="T108" fmla="*/ 10550 w 16920"/>
                <a:gd name="T109" fmla="*/ 10656 h 12255"/>
                <a:gd name="T110" fmla="*/ 11345 w 16920"/>
                <a:gd name="T111" fmla="*/ 10219 h 12255"/>
                <a:gd name="T112" fmla="*/ 12377 w 16920"/>
                <a:gd name="T113" fmla="*/ 9540 h 12255"/>
                <a:gd name="T114" fmla="*/ 12776 w 16920"/>
                <a:gd name="T115" fmla="*/ 9259 h 12255"/>
                <a:gd name="T116" fmla="*/ 13057 w 16920"/>
                <a:gd name="T117" fmla="*/ 10133 h 12255"/>
                <a:gd name="T118" fmla="*/ 13548 w 16920"/>
                <a:gd name="T119" fmla="*/ 10676 h 12255"/>
                <a:gd name="T120" fmla="*/ 14745 w 16920"/>
                <a:gd name="T121" fmla="*/ 9628 h 12255"/>
                <a:gd name="T122" fmla="*/ 15241 w 16920"/>
                <a:gd name="T123" fmla="*/ 8162 h 122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920"/>
                <a:gd name="T187" fmla="*/ 0 h 12255"/>
                <a:gd name="T188" fmla="*/ 16920 w 16920"/>
                <a:gd name="T189" fmla="*/ 12255 h 1225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920" h="12255">
                  <a:moveTo>
                    <a:pt x="15236" y="8055"/>
                  </a:moveTo>
                  <a:lnTo>
                    <a:pt x="15239" y="8057"/>
                  </a:lnTo>
                  <a:lnTo>
                    <a:pt x="15244" y="8054"/>
                  </a:lnTo>
                  <a:lnTo>
                    <a:pt x="15254" y="8048"/>
                  </a:lnTo>
                  <a:lnTo>
                    <a:pt x="15267" y="8039"/>
                  </a:lnTo>
                  <a:lnTo>
                    <a:pt x="15303" y="8011"/>
                  </a:lnTo>
                  <a:lnTo>
                    <a:pt x="15350" y="7974"/>
                  </a:lnTo>
                  <a:lnTo>
                    <a:pt x="15404" y="7928"/>
                  </a:lnTo>
                  <a:lnTo>
                    <a:pt x="15466" y="7876"/>
                  </a:lnTo>
                  <a:lnTo>
                    <a:pt x="15532" y="7818"/>
                  </a:lnTo>
                  <a:lnTo>
                    <a:pt x="15601" y="7757"/>
                  </a:lnTo>
                  <a:lnTo>
                    <a:pt x="15671" y="7696"/>
                  </a:lnTo>
                  <a:lnTo>
                    <a:pt x="15740" y="7635"/>
                  </a:lnTo>
                  <a:lnTo>
                    <a:pt x="15805" y="7575"/>
                  </a:lnTo>
                  <a:lnTo>
                    <a:pt x="15866" y="7520"/>
                  </a:lnTo>
                  <a:lnTo>
                    <a:pt x="15919" y="7472"/>
                  </a:lnTo>
                  <a:lnTo>
                    <a:pt x="15962" y="7430"/>
                  </a:lnTo>
                  <a:lnTo>
                    <a:pt x="15995" y="7398"/>
                  </a:lnTo>
                  <a:lnTo>
                    <a:pt x="16015" y="7378"/>
                  </a:lnTo>
                  <a:lnTo>
                    <a:pt x="16053" y="7332"/>
                  </a:lnTo>
                  <a:lnTo>
                    <a:pt x="16090" y="7286"/>
                  </a:lnTo>
                  <a:lnTo>
                    <a:pt x="16126" y="7237"/>
                  </a:lnTo>
                  <a:lnTo>
                    <a:pt x="16162" y="7187"/>
                  </a:lnTo>
                  <a:lnTo>
                    <a:pt x="16197" y="7137"/>
                  </a:lnTo>
                  <a:lnTo>
                    <a:pt x="16231" y="7085"/>
                  </a:lnTo>
                  <a:lnTo>
                    <a:pt x="16265" y="7032"/>
                  </a:lnTo>
                  <a:lnTo>
                    <a:pt x="16298" y="6978"/>
                  </a:lnTo>
                  <a:lnTo>
                    <a:pt x="16331" y="6922"/>
                  </a:lnTo>
                  <a:lnTo>
                    <a:pt x="16363" y="6866"/>
                  </a:lnTo>
                  <a:lnTo>
                    <a:pt x="16394" y="6810"/>
                  </a:lnTo>
                  <a:lnTo>
                    <a:pt x="16425" y="6752"/>
                  </a:lnTo>
                  <a:lnTo>
                    <a:pt x="16455" y="6694"/>
                  </a:lnTo>
                  <a:lnTo>
                    <a:pt x="16484" y="6634"/>
                  </a:lnTo>
                  <a:lnTo>
                    <a:pt x="16514" y="6575"/>
                  </a:lnTo>
                  <a:lnTo>
                    <a:pt x="16542" y="6516"/>
                  </a:lnTo>
                  <a:lnTo>
                    <a:pt x="16570" y="6456"/>
                  </a:lnTo>
                  <a:lnTo>
                    <a:pt x="16597" y="6396"/>
                  </a:lnTo>
                  <a:lnTo>
                    <a:pt x="16624" y="6334"/>
                  </a:lnTo>
                  <a:lnTo>
                    <a:pt x="16650" y="6274"/>
                  </a:lnTo>
                  <a:lnTo>
                    <a:pt x="16700" y="6152"/>
                  </a:lnTo>
                  <a:lnTo>
                    <a:pt x="16749" y="6032"/>
                  </a:lnTo>
                  <a:lnTo>
                    <a:pt x="16795" y="5913"/>
                  </a:lnTo>
                  <a:lnTo>
                    <a:pt x="16839" y="5795"/>
                  </a:lnTo>
                  <a:lnTo>
                    <a:pt x="16881" y="5681"/>
                  </a:lnTo>
                  <a:lnTo>
                    <a:pt x="16920" y="5569"/>
                  </a:lnTo>
                  <a:lnTo>
                    <a:pt x="16895" y="5558"/>
                  </a:lnTo>
                  <a:lnTo>
                    <a:pt x="16869" y="5548"/>
                  </a:lnTo>
                  <a:lnTo>
                    <a:pt x="16845" y="5539"/>
                  </a:lnTo>
                  <a:lnTo>
                    <a:pt x="16820" y="5531"/>
                  </a:lnTo>
                  <a:lnTo>
                    <a:pt x="16769" y="5515"/>
                  </a:lnTo>
                  <a:lnTo>
                    <a:pt x="16718" y="5502"/>
                  </a:lnTo>
                  <a:lnTo>
                    <a:pt x="16668" y="5490"/>
                  </a:lnTo>
                  <a:lnTo>
                    <a:pt x="16618" y="5481"/>
                  </a:lnTo>
                  <a:lnTo>
                    <a:pt x="16567" y="5474"/>
                  </a:lnTo>
                  <a:lnTo>
                    <a:pt x="16516" y="5466"/>
                  </a:lnTo>
                  <a:lnTo>
                    <a:pt x="16465" y="5461"/>
                  </a:lnTo>
                  <a:lnTo>
                    <a:pt x="16415" y="5457"/>
                  </a:lnTo>
                  <a:lnTo>
                    <a:pt x="16364" y="5452"/>
                  </a:lnTo>
                  <a:lnTo>
                    <a:pt x="16313" y="5448"/>
                  </a:lnTo>
                  <a:lnTo>
                    <a:pt x="16261" y="5445"/>
                  </a:lnTo>
                  <a:lnTo>
                    <a:pt x="16209" y="5441"/>
                  </a:lnTo>
                  <a:lnTo>
                    <a:pt x="16159" y="5437"/>
                  </a:lnTo>
                  <a:lnTo>
                    <a:pt x="16107" y="5432"/>
                  </a:lnTo>
                  <a:lnTo>
                    <a:pt x="16069" y="5429"/>
                  </a:lnTo>
                  <a:lnTo>
                    <a:pt x="16030" y="5427"/>
                  </a:lnTo>
                  <a:lnTo>
                    <a:pt x="15987" y="5426"/>
                  </a:lnTo>
                  <a:lnTo>
                    <a:pt x="15944" y="5425"/>
                  </a:lnTo>
                  <a:lnTo>
                    <a:pt x="15854" y="5425"/>
                  </a:lnTo>
                  <a:lnTo>
                    <a:pt x="15761" y="5426"/>
                  </a:lnTo>
                  <a:lnTo>
                    <a:pt x="15667" y="5428"/>
                  </a:lnTo>
                  <a:lnTo>
                    <a:pt x="15576" y="5430"/>
                  </a:lnTo>
                  <a:lnTo>
                    <a:pt x="15489" y="5431"/>
                  </a:lnTo>
                  <a:lnTo>
                    <a:pt x="15410" y="5431"/>
                  </a:lnTo>
                  <a:lnTo>
                    <a:pt x="15325" y="5430"/>
                  </a:lnTo>
                  <a:lnTo>
                    <a:pt x="15243" y="5429"/>
                  </a:lnTo>
                  <a:lnTo>
                    <a:pt x="15165" y="5429"/>
                  </a:lnTo>
                  <a:lnTo>
                    <a:pt x="15088" y="5430"/>
                  </a:lnTo>
                  <a:lnTo>
                    <a:pt x="15014" y="5432"/>
                  </a:lnTo>
                  <a:lnTo>
                    <a:pt x="14941" y="5436"/>
                  </a:lnTo>
                  <a:lnTo>
                    <a:pt x="14871" y="5441"/>
                  </a:lnTo>
                  <a:lnTo>
                    <a:pt x="14800" y="5448"/>
                  </a:lnTo>
                  <a:lnTo>
                    <a:pt x="14765" y="5452"/>
                  </a:lnTo>
                  <a:lnTo>
                    <a:pt x="14729" y="5458"/>
                  </a:lnTo>
                  <a:lnTo>
                    <a:pt x="14694" y="5464"/>
                  </a:lnTo>
                  <a:lnTo>
                    <a:pt x="14659" y="5469"/>
                  </a:lnTo>
                  <a:lnTo>
                    <a:pt x="14623" y="5477"/>
                  </a:lnTo>
                  <a:lnTo>
                    <a:pt x="14587" y="5484"/>
                  </a:lnTo>
                  <a:lnTo>
                    <a:pt x="14551" y="5493"/>
                  </a:lnTo>
                  <a:lnTo>
                    <a:pt x="14515" y="5502"/>
                  </a:lnTo>
                  <a:lnTo>
                    <a:pt x="14478" y="5512"/>
                  </a:lnTo>
                  <a:lnTo>
                    <a:pt x="14440" y="5522"/>
                  </a:lnTo>
                  <a:lnTo>
                    <a:pt x="14403" y="5534"/>
                  </a:lnTo>
                  <a:lnTo>
                    <a:pt x="14364" y="5547"/>
                  </a:lnTo>
                  <a:lnTo>
                    <a:pt x="14325" y="5559"/>
                  </a:lnTo>
                  <a:lnTo>
                    <a:pt x="14286" y="5574"/>
                  </a:lnTo>
                  <a:lnTo>
                    <a:pt x="14245" y="5589"/>
                  </a:lnTo>
                  <a:lnTo>
                    <a:pt x="14203" y="5605"/>
                  </a:lnTo>
                  <a:lnTo>
                    <a:pt x="14185" y="5614"/>
                  </a:lnTo>
                  <a:lnTo>
                    <a:pt x="14151" y="5633"/>
                  </a:lnTo>
                  <a:lnTo>
                    <a:pt x="14107" y="5660"/>
                  </a:lnTo>
                  <a:lnTo>
                    <a:pt x="14052" y="5692"/>
                  </a:lnTo>
                  <a:lnTo>
                    <a:pt x="13989" y="5730"/>
                  </a:lnTo>
                  <a:lnTo>
                    <a:pt x="13921" y="5772"/>
                  </a:lnTo>
                  <a:lnTo>
                    <a:pt x="13849" y="5816"/>
                  </a:lnTo>
                  <a:lnTo>
                    <a:pt x="13775" y="5862"/>
                  </a:lnTo>
                  <a:lnTo>
                    <a:pt x="13703" y="5908"/>
                  </a:lnTo>
                  <a:lnTo>
                    <a:pt x="13633" y="5951"/>
                  </a:lnTo>
                  <a:lnTo>
                    <a:pt x="13569" y="5993"/>
                  </a:lnTo>
                  <a:lnTo>
                    <a:pt x="13511" y="6031"/>
                  </a:lnTo>
                  <a:lnTo>
                    <a:pt x="13463" y="6062"/>
                  </a:lnTo>
                  <a:lnTo>
                    <a:pt x="13426" y="6088"/>
                  </a:lnTo>
                  <a:lnTo>
                    <a:pt x="13412" y="6097"/>
                  </a:lnTo>
                  <a:lnTo>
                    <a:pt x="13403" y="6105"/>
                  </a:lnTo>
                  <a:lnTo>
                    <a:pt x="13397" y="6110"/>
                  </a:lnTo>
                  <a:lnTo>
                    <a:pt x="13395" y="6112"/>
                  </a:lnTo>
                  <a:lnTo>
                    <a:pt x="13365" y="6043"/>
                  </a:lnTo>
                  <a:lnTo>
                    <a:pt x="13332" y="5974"/>
                  </a:lnTo>
                  <a:lnTo>
                    <a:pt x="13299" y="5904"/>
                  </a:lnTo>
                  <a:lnTo>
                    <a:pt x="13265" y="5834"/>
                  </a:lnTo>
                  <a:lnTo>
                    <a:pt x="13229" y="5764"/>
                  </a:lnTo>
                  <a:lnTo>
                    <a:pt x="13193" y="5695"/>
                  </a:lnTo>
                  <a:lnTo>
                    <a:pt x="13156" y="5625"/>
                  </a:lnTo>
                  <a:lnTo>
                    <a:pt x="13119" y="5556"/>
                  </a:lnTo>
                  <a:lnTo>
                    <a:pt x="13080" y="5486"/>
                  </a:lnTo>
                  <a:lnTo>
                    <a:pt x="13041" y="5418"/>
                  </a:lnTo>
                  <a:lnTo>
                    <a:pt x="13001" y="5349"/>
                  </a:lnTo>
                  <a:lnTo>
                    <a:pt x="12960" y="5280"/>
                  </a:lnTo>
                  <a:lnTo>
                    <a:pt x="12918" y="5211"/>
                  </a:lnTo>
                  <a:lnTo>
                    <a:pt x="12876" y="5144"/>
                  </a:lnTo>
                  <a:lnTo>
                    <a:pt x="12833" y="5076"/>
                  </a:lnTo>
                  <a:lnTo>
                    <a:pt x="12789" y="5008"/>
                  </a:lnTo>
                  <a:lnTo>
                    <a:pt x="12745" y="4942"/>
                  </a:lnTo>
                  <a:lnTo>
                    <a:pt x="12701" y="4875"/>
                  </a:lnTo>
                  <a:lnTo>
                    <a:pt x="12655" y="4810"/>
                  </a:lnTo>
                  <a:lnTo>
                    <a:pt x="12610" y="4743"/>
                  </a:lnTo>
                  <a:lnTo>
                    <a:pt x="12563" y="4678"/>
                  </a:lnTo>
                  <a:lnTo>
                    <a:pt x="12517" y="4614"/>
                  </a:lnTo>
                  <a:lnTo>
                    <a:pt x="12469" y="4550"/>
                  </a:lnTo>
                  <a:lnTo>
                    <a:pt x="12421" y="4486"/>
                  </a:lnTo>
                  <a:lnTo>
                    <a:pt x="12373" y="4424"/>
                  </a:lnTo>
                  <a:lnTo>
                    <a:pt x="12325" y="4361"/>
                  </a:lnTo>
                  <a:lnTo>
                    <a:pt x="12275" y="4300"/>
                  </a:lnTo>
                  <a:lnTo>
                    <a:pt x="12227" y="4239"/>
                  </a:lnTo>
                  <a:lnTo>
                    <a:pt x="12177" y="4178"/>
                  </a:lnTo>
                  <a:lnTo>
                    <a:pt x="12127" y="4119"/>
                  </a:lnTo>
                  <a:lnTo>
                    <a:pt x="12078" y="4061"/>
                  </a:lnTo>
                  <a:lnTo>
                    <a:pt x="12028" y="4003"/>
                  </a:lnTo>
                  <a:lnTo>
                    <a:pt x="11985" y="3954"/>
                  </a:lnTo>
                  <a:lnTo>
                    <a:pt x="11941" y="3907"/>
                  </a:lnTo>
                  <a:lnTo>
                    <a:pt x="11897" y="3860"/>
                  </a:lnTo>
                  <a:lnTo>
                    <a:pt x="11852" y="3814"/>
                  </a:lnTo>
                  <a:lnTo>
                    <a:pt x="11807" y="3768"/>
                  </a:lnTo>
                  <a:lnTo>
                    <a:pt x="11760" y="3724"/>
                  </a:lnTo>
                  <a:lnTo>
                    <a:pt x="11714" y="3679"/>
                  </a:lnTo>
                  <a:lnTo>
                    <a:pt x="11667" y="3635"/>
                  </a:lnTo>
                  <a:lnTo>
                    <a:pt x="11572" y="3548"/>
                  </a:lnTo>
                  <a:lnTo>
                    <a:pt x="11477" y="3464"/>
                  </a:lnTo>
                  <a:lnTo>
                    <a:pt x="11380" y="3379"/>
                  </a:lnTo>
                  <a:lnTo>
                    <a:pt x="11284" y="3296"/>
                  </a:lnTo>
                  <a:lnTo>
                    <a:pt x="11186" y="3212"/>
                  </a:lnTo>
                  <a:lnTo>
                    <a:pt x="11089" y="3129"/>
                  </a:lnTo>
                  <a:lnTo>
                    <a:pt x="10993" y="3045"/>
                  </a:lnTo>
                  <a:lnTo>
                    <a:pt x="10898" y="2959"/>
                  </a:lnTo>
                  <a:lnTo>
                    <a:pt x="10850" y="2916"/>
                  </a:lnTo>
                  <a:lnTo>
                    <a:pt x="10803" y="2873"/>
                  </a:lnTo>
                  <a:lnTo>
                    <a:pt x="10757" y="2828"/>
                  </a:lnTo>
                  <a:lnTo>
                    <a:pt x="10710" y="2784"/>
                  </a:lnTo>
                  <a:lnTo>
                    <a:pt x="10665" y="2739"/>
                  </a:lnTo>
                  <a:lnTo>
                    <a:pt x="10620" y="2694"/>
                  </a:lnTo>
                  <a:lnTo>
                    <a:pt x="10575" y="2647"/>
                  </a:lnTo>
                  <a:lnTo>
                    <a:pt x="10532" y="2600"/>
                  </a:lnTo>
                  <a:lnTo>
                    <a:pt x="10565" y="2565"/>
                  </a:lnTo>
                  <a:lnTo>
                    <a:pt x="10599" y="2529"/>
                  </a:lnTo>
                  <a:lnTo>
                    <a:pt x="10632" y="2493"/>
                  </a:lnTo>
                  <a:lnTo>
                    <a:pt x="10665" y="2456"/>
                  </a:lnTo>
                  <a:lnTo>
                    <a:pt x="10728" y="2383"/>
                  </a:lnTo>
                  <a:lnTo>
                    <a:pt x="10791" y="2308"/>
                  </a:lnTo>
                  <a:lnTo>
                    <a:pt x="10853" y="2234"/>
                  </a:lnTo>
                  <a:lnTo>
                    <a:pt x="10916" y="2158"/>
                  </a:lnTo>
                  <a:lnTo>
                    <a:pt x="10978" y="2083"/>
                  </a:lnTo>
                  <a:lnTo>
                    <a:pt x="11041" y="2007"/>
                  </a:lnTo>
                  <a:lnTo>
                    <a:pt x="11090" y="1952"/>
                  </a:lnTo>
                  <a:lnTo>
                    <a:pt x="11131" y="1908"/>
                  </a:lnTo>
                  <a:lnTo>
                    <a:pt x="11147" y="1890"/>
                  </a:lnTo>
                  <a:lnTo>
                    <a:pt x="11161" y="1872"/>
                  </a:lnTo>
                  <a:lnTo>
                    <a:pt x="11167" y="1865"/>
                  </a:lnTo>
                  <a:lnTo>
                    <a:pt x="11172" y="1857"/>
                  </a:lnTo>
                  <a:lnTo>
                    <a:pt x="11177" y="1848"/>
                  </a:lnTo>
                  <a:lnTo>
                    <a:pt x="11180" y="1840"/>
                  </a:lnTo>
                  <a:lnTo>
                    <a:pt x="11183" y="1832"/>
                  </a:lnTo>
                  <a:lnTo>
                    <a:pt x="11185" y="1824"/>
                  </a:lnTo>
                  <a:lnTo>
                    <a:pt x="11186" y="1814"/>
                  </a:lnTo>
                  <a:lnTo>
                    <a:pt x="11186" y="1806"/>
                  </a:lnTo>
                  <a:lnTo>
                    <a:pt x="11186" y="1796"/>
                  </a:lnTo>
                  <a:lnTo>
                    <a:pt x="11185" y="1786"/>
                  </a:lnTo>
                  <a:lnTo>
                    <a:pt x="11182" y="1776"/>
                  </a:lnTo>
                  <a:lnTo>
                    <a:pt x="11179" y="1765"/>
                  </a:lnTo>
                  <a:lnTo>
                    <a:pt x="11176" y="1753"/>
                  </a:lnTo>
                  <a:lnTo>
                    <a:pt x="11170" y="1740"/>
                  </a:lnTo>
                  <a:lnTo>
                    <a:pt x="11164" y="1727"/>
                  </a:lnTo>
                  <a:lnTo>
                    <a:pt x="11157" y="1713"/>
                  </a:lnTo>
                  <a:lnTo>
                    <a:pt x="11140" y="1680"/>
                  </a:lnTo>
                  <a:lnTo>
                    <a:pt x="11119" y="1644"/>
                  </a:lnTo>
                  <a:lnTo>
                    <a:pt x="11104" y="1622"/>
                  </a:lnTo>
                  <a:lnTo>
                    <a:pt x="11088" y="1601"/>
                  </a:lnTo>
                  <a:lnTo>
                    <a:pt x="11071" y="1580"/>
                  </a:lnTo>
                  <a:lnTo>
                    <a:pt x="11053" y="1559"/>
                  </a:lnTo>
                  <a:lnTo>
                    <a:pt x="11035" y="1540"/>
                  </a:lnTo>
                  <a:lnTo>
                    <a:pt x="11015" y="1521"/>
                  </a:lnTo>
                  <a:lnTo>
                    <a:pt x="10995" y="1503"/>
                  </a:lnTo>
                  <a:lnTo>
                    <a:pt x="10974" y="1485"/>
                  </a:lnTo>
                  <a:lnTo>
                    <a:pt x="10951" y="1468"/>
                  </a:lnTo>
                  <a:lnTo>
                    <a:pt x="10929" y="1452"/>
                  </a:lnTo>
                  <a:lnTo>
                    <a:pt x="10907" y="1435"/>
                  </a:lnTo>
                  <a:lnTo>
                    <a:pt x="10885" y="1420"/>
                  </a:lnTo>
                  <a:lnTo>
                    <a:pt x="10840" y="1390"/>
                  </a:lnTo>
                  <a:lnTo>
                    <a:pt x="10796" y="1362"/>
                  </a:lnTo>
                  <a:lnTo>
                    <a:pt x="10754" y="1336"/>
                  </a:lnTo>
                  <a:lnTo>
                    <a:pt x="10711" y="1313"/>
                  </a:lnTo>
                  <a:lnTo>
                    <a:pt x="10667" y="1290"/>
                  </a:lnTo>
                  <a:lnTo>
                    <a:pt x="10623" y="1269"/>
                  </a:lnTo>
                  <a:lnTo>
                    <a:pt x="10577" y="1248"/>
                  </a:lnTo>
                  <a:lnTo>
                    <a:pt x="10532" y="1229"/>
                  </a:lnTo>
                  <a:lnTo>
                    <a:pt x="10485" y="1211"/>
                  </a:lnTo>
                  <a:lnTo>
                    <a:pt x="10439" y="1193"/>
                  </a:lnTo>
                  <a:lnTo>
                    <a:pt x="10391" y="1177"/>
                  </a:lnTo>
                  <a:lnTo>
                    <a:pt x="10343" y="1162"/>
                  </a:lnTo>
                  <a:lnTo>
                    <a:pt x="10296" y="1149"/>
                  </a:lnTo>
                  <a:lnTo>
                    <a:pt x="10247" y="1137"/>
                  </a:lnTo>
                  <a:lnTo>
                    <a:pt x="10200" y="1125"/>
                  </a:lnTo>
                  <a:lnTo>
                    <a:pt x="10151" y="1115"/>
                  </a:lnTo>
                  <a:lnTo>
                    <a:pt x="10102" y="1106"/>
                  </a:lnTo>
                  <a:lnTo>
                    <a:pt x="10055" y="1099"/>
                  </a:lnTo>
                  <a:lnTo>
                    <a:pt x="10009" y="1091"/>
                  </a:lnTo>
                  <a:lnTo>
                    <a:pt x="9963" y="1084"/>
                  </a:lnTo>
                  <a:lnTo>
                    <a:pt x="9914" y="1075"/>
                  </a:lnTo>
                  <a:lnTo>
                    <a:pt x="9865" y="1066"/>
                  </a:lnTo>
                  <a:lnTo>
                    <a:pt x="9762" y="1044"/>
                  </a:lnTo>
                  <a:lnTo>
                    <a:pt x="9654" y="1019"/>
                  </a:lnTo>
                  <a:lnTo>
                    <a:pt x="9543" y="993"/>
                  </a:lnTo>
                  <a:lnTo>
                    <a:pt x="9430" y="963"/>
                  </a:lnTo>
                  <a:lnTo>
                    <a:pt x="9316" y="933"/>
                  </a:lnTo>
                  <a:lnTo>
                    <a:pt x="9199" y="900"/>
                  </a:lnTo>
                  <a:lnTo>
                    <a:pt x="9084" y="866"/>
                  </a:lnTo>
                  <a:lnTo>
                    <a:pt x="8970" y="832"/>
                  </a:lnTo>
                  <a:lnTo>
                    <a:pt x="8858" y="797"/>
                  </a:lnTo>
                  <a:lnTo>
                    <a:pt x="8749" y="761"/>
                  </a:lnTo>
                  <a:lnTo>
                    <a:pt x="8644" y="726"/>
                  </a:lnTo>
                  <a:lnTo>
                    <a:pt x="8544" y="691"/>
                  </a:lnTo>
                  <a:lnTo>
                    <a:pt x="8448" y="658"/>
                  </a:lnTo>
                  <a:lnTo>
                    <a:pt x="8361" y="625"/>
                  </a:lnTo>
                  <a:lnTo>
                    <a:pt x="8251" y="583"/>
                  </a:lnTo>
                  <a:lnTo>
                    <a:pt x="8146" y="541"/>
                  </a:lnTo>
                  <a:lnTo>
                    <a:pt x="8048" y="502"/>
                  </a:lnTo>
                  <a:lnTo>
                    <a:pt x="7955" y="464"/>
                  </a:lnTo>
                  <a:lnTo>
                    <a:pt x="7781" y="391"/>
                  </a:lnTo>
                  <a:lnTo>
                    <a:pt x="7625" y="326"/>
                  </a:lnTo>
                  <a:lnTo>
                    <a:pt x="7482" y="264"/>
                  </a:lnTo>
                  <a:lnTo>
                    <a:pt x="7350" y="210"/>
                  </a:lnTo>
                  <a:lnTo>
                    <a:pt x="7286" y="185"/>
                  </a:lnTo>
                  <a:lnTo>
                    <a:pt x="7225" y="162"/>
                  </a:lnTo>
                  <a:lnTo>
                    <a:pt x="7166" y="140"/>
                  </a:lnTo>
                  <a:lnTo>
                    <a:pt x="7106" y="119"/>
                  </a:lnTo>
                  <a:lnTo>
                    <a:pt x="7048" y="100"/>
                  </a:lnTo>
                  <a:lnTo>
                    <a:pt x="6990" y="84"/>
                  </a:lnTo>
                  <a:lnTo>
                    <a:pt x="6932" y="68"/>
                  </a:lnTo>
                  <a:lnTo>
                    <a:pt x="6874" y="54"/>
                  </a:lnTo>
                  <a:lnTo>
                    <a:pt x="6815" y="41"/>
                  </a:lnTo>
                  <a:lnTo>
                    <a:pt x="6753" y="31"/>
                  </a:lnTo>
                  <a:lnTo>
                    <a:pt x="6692" y="21"/>
                  </a:lnTo>
                  <a:lnTo>
                    <a:pt x="6627" y="14"/>
                  </a:lnTo>
                  <a:lnTo>
                    <a:pt x="6562" y="7"/>
                  </a:lnTo>
                  <a:lnTo>
                    <a:pt x="6493" y="3"/>
                  </a:lnTo>
                  <a:lnTo>
                    <a:pt x="6422" y="1"/>
                  </a:lnTo>
                  <a:lnTo>
                    <a:pt x="6347" y="0"/>
                  </a:lnTo>
                  <a:lnTo>
                    <a:pt x="6269" y="1"/>
                  </a:lnTo>
                  <a:lnTo>
                    <a:pt x="6186" y="3"/>
                  </a:lnTo>
                  <a:lnTo>
                    <a:pt x="6101" y="7"/>
                  </a:lnTo>
                  <a:lnTo>
                    <a:pt x="6009" y="14"/>
                  </a:lnTo>
                  <a:lnTo>
                    <a:pt x="6012" y="15"/>
                  </a:lnTo>
                  <a:lnTo>
                    <a:pt x="6015" y="17"/>
                  </a:lnTo>
                  <a:lnTo>
                    <a:pt x="6017" y="20"/>
                  </a:lnTo>
                  <a:lnTo>
                    <a:pt x="6020" y="25"/>
                  </a:lnTo>
                  <a:lnTo>
                    <a:pt x="6027" y="39"/>
                  </a:lnTo>
                  <a:lnTo>
                    <a:pt x="6034" y="59"/>
                  </a:lnTo>
                  <a:lnTo>
                    <a:pt x="6041" y="84"/>
                  </a:lnTo>
                  <a:lnTo>
                    <a:pt x="6049" y="112"/>
                  </a:lnTo>
                  <a:lnTo>
                    <a:pt x="6057" y="145"/>
                  </a:lnTo>
                  <a:lnTo>
                    <a:pt x="6065" y="182"/>
                  </a:lnTo>
                  <a:lnTo>
                    <a:pt x="6082" y="264"/>
                  </a:lnTo>
                  <a:lnTo>
                    <a:pt x="6098" y="357"/>
                  </a:lnTo>
                  <a:lnTo>
                    <a:pt x="6113" y="458"/>
                  </a:lnTo>
                  <a:lnTo>
                    <a:pt x="6127" y="562"/>
                  </a:lnTo>
                  <a:lnTo>
                    <a:pt x="6140" y="668"/>
                  </a:lnTo>
                  <a:lnTo>
                    <a:pt x="6153" y="775"/>
                  </a:lnTo>
                  <a:lnTo>
                    <a:pt x="6158" y="828"/>
                  </a:lnTo>
                  <a:lnTo>
                    <a:pt x="6163" y="879"/>
                  </a:lnTo>
                  <a:lnTo>
                    <a:pt x="6166" y="928"/>
                  </a:lnTo>
                  <a:lnTo>
                    <a:pt x="6169" y="976"/>
                  </a:lnTo>
                  <a:lnTo>
                    <a:pt x="6171" y="1019"/>
                  </a:lnTo>
                  <a:lnTo>
                    <a:pt x="6171" y="1059"/>
                  </a:lnTo>
                  <a:lnTo>
                    <a:pt x="6169" y="1078"/>
                  </a:lnTo>
                  <a:lnTo>
                    <a:pt x="6167" y="1096"/>
                  </a:lnTo>
                  <a:lnTo>
                    <a:pt x="6166" y="1112"/>
                  </a:lnTo>
                  <a:lnTo>
                    <a:pt x="6163" y="1127"/>
                  </a:lnTo>
                  <a:lnTo>
                    <a:pt x="6161" y="1141"/>
                  </a:lnTo>
                  <a:lnTo>
                    <a:pt x="6157" y="1153"/>
                  </a:lnTo>
                  <a:lnTo>
                    <a:pt x="6153" y="1164"/>
                  </a:lnTo>
                  <a:lnTo>
                    <a:pt x="6148" y="1174"/>
                  </a:lnTo>
                  <a:lnTo>
                    <a:pt x="6143" y="1181"/>
                  </a:lnTo>
                  <a:lnTo>
                    <a:pt x="6137" y="1187"/>
                  </a:lnTo>
                  <a:lnTo>
                    <a:pt x="6129" y="1192"/>
                  </a:lnTo>
                  <a:lnTo>
                    <a:pt x="6122" y="1194"/>
                  </a:lnTo>
                  <a:lnTo>
                    <a:pt x="6074" y="1200"/>
                  </a:lnTo>
                  <a:lnTo>
                    <a:pt x="6026" y="1205"/>
                  </a:lnTo>
                  <a:lnTo>
                    <a:pt x="5976" y="1207"/>
                  </a:lnTo>
                  <a:lnTo>
                    <a:pt x="5925" y="1208"/>
                  </a:lnTo>
                  <a:lnTo>
                    <a:pt x="5873" y="1208"/>
                  </a:lnTo>
                  <a:lnTo>
                    <a:pt x="5820" y="1206"/>
                  </a:lnTo>
                  <a:lnTo>
                    <a:pt x="5765" y="1204"/>
                  </a:lnTo>
                  <a:lnTo>
                    <a:pt x="5708" y="1201"/>
                  </a:lnTo>
                  <a:lnTo>
                    <a:pt x="5587" y="1194"/>
                  </a:lnTo>
                  <a:lnTo>
                    <a:pt x="5454" y="1186"/>
                  </a:lnTo>
                  <a:lnTo>
                    <a:pt x="5383" y="1183"/>
                  </a:lnTo>
                  <a:lnTo>
                    <a:pt x="5308" y="1182"/>
                  </a:lnTo>
                  <a:lnTo>
                    <a:pt x="5229" y="1181"/>
                  </a:lnTo>
                  <a:lnTo>
                    <a:pt x="5147" y="1182"/>
                  </a:lnTo>
                  <a:lnTo>
                    <a:pt x="5059" y="1184"/>
                  </a:lnTo>
                  <a:lnTo>
                    <a:pt x="4967" y="1189"/>
                  </a:lnTo>
                  <a:lnTo>
                    <a:pt x="4871" y="1196"/>
                  </a:lnTo>
                  <a:lnTo>
                    <a:pt x="4769" y="1204"/>
                  </a:lnTo>
                  <a:lnTo>
                    <a:pt x="4663" y="1217"/>
                  </a:lnTo>
                  <a:lnTo>
                    <a:pt x="4549" y="1232"/>
                  </a:lnTo>
                  <a:lnTo>
                    <a:pt x="4431" y="1250"/>
                  </a:lnTo>
                  <a:lnTo>
                    <a:pt x="4306" y="1271"/>
                  </a:lnTo>
                  <a:lnTo>
                    <a:pt x="4174" y="1296"/>
                  </a:lnTo>
                  <a:lnTo>
                    <a:pt x="4036" y="1326"/>
                  </a:lnTo>
                  <a:lnTo>
                    <a:pt x="3892" y="1360"/>
                  </a:lnTo>
                  <a:lnTo>
                    <a:pt x="3739" y="1398"/>
                  </a:lnTo>
                  <a:lnTo>
                    <a:pt x="3581" y="1441"/>
                  </a:lnTo>
                  <a:lnTo>
                    <a:pt x="3414" y="1489"/>
                  </a:lnTo>
                  <a:lnTo>
                    <a:pt x="3238" y="1543"/>
                  </a:lnTo>
                  <a:lnTo>
                    <a:pt x="3055" y="1601"/>
                  </a:lnTo>
                  <a:lnTo>
                    <a:pt x="3012" y="1617"/>
                  </a:lnTo>
                  <a:lnTo>
                    <a:pt x="2966" y="1634"/>
                  </a:lnTo>
                  <a:lnTo>
                    <a:pt x="2920" y="1651"/>
                  </a:lnTo>
                  <a:lnTo>
                    <a:pt x="2870" y="1673"/>
                  </a:lnTo>
                  <a:lnTo>
                    <a:pt x="2820" y="1695"/>
                  </a:lnTo>
                  <a:lnTo>
                    <a:pt x="2769" y="1718"/>
                  </a:lnTo>
                  <a:lnTo>
                    <a:pt x="2716" y="1742"/>
                  </a:lnTo>
                  <a:lnTo>
                    <a:pt x="2663" y="1769"/>
                  </a:lnTo>
                  <a:lnTo>
                    <a:pt x="2555" y="1823"/>
                  </a:lnTo>
                  <a:lnTo>
                    <a:pt x="2446" y="1879"/>
                  </a:lnTo>
                  <a:lnTo>
                    <a:pt x="2338" y="1937"/>
                  </a:lnTo>
                  <a:lnTo>
                    <a:pt x="2233" y="1994"/>
                  </a:lnTo>
                  <a:lnTo>
                    <a:pt x="2133" y="2049"/>
                  </a:lnTo>
                  <a:lnTo>
                    <a:pt x="2040" y="2102"/>
                  </a:lnTo>
                  <a:lnTo>
                    <a:pt x="1955" y="2149"/>
                  </a:lnTo>
                  <a:lnTo>
                    <a:pt x="1881" y="2193"/>
                  </a:lnTo>
                  <a:lnTo>
                    <a:pt x="1818" y="2228"/>
                  </a:lnTo>
                  <a:lnTo>
                    <a:pt x="1769" y="2255"/>
                  </a:lnTo>
                  <a:lnTo>
                    <a:pt x="1736" y="2274"/>
                  </a:lnTo>
                  <a:lnTo>
                    <a:pt x="1719" y="2281"/>
                  </a:lnTo>
                  <a:lnTo>
                    <a:pt x="1704" y="2284"/>
                  </a:lnTo>
                  <a:lnTo>
                    <a:pt x="1686" y="2286"/>
                  </a:lnTo>
                  <a:lnTo>
                    <a:pt x="1669" y="2287"/>
                  </a:lnTo>
                  <a:lnTo>
                    <a:pt x="1651" y="2287"/>
                  </a:lnTo>
                  <a:lnTo>
                    <a:pt x="1615" y="2287"/>
                  </a:lnTo>
                  <a:lnTo>
                    <a:pt x="1578" y="2285"/>
                  </a:lnTo>
                  <a:lnTo>
                    <a:pt x="1540" y="2282"/>
                  </a:lnTo>
                  <a:lnTo>
                    <a:pt x="1504" y="2278"/>
                  </a:lnTo>
                  <a:lnTo>
                    <a:pt x="1467" y="2275"/>
                  </a:lnTo>
                  <a:lnTo>
                    <a:pt x="1432" y="2273"/>
                  </a:lnTo>
                  <a:lnTo>
                    <a:pt x="1393" y="2273"/>
                  </a:lnTo>
                  <a:lnTo>
                    <a:pt x="1353" y="2275"/>
                  </a:lnTo>
                  <a:lnTo>
                    <a:pt x="1313" y="2278"/>
                  </a:lnTo>
                  <a:lnTo>
                    <a:pt x="1273" y="2284"/>
                  </a:lnTo>
                  <a:lnTo>
                    <a:pt x="1233" y="2291"/>
                  </a:lnTo>
                  <a:lnTo>
                    <a:pt x="1192" y="2300"/>
                  </a:lnTo>
                  <a:lnTo>
                    <a:pt x="1152" y="2310"/>
                  </a:lnTo>
                  <a:lnTo>
                    <a:pt x="1112" y="2322"/>
                  </a:lnTo>
                  <a:lnTo>
                    <a:pt x="1072" y="2336"/>
                  </a:lnTo>
                  <a:lnTo>
                    <a:pt x="1033" y="2350"/>
                  </a:lnTo>
                  <a:lnTo>
                    <a:pt x="994" y="2367"/>
                  </a:lnTo>
                  <a:lnTo>
                    <a:pt x="957" y="2385"/>
                  </a:lnTo>
                  <a:lnTo>
                    <a:pt x="919" y="2404"/>
                  </a:lnTo>
                  <a:lnTo>
                    <a:pt x="883" y="2425"/>
                  </a:lnTo>
                  <a:lnTo>
                    <a:pt x="847" y="2448"/>
                  </a:lnTo>
                  <a:lnTo>
                    <a:pt x="813" y="2471"/>
                  </a:lnTo>
                  <a:lnTo>
                    <a:pt x="779" y="2496"/>
                  </a:lnTo>
                  <a:lnTo>
                    <a:pt x="748" y="2522"/>
                  </a:lnTo>
                  <a:lnTo>
                    <a:pt x="717" y="2549"/>
                  </a:lnTo>
                  <a:lnTo>
                    <a:pt x="687" y="2578"/>
                  </a:lnTo>
                  <a:lnTo>
                    <a:pt x="660" y="2608"/>
                  </a:lnTo>
                  <a:lnTo>
                    <a:pt x="633" y="2639"/>
                  </a:lnTo>
                  <a:lnTo>
                    <a:pt x="609" y="2671"/>
                  </a:lnTo>
                  <a:lnTo>
                    <a:pt x="587" y="2705"/>
                  </a:lnTo>
                  <a:lnTo>
                    <a:pt x="567" y="2738"/>
                  </a:lnTo>
                  <a:lnTo>
                    <a:pt x="549" y="2773"/>
                  </a:lnTo>
                  <a:lnTo>
                    <a:pt x="532" y="2809"/>
                  </a:lnTo>
                  <a:lnTo>
                    <a:pt x="518" y="2846"/>
                  </a:lnTo>
                  <a:lnTo>
                    <a:pt x="508" y="2884"/>
                  </a:lnTo>
                  <a:lnTo>
                    <a:pt x="498" y="2923"/>
                  </a:lnTo>
                  <a:lnTo>
                    <a:pt x="493" y="2964"/>
                  </a:lnTo>
                  <a:lnTo>
                    <a:pt x="489" y="3004"/>
                  </a:lnTo>
                  <a:lnTo>
                    <a:pt x="488" y="3049"/>
                  </a:lnTo>
                  <a:lnTo>
                    <a:pt x="488" y="3094"/>
                  </a:lnTo>
                  <a:lnTo>
                    <a:pt x="490" y="3139"/>
                  </a:lnTo>
                  <a:lnTo>
                    <a:pt x="494" y="3185"/>
                  </a:lnTo>
                  <a:lnTo>
                    <a:pt x="499" y="3230"/>
                  </a:lnTo>
                  <a:lnTo>
                    <a:pt x="507" y="3275"/>
                  </a:lnTo>
                  <a:lnTo>
                    <a:pt x="515" y="3320"/>
                  </a:lnTo>
                  <a:lnTo>
                    <a:pt x="525" y="3365"/>
                  </a:lnTo>
                  <a:lnTo>
                    <a:pt x="536" y="3411"/>
                  </a:lnTo>
                  <a:lnTo>
                    <a:pt x="549" y="3456"/>
                  </a:lnTo>
                  <a:lnTo>
                    <a:pt x="563" y="3502"/>
                  </a:lnTo>
                  <a:lnTo>
                    <a:pt x="577" y="3546"/>
                  </a:lnTo>
                  <a:lnTo>
                    <a:pt x="593" y="3591"/>
                  </a:lnTo>
                  <a:lnTo>
                    <a:pt x="610" y="3635"/>
                  </a:lnTo>
                  <a:lnTo>
                    <a:pt x="628" y="3679"/>
                  </a:lnTo>
                  <a:lnTo>
                    <a:pt x="647" y="3724"/>
                  </a:lnTo>
                  <a:lnTo>
                    <a:pt x="667" y="3767"/>
                  </a:lnTo>
                  <a:lnTo>
                    <a:pt x="687" y="3810"/>
                  </a:lnTo>
                  <a:lnTo>
                    <a:pt x="710" y="3854"/>
                  </a:lnTo>
                  <a:lnTo>
                    <a:pt x="731" y="3896"/>
                  </a:lnTo>
                  <a:lnTo>
                    <a:pt x="754" y="3938"/>
                  </a:lnTo>
                  <a:lnTo>
                    <a:pt x="777" y="3980"/>
                  </a:lnTo>
                  <a:lnTo>
                    <a:pt x="801" y="4021"/>
                  </a:lnTo>
                  <a:lnTo>
                    <a:pt x="825" y="4062"/>
                  </a:lnTo>
                  <a:lnTo>
                    <a:pt x="849" y="4102"/>
                  </a:lnTo>
                  <a:lnTo>
                    <a:pt x="873" y="4141"/>
                  </a:lnTo>
                  <a:lnTo>
                    <a:pt x="899" y="4181"/>
                  </a:lnTo>
                  <a:lnTo>
                    <a:pt x="924" y="4219"/>
                  </a:lnTo>
                  <a:lnTo>
                    <a:pt x="974" y="4293"/>
                  </a:lnTo>
                  <a:lnTo>
                    <a:pt x="1025" y="4364"/>
                  </a:lnTo>
                  <a:lnTo>
                    <a:pt x="1036" y="4380"/>
                  </a:lnTo>
                  <a:lnTo>
                    <a:pt x="1050" y="4397"/>
                  </a:lnTo>
                  <a:lnTo>
                    <a:pt x="1065" y="4414"/>
                  </a:lnTo>
                  <a:lnTo>
                    <a:pt x="1081" y="4432"/>
                  </a:lnTo>
                  <a:lnTo>
                    <a:pt x="1115" y="4471"/>
                  </a:lnTo>
                  <a:lnTo>
                    <a:pt x="1153" y="4511"/>
                  </a:lnTo>
                  <a:lnTo>
                    <a:pt x="1193" y="4555"/>
                  </a:lnTo>
                  <a:lnTo>
                    <a:pt x="1233" y="4598"/>
                  </a:lnTo>
                  <a:lnTo>
                    <a:pt x="1275" y="4645"/>
                  </a:lnTo>
                  <a:lnTo>
                    <a:pt x="1316" y="4691"/>
                  </a:lnTo>
                  <a:lnTo>
                    <a:pt x="1336" y="4714"/>
                  </a:lnTo>
                  <a:lnTo>
                    <a:pt x="1355" y="4738"/>
                  </a:lnTo>
                  <a:lnTo>
                    <a:pt x="1373" y="4762"/>
                  </a:lnTo>
                  <a:lnTo>
                    <a:pt x="1391" y="4785"/>
                  </a:lnTo>
                  <a:lnTo>
                    <a:pt x="1408" y="4810"/>
                  </a:lnTo>
                  <a:lnTo>
                    <a:pt x="1423" y="4833"/>
                  </a:lnTo>
                  <a:lnTo>
                    <a:pt x="1438" y="4856"/>
                  </a:lnTo>
                  <a:lnTo>
                    <a:pt x="1451" y="4879"/>
                  </a:lnTo>
                  <a:lnTo>
                    <a:pt x="1463" y="4903"/>
                  </a:lnTo>
                  <a:lnTo>
                    <a:pt x="1473" y="4926"/>
                  </a:lnTo>
                  <a:lnTo>
                    <a:pt x="1482" y="4949"/>
                  </a:lnTo>
                  <a:lnTo>
                    <a:pt x="1489" y="4971"/>
                  </a:lnTo>
                  <a:lnTo>
                    <a:pt x="1494" y="4994"/>
                  </a:lnTo>
                  <a:lnTo>
                    <a:pt x="1497" y="5015"/>
                  </a:lnTo>
                  <a:lnTo>
                    <a:pt x="1498" y="5036"/>
                  </a:lnTo>
                  <a:lnTo>
                    <a:pt x="1496" y="5056"/>
                  </a:lnTo>
                  <a:lnTo>
                    <a:pt x="1495" y="5068"/>
                  </a:lnTo>
                  <a:lnTo>
                    <a:pt x="1493" y="5078"/>
                  </a:lnTo>
                  <a:lnTo>
                    <a:pt x="1490" y="5087"/>
                  </a:lnTo>
                  <a:lnTo>
                    <a:pt x="1488" y="5095"/>
                  </a:lnTo>
                  <a:lnTo>
                    <a:pt x="1482" y="5109"/>
                  </a:lnTo>
                  <a:lnTo>
                    <a:pt x="1473" y="5120"/>
                  </a:lnTo>
                  <a:lnTo>
                    <a:pt x="1465" y="5131"/>
                  </a:lnTo>
                  <a:lnTo>
                    <a:pt x="1455" y="5144"/>
                  </a:lnTo>
                  <a:lnTo>
                    <a:pt x="1445" y="5157"/>
                  </a:lnTo>
                  <a:lnTo>
                    <a:pt x="1433" y="5174"/>
                  </a:lnTo>
                  <a:lnTo>
                    <a:pt x="1429" y="5183"/>
                  </a:lnTo>
                  <a:lnTo>
                    <a:pt x="1422" y="5190"/>
                  </a:lnTo>
                  <a:lnTo>
                    <a:pt x="1417" y="5198"/>
                  </a:lnTo>
                  <a:lnTo>
                    <a:pt x="1410" y="5204"/>
                  </a:lnTo>
                  <a:lnTo>
                    <a:pt x="1395" y="5219"/>
                  </a:lnTo>
                  <a:lnTo>
                    <a:pt x="1378" y="5233"/>
                  </a:lnTo>
                  <a:lnTo>
                    <a:pt x="1360" y="5245"/>
                  </a:lnTo>
                  <a:lnTo>
                    <a:pt x="1340" y="5258"/>
                  </a:lnTo>
                  <a:lnTo>
                    <a:pt x="1319" y="5270"/>
                  </a:lnTo>
                  <a:lnTo>
                    <a:pt x="1299" y="5281"/>
                  </a:lnTo>
                  <a:lnTo>
                    <a:pt x="1255" y="5303"/>
                  </a:lnTo>
                  <a:lnTo>
                    <a:pt x="1214" y="5324"/>
                  </a:lnTo>
                  <a:lnTo>
                    <a:pt x="1177" y="5344"/>
                  </a:lnTo>
                  <a:lnTo>
                    <a:pt x="1147" y="5360"/>
                  </a:lnTo>
                  <a:lnTo>
                    <a:pt x="1077" y="5406"/>
                  </a:lnTo>
                  <a:lnTo>
                    <a:pt x="1000" y="5453"/>
                  </a:lnTo>
                  <a:lnTo>
                    <a:pt x="921" y="5504"/>
                  </a:lnTo>
                  <a:lnTo>
                    <a:pt x="839" y="5558"/>
                  </a:lnTo>
                  <a:lnTo>
                    <a:pt x="755" y="5614"/>
                  </a:lnTo>
                  <a:lnTo>
                    <a:pt x="670" y="5672"/>
                  </a:lnTo>
                  <a:lnTo>
                    <a:pt x="629" y="5703"/>
                  </a:lnTo>
                  <a:lnTo>
                    <a:pt x="587" y="5734"/>
                  </a:lnTo>
                  <a:lnTo>
                    <a:pt x="546" y="5765"/>
                  </a:lnTo>
                  <a:lnTo>
                    <a:pt x="504" y="5797"/>
                  </a:lnTo>
                  <a:lnTo>
                    <a:pt x="464" y="5830"/>
                  </a:lnTo>
                  <a:lnTo>
                    <a:pt x="425" y="5864"/>
                  </a:lnTo>
                  <a:lnTo>
                    <a:pt x="387" y="5898"/>
                  </a:lnTo>
                  <a:lnTo>
                    <a:pt x="349" y="5931"/>
                  </a:lnTo>
                  <a:lnTo>
                    <a:pt x="313" y="5967"/>
                  </a:lnTo>
                  <a:lnTo>
                    <a:pt x="278" y="6002"/>
                  </a:lnTo>
                  <a:lnTo>
                    <a:pt x="245" y="6038"/>
                  </a:lnTo>
                  <a:lnTo>
                    <a:pt x="214" y="6075"/>
                  </a:lnTo>
                  <a:lnTo>
                    <a:pt x="184" y="6112"/>
                  </a:lnTo>
                  <a:lnTo>
                    <a:pt x="155" y="6149"/>
                  </a:lnTo>
                  <a:lnTo>
                    <a:pt x="130" y="6187"/>
                  </a:lnTo>
                  <a:lnTo>
                    <a:pt x="106" y="6226"/>
                  </a:lnTo>
                  <a:lnTo>
                    <a:pt x="85" y="6264"/>
                  </a:lnTo>
                  <a:lnTo>
                    <a:pt x="66" y="6305"/>
                  </a:lnTo>
                  <a:lnTo>
                    <a:pt x="49" y="6344"/>
                  </a:lnTo>
                  <a:lnTo>
                    <a:pt x="35" y="6384"/>
                  </a:lnTo>
                  <a:lnTo>
                    <a:pt x="24" y="6424"/>
                  </a:lnTo>
                  <a:lnTo>
                    <a:pt x="15" y="6463"/>
                  </a:lnTo>
                  <a:lnTo>
                    <a:pt x="8" y="6501"/>
                  </a:lnTo>
                  <a:lnTo>
                    <a:pt x="3" y="6537"/>
                  </a:lnTo>
                  <a:lnTo>
                    <a:pt x="1" y="6573"/>
                  </a:lnTo>
                  <a:lnTo>
                    <a:pt x="0" y="6608"/>
                  </a:lnTo>
                  <a:lnTo>
                    <a:pt x="1" y="6642"/>
                  </a:lnTo>
                  <a:lnTo>
                    <a:pt x="4" y="6676"/>
                  </a:lnTo>
                  <a:lnTo>
                    <a:pt x="8" y="6707"/>
                  </a:lnTo>
                  <a:lnTo>
                    <a:pt x="16" y="6739"/>
                  </a:lnTo>
                  <a:lnTo>
                    <a:pt x="24" y="6769"/>
                  </a:lnTo>
                  <a:lnTo>
                    <a:pt x="34" y="6798"/>
                  </a:lnTo>
                  <a:lnTo>
                    <a:pt x="45" y="6828"/>
                  </a:lnTo>
                  <a:lnTo>
                    <a:pt x="58" y="6855"/>
                  </a:lnTo>
                  <a:lnTo>
                    <a:pt x="73" y="6882"/>
                  </a:lnTo>
                  <a:lnTo>
                    <a:pt x="89" y="6908"/>
                  </a:lnTo>
                  <a:lnTo>
                    <a:pt x="107" y="6934"/>
                  </a:lnTo>
                  <a:lnTo>
                    <a:pt x="125" y="6959"/>
                  </a:lnTo>
                  <a:lnTo>
                    <a:pt x="145" y="6982"/>
                  </a:lnTo>
                  <a:lnTo>
                    <a:pt x="166" y="7006"/>
                  </a:lnTo>
                  <a:lnTo>
                    <a:pt x="189" y="7028"/>
                  </a:lnTo>
                  <a:lnTo>
                    <a:pt x="213" y="7050"/>
                  </a:lnTo>
                  <a:lnTo>
                    <a:pt x="237" y="7070"/>
                  </a:lnTo>
                  <a:lnTo>
                    <a:pt x="262" y="7090"/>
                  </a:lnTo>
                  <a:lnTo>
                    <a:pt x="289" y="7110"/>
                  </a:lnTo>
                  <a:lnTo>
                    <a:pt x="316" y="7129"/>
                  </a:lnTo>
                  <a:lnTo>
                    <a:pt x="345" y="7147"/>
                  </a:lnTo>
                  <a:lnTo>
                    <a:pt x="373" y="7165"/>
                  </a:lnTo>
                  <a:lnTo>
                    <a:pt x="404" y="7182"/>
                  </a:lnTo>
                  <a:lnTo>
                    <a:pt x="434" y="7198"/>
                  </a:lnTo>
                  <a:lnTo>
                    <a:pt x="465" y="7214"/>
                  </a:lnTo>
                  <a:lnTo>
                    <a:pt x="497" y="7229"/>
                  </a:lnTo>
                  <a:lnTo>
                    <a:pt x="523" y="7242"/>
                  </a:lnTo>
                  <a:lnTo>
                    <a:pt x="549" y="7257"/>
                  </a:lnTo>
                  <a:lnTo>
                    <a:pt x="572" y="7274"/>
                  </a:lnTo>
                  <a:lnTo>
                    <a:pt x="595" y="7292"/>
                  </a:lnTo>
                  <a:lnTo>
                    <a:pt x="617" y="7312"/>
                  </a:lnTo>
                  <a:lnTo>
                    <a:pt x="637" y="7333"/>
                  </a:lnTo>
                  <a:lnTo>
                    <a:pt x="656" y="7356"/>
                  </a:lnTo>
                  <a:lnTo>
                    <a:pt x="675" y="7379"/>
                  </a:lnTo>
                  <a:lnTo>
                    <a:pt x="692" y="7403"/>
                  </a:lnTo>
                  <a:lnTo>
                    <a:pt x="709" y="7428"/>
                  </a:lnTo>
                  <a:lnTo>
                    <a:pt x="724" y="7455"/>
                  </a:lnTo>
                  <a:lnTo>
                    <a:pt x="739" y="7482"/>
                  </a:lnTo>
                  <a:lnTo>
                    <a:pt x="754" y="7510"/>
                  </a:lnTo>
                  <a:lnTo>
                    <a:pt x="768" y="7540"/>
                  </a:lnTo>
                  <a:lnTo>
                    <a:pt x="781" y="7568"/>
                  </a:lnTo>
                  <a:lnTo>
                    <a:pt x="794" y="7598"/>
                  </a:lnTo>
                  <a:lnTo>
                    <a:pt x="820" y="7659"/>
                  </a:lnTo>
                  <a:lnTo>
                    <a:pt x="844" y="7721"/>
                  </a:lnTo>
                  <a:lnTo>
                    <a:pt x="868" y="7784"/>
                  </a:lnTo>
                  <a:lnTo>
                    <a:pt x="893" y="7846"/>
                  </a:lnTo>
                  <a:lnTo>
                    <a:pt x="918" y="7907"/>
                  </a:lnTo>
                  <a:lnTo>
                    <a:pt x="945" y="7968"/>
                  </a:lnTo>
                  <a:lnTo>
                    <a:pt x="959" y="7996"/>
                  </a:lnTo>
                  <a:lnTo>
                    <a:pt x="974" y="8026"/>
                  </a:lnTo>
                  <a:lnTo>
                    <a:pt x="990" y="8053"/>
                  </a:lnTo>
                  <a:lnTo>
                    <a:pt x="1006" y="8081"/>
                  </a:lnTo>
                  <a:lnTo>
                    <a:pt x="1045" y="8142"/>
                  </a:lnTo>
                  <a:lnTo>
                    <a:pt x="1083" y="8205"/>
                  </a:lnTo>
                  <a:lnTo>
                    <a:pt x="1122" y="8266"/>
                  </a:lnTo>
                  <a:lnTo>
                    <a:pt x="1162" y="8326"/>
                  </a:lnTo>
                  <a:lnTo>
                    <a:pt x="1202" y="8387"/>
                  </a:lnTo>
                  <a:lnTo>
                    <a:pt x="1243" y="8448"/>
                  </a:lnTo>
                  <a:lnTo>
                    <a:pt x="1284" y="8508"/>
                  </a:lnTo>
                  <a:lnTo>
                    <a:pt x="1326" y="8567"/>
                  </a:lnTo>
                  <a:lnTo>
                    <a:pt x="1367" y="8626"/>
                  </a:lnTo>
                  <a:lnTo>
                    <a:pt x="1411" y="8686"/>
                  </a:lnTo>
                  <a:lnTo>
                    <a:pt x="1453" y="8745"/>
                  </a:lnTo>
                  <a:lnTo>
                    <a:pt x="1496" y="8803"/>
                  </a:lnTo>
                  <a:lnTo>
                    <a:pt x="1541" y="8861"/>
                  </a:lnTo>
                  <a:lnTo>
                    <a:pt x="1585" y="8918"/>
                  </a:lnTo>
                  <a:lnTo>
                    <a:pt x="1630" y="8976"/>
                  </a:lnTo>
                  <a:lnTo>
                    <a:pt x="1675" y="9032"/>
                  </a:lnTo>
                  <a:lnTo>
                    <a:pt x="1704" y="9067"/>
                  </a:lnTo>
                  <a:lnTo>
                    <a:pt x="1732" y="9100"/>
                  </a:lnTo>
                  <a:lnTo>
                    <a:pt x="1762" y="9134"/>
                  </a:lnTo>
                  <a:lnTo>
                    <a:pt x="1792" y="9167"/>
                  </a:lnTo>
                  <a:lnTo>
                    <a:pt x="1824" y="9198"/>
                  </a:lnTo>
                  <a:lnTo>
                    <a:pt x="1856" y="9231"/>
                  </a:lnTo>
                  <a:lnTo>
                    <a:pt x="1889" y="9263"/>
                  </a:lnTo>
                  <a:lnTo>
                    <a:pt x="1923" y="9295"/>
                  </a:lnTo>
                  <a:lnTo>
                    <a:pt x="1956" y="9325"/>
                  </a:lnTo>
                  <a:lnTo>
                    <a:pt x="1991" y="9356"/>
                  </a:lnTo>
                  <a:lnTo>
                    <a:pt x="2027" y="9387"/>
                  </a:lnTo>
                  <a:lnTo>
                    <a:pt x="2063" y="9416"/>
                  </a:lnTo>
                  <a:lnTo>
                    <a:pt x="2099" y="9446"/>
                  </a:lnTo>
                  <a:lnTo>
                    <a:pt x="2136" y="9474"/>
                  </a:lnTo>
                  <a:lnTo>
                    <a:pt x="2173" y="9503"/>
                  </a:lnTo>
                  <a:lnTo>
                    <a:pt x="2211" y="9531"/>
                  </a:lnTo>
                  <a:lnTo>
                    <a:pt x="2287" y="9586"/>
                  </a:lnTo>
                  <a:lnTo>
                    <a:pt x="2365" y="9640"/>
                  </a:lnTo>
                  <a:lnTo>
                    <a:pt x="2442" y="9692"/>
                  </a:lnTo>
                  <a:lnTo>
                    <a:pt x="2520" y="9742"/>
                  </a:lnTo>
                  <a:lnTo>
                    <a:pt x="2598" y="9790"/>
                  </a:lnTo>
                  <a:lnTo>
                    <a:pt x="2677" y="9836"/>
                  </a:lnTo>
                  <a:lnTo>
                    <a:pt x="2754" y="9880"/>
                  </a:lnTo>
                  <a:lnTo>
                    <a:pt x="2830" y="9923"/>
                  </a:lnTo>
                  <a:lnTo>
                    <a:pt x="2905" y="9965"/>
                  </a:lnTo>
                  <a:lnTo>
                    <a:pt x="2974" y="10004"/>
                  </a:lnTo>
                  <a:lnTo>
                    <a:pt x="3035" y="10042"/>
                  </a:lnTo>
                  <a:lnTo>
                    <a:pt x="3093" y="10077"/>
                  </a:lnTo>
                  <a:lnTo>
                    <a:pt x="3150" y="10113"/>
                  </a:lnTo>
                  <a:lnTo>
                    <a:pt x="3208" y="10147"/>
                  </a:lnTo>
                  <a:lnTo>
                    <a:pt x="3269" y="10182"/>
                  </a:lnTo>
                  <a:lnTo>
                    <a:pt x="3334" y="10218"/>
                  </a:lnTo>
                  <a:lnTo>
                    <a:pt x="3340" y="10223"/>
                  </a:lnTo>
                  <a:lnTo>
                    <a:pt x="3344" y="10230"/>
                  </a:lnTo>
                  <a:lnTo>
                    <a:pt x="3348" y="10242"/>
                  </a:lnTo>
                  <a:lnTo>
                    <a:pt x="3351" y="10256"/>
                  </a:lnTo>
                  <a:lnTo>
                    <a:pt x="3354" y="10272"/>
                  </a:lnTo>
                  <a:lnTo>
                    <a:pt x="3358" y="10291"/>
                  </a:lnTo>
                  <a:lnTo>
                    <a:pt x="3360" y="10313"/>
                  </a:lnTo>
                  <a:lnTo>
                    <a:pt x="3362" y="10336"/>
                  </a:lnTo>
                  <a:lnTo>
                    <a:pt x="3364" y="10390"/>
                  </a:lnTo>
                  <a:lnTo>
                    <a:pt x="3364" y="10450"/>
                  </a:lnTo>
                  <a:lnTo>
                    <a:pt x="3363" y="10516"/>
                  </a:lnTo>
                  <a:lnTo>
                    <a:pt x="3361" y="10586"/>
                  </a:lnTo>
                  <a:lnTo>
                    <a:pt x="3357" y="10658"/>
                  </a:lnTo>
                  <a:lnTo>
                    <a:pt x="3351" y="10733"/>
                  </a:lnTo>
                  <a:lnTo>
                    <a:pt x="3344" y="10807"/>
                  </a:lnTo>
                  <a:lnTo>
                    <a:pt x="3336" y="10878"/>
                  </a:lnTo>
                  <a:lnTo>
                    <a:pt x="3327" y="10948"/>
                  </a:lnTo>
                  <a:lnTo>
                    <a:pt x="3316" y="11013"/>
                  </a:lnTo>
                  <a:lnTo>
                    <a:pt x="3311" y="11043"/>
                  </a:lnTo>
                  <a:lnTo>
                    <a:pt x="3305" y="11073"/>
                  </a:lnTo>
                  <a:lnTo>
                    <a:pt x="3299" y="11099"/>
                  </a:lnTo>
                  <a:lnTo>
                    <a:pt x="3293" y="11125"/>
                  </a:lnTo>
                  <a:lnTo>
                    <a:pt x="3282" y="11172"/>
                  </a:lnTo>
                  <a:lnTo>
                    <a:pt x="3278" y="11218"/>
                  </a:lnTo>
                  <a:lnTo>
                    <a:pt x="3278" y="11262"/>
                  </a:lnTo>
                  <a:lnTo>
                    <a:pt x="3284" y="11306"/>
                  </a:lnTo>
                  <a:lnTo>
                    <a:pt x="3293" y="11347"/>
                  </a:lnTo>
                  <a:lnTo>
                    <a:pt x="3307" y="11386"/>
                  </a:lnTo>
                  <a:lnTo>
                    <a:pt x="3324" y="11425"/>
                  </a:lnTo>
                  <a:lnTo>
                    <a:pt x="3346" y="11462"/>
                  </a:lnTo>
                  <a:lnTo>
                    <a:pt x="3370" y="11497"/>
                  </a:lnTo>
                  <a:lnTo>
                    <a:pt x="3398" y="11531"/>
                  </a:lnTo>
                  <a:lnTo>
                    <a:pt x="3428" y="11564"/>
                  </a:lnTo>
                  <a:lnTo>
                    <a:pt x="3461" y="11595"/>
                  </a:lnTo>
                  <a:lnTo>
                    <a:pt x="3497" y="11625"/>
                  </a:lnTo>
                  <a:lnTo>
                    <a:pt x="3534" y="11653"/>
                  </a:lnTo>
                  <a:lnTo>
                    <a:pt x="3573" y="11680"/>
                  </a:lnTo>
                  <a:lnTo>
                    <a:pt x="3615" y="11705"/>
                  </a:lnTo>
                  <a:lnTo>
                    <a:pt x="3656" y="11730"/>
                  </a:lnTo>
                  <a:lnTo>
                    <a:pt x="3699" y="11752"/>
                  </a:lnTo>
                  <a:lnTo>
                    <a:pt x="3742" y="11773"/>
                  </a:lnTo>
                  <a:lnTo>
                    <a:pt x="3787" y="11793"/>
                  </a:lnTo>
                  <a:lnTo>
                    <a:pt x="3831" y="11811"/>
                  </a:lnTo>
                  <a:lnTo>
                    <a:pt x="3875" y="11828"/>
                  </a:lnTo>
                  <a:lnTo>
                    <a:pt x="3918" y="11844"/>
                  </a:lnTo>
                  <a:lnTo>
                    <a:pt x="3961" y="11857"/>
                  </a:lnTo>
                  <a:lnTo>
                    <a:pt x="4004" y="11870"/>
                  </a:lnTo>
                  <a:lnTo>
                    <a:pt x="4044" y="11882"/>
                  </a:lnTo>
                  <a:lnTo>
                    <a:pt x="4083" y="11892"/>
                  </a:lnTo>
                  <a:lnTo>
                    <a:pt x="4121" y="11901"/>
                  </a:lnTo>
                  <a:lnTo>
                    <a:pt x="4156" y="11908"/>
                  </a:lnTo>
                  <a:lnTo>
                    <a:pt x="4190" y="11915"/>
                  </a:lnTo>
                  <a:lnTo>
                    <a:pt x="4220" y="11919"/>
                  </a:lnTo>
                  <a:lnTo>
                    <a:pt x="4248" y="11922"/>
                  </a:lnTo>
                  <a:lnTo>
                    <a:pt x="4360" y="11934"/>
                  </a:lnTo>
                  <a:lnTo>
                    <a:pt x="4472" y="11946"/>
                  </a:lnTo>
                  <a:lnTo>
                    <a:pt x="4583" y="11960"/>
                  </a:lnTo>
                  <a:lnTo>
                    <a:pt x="4695" y="11974"/>
                  </a:lnTo>
                  <a:lnTo>
                    <a:pt x="4806" y="11990"/>
                  </a:lnTo>
                  <a:lnTo>
                    <a:pt x="4917" y="12005"/>
                  </a:lnTo>
                  <a:lnTo>
                    <a:pt x="5027" y="12022"/>
                  </a:lnTo>
                  <a:lnTo>
                    <a:pt x="5138" y="12039"/>
                  </a:lnTo>
                  <a:lnTo>
                    <a:pt x="5248" y="12057"/>
                  </a:lnTo>
                  <a:lnTo>
                    <a:pt x="5358" y="12076"/>
                  </a:lnTo>
                  <a:lnTo>
                    <a:pt x="5469" y="12095"/>
                  </a:lnTo>
                  <a:lnTo>
                    <a:pt x="5579" y="12114"/>
                  </a:lnTo>
                  <a:lnTo>
                    <a:pt x="5689" y="12134"/>
                  </a:lnTo>
                  <a:lnTo>
                    <a:pt x="5799" y="12154"/>
                  </a:lnTo>
                  <a:lnTo>
                    <a:pt x="5910" y="12174"/>
                  </a:lnTo>
                  <a:lnTo>
                    <a:pt x="6020" y="12195"/>
                  </a:lnTo>
                  <a:lnTo>
                    <a:pt x="6089" y="12206"/>
                  </a:lnTo>
                  <a:lnTo>
                    <a:pt x="6159" y="12217"/>
                  </a:lnTo>
                  <a:lnTo>
                    <a:pt x="6231" y="12226"/>
                  </a:lnTo>
                  <a:lnTo>
                    <a:pt x="6303" y="12235"/>
                  </a:lnTo>
                  <a:lnTo>
                    <a:pt x="6376" y="12242"/>
                  </a:lnTo>
                  <a:lnTo>
                    <a:pt x="6450" y="12248"/>
                  </a:lnTo>
                  <a:lnTo>
                    <a:pt x="6524" y="12252"/>
                  </a:lnTo>
                  <a:lnTo>
                    <a:pt x="6598" y="12254"/>
                  </a:lnTo>
                  <a:lnTo>
                    <a:pt x="6672" y="12255"/>
                  </a:lnTo>
                  <a:lnTo>
                    <a:pt x="6746" y="12254"/>
                  </a:lnTo>
                  <a:lnTo>
                    <a:pt x="6819" y="12251"/>
                  </a:lnTo>
                  <a:lnTo>
                    <a:pt x="6893" y="12247"/>
                  </a:lnTo>
                  <a:lnTo>
                    <a:pt x="6929" y="12243"/>
                  </a:lnTo>
                  <a:lnTo>
                    <a:pt x="6965" y="12239"/>
                  </a:lnTo>
                  <a:lnTo>
                    <a:pt x="7001" y="12236"/>
                  </a:lnTo>
                  <a:lnTo>
                    <a:pt x="7037" y="12231"/>
                  </a:lnTo>
                  <a:lnTo>
                    <a:pt x="7072" y="12225"/>
                  </a:lnTo>
                  <a:lnTo>
                    <a:pt x="7106" y="12220"/>
                  </a:lnTo>
                  <a:lnTo>
                    <a:pt x="7141" y="12214"/>
                  </a:lnTo>
                  <a:lnTo>
                    <a:pt x="7176" y="12206"/>
                  </a:lnTo>
                  <a:lnTo>
                    <a:pt x="7232" y="12193"/>
                  </a:lnTo>
                  <a:lnTo>
                    <a:pt x="7284" y="12178"/>
                  </a:lnTo>
                  <a:lnTo>
                    <a:pt x="7331" y="12162"/>
                  </a:lnTo>
                  <a:lnTo>
                    <a:pt x="7372" y="12143"/>
                  </a:lnTo>
                  <a:lnTo>
                    <a:pt x="7410" y="12124"/>
                  </a:lnTo>
                  <a:lnTo>
                    <a:pt x="7444" y="12103"/>
                  </a:lnTo>
                  <a:lnTo>
                    <a:pt x="7473" y="12079"/>
                  </a:lnTo>
                  <a:lnTo>
                    <a:pt x="7499" y="12055"/>
                  </a:lnTo>
                  <a:lnTo>
                    <a:pt x="7521" y="12030"/>
                  </a:lnTo>
                  <a:lnTo>
                    <a:pt x="7539" y="12003"/>
                  </a:lnTo>
                  <a:lnTo>
                    <a:pt x="7555" y="11975"/>
                  </a:lnTo>
                  <a:lnTo>
                    <a:pt x="7566" y="11945"/>
                  </a:lnTo>
                  <a:lnTo>
                    <a:pt x="7576" y="11915"/>
                  </a:lnTo>
                  <a:lnTo>
                    <a:pt x="7582" y="11883"/>
                  </a:lnTo>
                  <a:lnTo>
                    <a:pt x="7587" y="11850"/>
                  </a:lnTo>
                  <a:lnTo>
                    <a:pt x="7589" y="11816"/>
                  </a:lnTo>
                  <a:lnTo>
                    <a:pt x="7589" y="11781"/>
                  </a:lnTo>
                  <a:lnTo>
                    <a:pt x="7587" y="11745"/>
                  </a:lnTo>
                  <a:lnTo>
                    <a:pt x="7582" y="11708"/>
                  </a:lnTo>
                  <a:lnTo>
                    <a:pt x="7577" y="11670"/>
                  </a:lnTo>
                  <a:lnTo>
                    <a:pt x="7570" y="11632"/>
                  </a:lnTo>
                  <a:lnTo>
                    <a:pt x="7562" y="11593"/>
                  </a:lnTo>
                  <a:lnTo>
                    <a:pt x="7553" y="11553"/>
                  </a:lnTo>
                  <a:lnTo>
                    <a:pt x="7543" y="11512"/>
                  </a:lnTo>
                  <a:lnTo>
                    <a:pt x="7522" y="11428"/>
                  </a:lnTo>
                  <a:lnTo>
                    <a:pt x="7499" y="11343"/>
                  </a:lnTo>
                  <a:lnTo>
                    <a:pt x="7488" y="11299"/>
                  </a:lnTo>
                  <a:lnTo>
                    <a:pt x="7478" y="11255"/>
                  </a:lnTo>
                  <a:lnTo>
                    <a:pt x="7467" y="11210"/>
                  </a:lnTo>
                  <a:lnTo>
                    <a:pt x="7457" y="11166"/>
                  </a:lnTo>
                  <a:lnTo>
                    <a:pt x="7554" y="11161"/>
                  </a:lnTo>
                  <a:lnTo>
                    <a:pt x="7649" y="11155"/>
                  </a:lnTo>
                  <a:lnTo>
                    <a:pt x="7744" y="11150"/>
                  </a:lnTo>
                  <a:lnTo>
                    <a:pt x="7837" y="11146"/>
                  </a:lnTo>
                  <a:lnTo>
                    <a:pt x="7930" y="11141"/>
                  </a:lnTo>
                  <a:lnTo>
                    <a:pt x="8022" y="11136"/>
                  </a:lnTo>
                  <a:lnTo>
                    <a:pt x="8114" y="11130"/>
                  </a:lnTo>
                  <a:lnTo>
                    <a:pt x="8205" y="11125"/>
                  </a:lnTo>
                  <a:lnTo>
                    <a:pt x="8297" y="11118"/>
                  </a:lnTo>
                  <a:lnTo>
                    <a:pt x="8388" y="11111"/>
                  </a:lnTo>
                  <a:lnTo>
                    <a:pt x="8479" y="11103"/>
                  </a:lnTo>
                  <a:lnTo>
                    <a:pt x="8571" y="11094"/>
                  </a:lnTo>
                  <a:lnTo>
                    <a:pt x="8663" y="11084"/>
                  </a:lnTo>
                  <a:lnTo>
                    <a:pt x="8755" y="11071"/>
                  </a:lnTo>
                  <a:lnTo>
                    <a:pt x="8848" y="11058"/>
                  </a:lnTo>
                  <a:lnTo>
                    <a:pt x="8942" y="11042"/>
                  </a:lnTo>
                  <a:lnTo>
                    <a:pt x="9040" y="11025"/>
                  </a:lnTo>
                  <a:lnTo>
                    <a:pt x="9138" y="11008"/>
                  </a:lnTo>
                  <a:lnTo>
                    <a:pt x="9237" y="10990"/>
                  </a:lnTo>
                  <a:lnTo>
                    <a:pt x="9337" y="10971"/>
                  </a:lnTo>
                  <a:lnTo>
                    <a:pt x="9435" y="10952"/>
                  </a:lnTo>
                  <a:lnTo>
                    <a:pt x="9534" y="10932"/>
                  </a:lnTo>
                  <a:lnTo>
                    <a:pt x="9634" y="10911"/>
                  </a:lnTo>
                  <a:lnTo>
                    <a:pt x="9733" y="10889"/>
                  </a:lnTo>
                  <a:lnTo>
                    <a:pt x="9833" y="10866"/>
                  </a:lnTo>
                  <a:lnTo>
                    <a:pt x="9931" y="10842"/>
                  </a:lnTo>
                  <a:lnTo>
                    <a:pt x="10029" y="10817"/>
                  </a:lnTo>
                  <a:lnTo>
                    <a:pt x="10127" y="10791"/>
                  </a:lnTo>
                  <a:lnTo>
                    <a:pt x="10223" y="10763"/>
                  </a:lnTo>
                  <a:lnTo>
                    <a:pt x="10319" y="10734"/>
                  </a:lnTo>
                  <a:lnTo>
                    <a:pt x="10414" y="10703"/>
                  </a:lnTo>
                  <a:lnTo>
                    <a:pt x="10508" y="10671"/>
                  </a:lnTo>
                  <a:lnTo>
                    <a:pt x="10550" y="10656"/>
                  </a:lnTo>
                  <a:lnTo>
                    <a:pt x="10590" y="10642"/>
                  </a:lnTo>
                  <a:lnTo>
                    <a:pt x="10630" y="10625"/>
                  </a:lnTo>
                  <a:lnTo>
                    <a:pt x="10669" y="10608"/>
                  </a:lnTo>
                  <a:lnTo>
                    <a:pt x="10709" y="10591"/>
                  </a:lnTo>
                  <a:lnTo>
                    <a:pt x="10747" y="10572"/>
                  </a:lnTo>
                  <a:lnTo>
                    <a:pt x="10787" y="10553"/>
                  </a:lnTo>
                  <a:lnTo>
                    <a:pt x="10825" y="10534"/>
                  </a:lnTo>
                  <a:lnTo>
                    <a:pt x="10901" y="10493"/>
                  </a:lnTo>
                  <a:lnTo>
                    <a:pt x="10977" y="10450"/>
                  </a:lnTo>
                  <a:lnTo>
                    <a:pt x="11051" y="10406"/>
                  </a:lnTo>
                  <a:lnTo>
                    <a:pt x="11125" y="10360"/>
                  </a:lnTo>
                  <a:lnTo>
                    <a:pt x="11199" y="10314"/>
                  </a:lnTo>
                  <a:lnTo>
                    <a:pt x="11272" y="10266"/>
                  </a:lnTo>
                  <a:lnTo>
                    <a:pt x="11345" y="10219"/>
                  </a:lnTo>
                  <a:lnTo>
                    <a:pt x="11418" y="10171"/>
                  </a:lnTo>
                  <a:lnTo>
                    <a:pt x="11491" y="10124"/>
                  </a:lnTo>
                  <a:lnTo>
                    <a:pt x="11565" y="10077"/>
                  </a:lnTo>
                  <a:lnTo>
                    <a:pt x="11639" y="10032"/>
                  </a:lnTo>
                  <a:lnTo>
                    <a:pt x="11713" y="9986"/>
                  </a:lnTo>
                  <a:lnTo>
                    <a:pt x="11740" y="9969"/>
                  </a:lnTo>
                  <a:lnTo>
                    <a:pt x="11787" y="9941"/>
                  </a:lnTo>
                  <a:lnTo>
                    <a:pt x="11847" y="9900"/>
                  </a:lnTo>
                  <a:lnTo>
                    <a:pt x="11921" y="9852"/>
                  </a:lnTo>
                  <a:lnTo>
                    <a:pt x="12004" y="9797"/>
                  </a:lnTo>
                  <a:lnTo>
                    <a:pt x="12095" y="9737"/>
                  </a:lnTo>
                  <a:lnTo>
                    <a:pt x="12188" y="9672"/>
                  </a:lnTo>
                  <a:lnTo>
                    <a:pt x="12283" y="9605"/>
                  </a:lnTo>
                  <a:lnTo>
                    <a:pt x="12377" y="9540"/>
                  </a:lnTo>
                  <a:lnTo>
                    <a:pt x="12466" y="9474"/>
                  </a:lnTo>
                  <a:lnTo>
                    <a:pt x="12507" y="9444"/>
                  </a:lnTo>
                  <a:lnTo>
                    <a:pt x="12547" y="9413"/>
                  </a:lnTo>
                  <a:lnTo>
                    <a:pt x="12584" y="9384"/>
                  </a:lnTo>
                  <a:lnTo>
                    <a:pt x="12619" y="9357"/>
                  </a:lnTo>
                  <a:lnTo>
                    <a:pt x="12650" y="9331"/>
                  </a:lnTo>
                  <a:lnTo>
                    <a:pt x="12677" y="9307"/>
                  </a:lnTo>
                  <a:lnTo>
                    <a:pt x="12702" y="9285"/>
                  </a:lnTo>
                  <a:lnTo>
                    <a:pt x="12721" y="9266"/>
                  </a:lnTo>
                  <a:lnTo>
                    <a:pt x="12735" y="9249"/>
                  </a:lnTo>
                  <a:lnTo>
                    <a:pt x="12745" y="9235"/>
                  </a:lnTo>
                  <a:lnTo>
                    <a:pt x="12749" y="9224"/>
                  </a:lnTo>
                  <a:lnTo>
                    <a:pt x="12748" y="9215"/>
                  </a:lnTo>
                  <a:lnTo>
                    <a:pt x="12776" y="9259"/>
                  </a:lnTo>
                  <a:lnTo>
                    <a:pt x="12802" y="9302"/>
                  </a:lnTo>
                  <a:lnTo>
                    <a:pt x="12826" y="9349"/>
                  </a:lnTo>
                  <a:lnTo>
                    <a:pt x="12850" y="9395"/>
                  </a:lnTo>
                  <a:lnTo>
                    <a:pt x="12872" y="9444"/>
                  </a:lnTo>
                  <a:lnTo>
                    <a:pt x="12891" y="9493"/>
                  </a:lnTo>
                  <a:lnTo>
                    <a:pt x="12910" y="9544"/>
                  </a:lnTo>
                  <a:lnTo>
                    <a:pt x="12928" y="9595"/>
                  </a:lnTo>
                  <a:lnTo>
                    <a:pt x="12944" y="9648"/>
                  </a:lnTo>
                  <a:lnTo>
                    <a:pt x="12960" y="9701"/>
                  </a:lnTo>
                  <a:lnTo>
                    <a:pt x="12973" y="9753"/>
                  </a:lnTo>
                  <a:lnTo>
                    <a:pt x="12987" y="9807"/>
                  </a:lnTo>
                  <a:lnTo>
                    <a:pt x="13013" y="9916"/>
                  </a:lnTo>
                  <a:lnTo>
                    <a:pt x="13036" y="10025"/>
                  </a:lnTo>
                  <a:lnTo>
                    <a:pt x="13057" y="10133"/>
                  </a:lnTo>
                  <a:lnTo>
                    <a:pt x="13079" y="10240"/>
                  </a:lnTo>
                  <a:lnTo>
                    <a:pt x="13101" y="10344"/>
                  </a:lnTo>
                  <a:lnTo>
                    <a:pt x="13124" y="10445"/>
                  </a:lnTo>
                  <a:lnTo>
                    <a:pt x="13136" y="10495"/>
                  </a:lnTo>
                  <a:lnTo>
                    <a:pt x="13149" y="10542"/>
                  </a:lnTo>
                  <a:lnTo>
                    <a:pt x="13163" y="10588"/>
                  </a:lnTo>
                  <a:lnTo>
                    <a:pt x="13178" y="10633"/>
                  </a:lnTo>
                  <a:lnTo>
                    <a:pt x="13192" y="10676"/>
                  </a:lnTo>
                  <a:lnTo>
                    <a:pt x="13209" y="10718"/>
                  </a:lnTo>
                  <a:lnTo>
                    <a:pt x="13227" y="10757"/>
                  </a:lnTo>
                  <a:lnTo>
                    <a:pt x="13245" y="10795"/>
                  </a:lnTo>
                  <a:lnTo>
                    <a:pt x="13347" y="10761"/>
                  </a:lnTo>
                  <a:lnTo>
                    <a:pt x="13447" y="10721"/>
                  </a:lnTo>
                  <a:lnTo>
                    <a:pt x="13548" y="10676"/>
                  </a:lnTo>
                  <a:lnTo>
                    <a:pt x="13646" y="10627"/>
                  </a:lnTo>
                  <a:lnTo>
                    <a:pt x="13743" y="10573"/>
                  </a:lnTo>
                  <a:lnTo>
                    <a:pt x="13838" y="10514"/>
                  </a:lnTo>
                  <a:lnTo>
                    <a:pt x="13933" y="10451"/>
                  </a:lnTo>
                  <a:lnTo>
                    <a:pt x="14026" y="10384"/>
                  </a:lnTo>
                  <a:lnTo>
                    <a:pt x="14116" y="10313"/>
                  </a:lnTo>
                  <a:lnTo>
                    <a:pt x="14203" y="10238"/>
                  </a:lnTo>
                  <a:lnTo>
                    <a:pt x="14289" y="10159"/>
                  </a:lnTo>
                  <a:lnTo>
                    <a:pt x="14372" y="10078"/>
                  </a:lnTo>
                  <a:lnTo>
                    <a:pt x="14453" y="9993"/>
                  </a:lnTo>
                  <a:lnTo>
                    <a:pt x="14531" y="9906"/>
                  </a:lnTo>
                  <a:lnTo>
                    <a:pt x="14605" y="9816"/>
                  </a:lnTo>
                  <a:lnTo>
                    <a:pt x="14677" y="9723"/>
                  </a:lnTo>
                  <a:lnTo>
                    <a:pt x="14745" y="9628"/>
                  </a:lnTo>
                  <a:lnTo>
                    <a:pt x="14809" y="9530"/>
                  </a:lnTo>
                  <a:lnTo>
                    <a:pt x="14870" y="9431"/>
                  </a:lnTo>
                  <a:lnTo>
                    <a:pt x="14927" y="9329"/>
                  </a:lnTo>
                  <a:lnTo>
                    <a:pt x="14978" y="9227"/>
                  </a:lnTo>
                  <a:lnTo>
                    <a:pt x="15027" y="9123"/>
                  </a:lnTo>
                  <a:lnTo>
                    <a:pt x="15070" y="9019"/>
                  </a:lnTo>
                  <a:lnTo>
                    <a:pt x="15111" y="8913"/>
                  </a:lnTo>
                  <a:lnTo>
                    <a:pt x="15144" y="8806"/>
                  </a:lnTo>
                  <a:lnTo>
                    <a:pt x="15174" y="8699"/>
                  </a:lnTo>
                  <a:lnTo>
                    <a:pt x="15198" y="8592"/>
                  </a:lnTo>
                  <a:lnTo>
                    <a:pt x="15217" y="8484"/>
                  </a:lnTo>
                  <a:lnTo>
                    <a:pt x="15230" y="8376"/>
                  </a:lnTo>
                  <a:lnTo>
                    <a:pt x="15239" y="8269"/>
                  </a:lnTo>
                  <a:lnTo>
                    <a:pt x="15241" y="8162"/>
                  </a:lnTo>
                  <a:lnTo>
                    <a:pt x="15236" y="8055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2" name="Freeform 76"/>
            <p:cNvSpPr>
              <a:spLocks noChangeAspect="1"/>
            </p:cNvSpPr>
            <p:nvPr/>
          </p:nvSpPr>
          <p:spPr bwMode="auto">
            <a:xfrm>
              <a:off x="4791" y="2901"/>
              <a:ext cx="92" cy="119"/>
            </a:xfrm>
            <a:custGeom>
              <a:avLst/>
              <a:gdLst>
                <a:gd name="T0" fmla="*/ 801 w 3435"/>
                <a:gd name="T1" fmla="*/ 387 h 4446"/>
                <a:gd name="T2" fmla="*/ 660 w 3435"/>
                <a:gd name="T3" fmla="*/ 499 h 4446"/>
                <a:gd name="T4" fmla="*/ 577 w 3435"/>
                <a:gd name="T5" fmla="*/ 559 h 4446"/>
                <a:gd name="T6" fmla="*/ 485 w 3435"/>
                <a:gd name="T7" fmla="*/ 613 h 4446"/>
                <a:gd name="T8" fmla="*/ 466 w 3435"/>
                <a:gd name="T9" fmla="*/ 639 h 4446"/>
                <a:gd name="T10" fmla="*/ 473 w 3435"/>
                <a:gd name="T11" fmla="*/ 692 h 4446"/>
                <a:gd name="T12" fmla="*/ 502 w 3435"/>
                <a:gd name="T13" fmla="*/ 774 h 4446"/>
                <a:gd name="T14" fmla="*/ 510 w 3435"/>
                <a:gd name="T15" fmla="*/ 842 h 4446"/>
                <a:gd name="T16" fmla="*/ 530 w 3435"/>
                <a:gd name="T17" fmla="*/ 1015 h 4446"/>
                <a:gd name="T18" fmla="*/ 544 w 3435"/>
                <a:gd name="T19" fmla="*/ 1172 h 4446"/>
                <a:gd name="T20" fmla="*/ 538 w 3435"/>
                <a:gd name="T21" fmla="*/ 1313 h 4446"/>
                <a:gd name="T22" fmla="*/ 491 w 3435"/>
                <a:gd name="T23" fmla="*/ 1594 h 4446"/>
                <a:gd name="T24" fmla="*/ 423 w 3435"/>
                <a:gd name="T25" fmla="*/ 1912 h 4446"/>
                <a:gd name="T26" fmla="*/ 367 w 3435"/>
                <a:gd name="T27" fmla="*/ 2107 h 4446"/>
                <a:gd name="T28" fmla="*/ 312 w 3435"/>
                <a:gd name="T29" fmla="*/ 2259 h 4446"/>
                <a:gd name="T30" fmla="*/ 246 w 3435"/>
                <a:gd name="T31" fmla="*/ 2408 h 4446"/>
                <a:gd name="T32" fmla="*/ 166 w 3435"/>
                <a:gd name="T33" fmla="*/ 2554 h 4446"/>
                <a:gd name="T34" fmla="*/ 79 w 3435"/>
                <a:gd name="T35" fmla="*/ 2711 h 4446"/>
                <a:gd name="T36" fmla="*/ 24 w 3435"/>
                <a:gd name="T37" fmla="*/ 2863 h 4446"/>
                <a:gd name="T38" fmla="*/ 1 w 3435"/>
                <a:gd name="T39" fmla="*/ 3009 h 4446"/>
                <a:gd name="T40" fmla="*/ 7 w 3435"/>
                <a:gd name="T41" fmla="*/ 3152 h 4446"/>
                <a:gd name="T42" fmla="*/ 33 w 3435"/>
                <a:gd name="T43" fmla="*/ 3296 h 4446"/>
                <a:gd name="T44" fmla="*/ 75 w 3435"/>
                <a:gd name="T45" fmla="*/ 3444 h 4446"/>
                <a:gd name="T46" fmla="*/ 167 w 3435"/>
                <a:gd name="T47" fmla="*/ 3723 h 4446"/>
                <a:gd name="T48" fmla="*/ 269 w 3435"/>
                <a:gd name="T49" fmla="*/ 4045 h 4446"/>
                <a:gd name="T50" fmla="*/ 379 w 3435"/>
                <a:gd name="T51" fmla="*/ 4356 h 4446"/>
                <a:gd name="T52" fmla="*/ 434 w 3435"/>
                <a:gd name="T53" fmla="*/ 4446 h 4446"/>
                <a:gd name="T54" fmla="*/ 507 w 3435"/>
                <a:gd name="T55" fmla="*/ 4425 h 4446"/>
                <a:gd name="T56" fmla="*/ 613 w 3435"/>
                <a:gd name="T57" fmla="*/ 4372 h 4446"/>
                <a:gd name="T58" fmla="*/ 829 w 3435"/>
                <a:gd name="T59" fmla="*/ 4234 h 4446"/>
                <a:gd name="T60" fmla="*/ 1046 w 3435"/>
                <a:gd name="T61" fmla="*/ 4080 h 4446"/>
                <a:gd name="T62" fmla="*/ 1173 w 3435"/>
                <a:gd name="T63" fmla="*/ 3970 h 4446"/>
                <a:gd name="T64" fmla="*/ 1365 w 3435"/>
                <a:gd name="T65" fmla="*/ 3745 h 4446"/>
                <a:gd name="T66" fmla="*/ 1526 w 3435"/>
                <a:gd name="T67" fmla="*/ 3499 h 4446"/>
                <a:gd name="T68" fmla="*/ 1660 w 3435"/>
                <a:gd name="T69" fmla="*/ 3238 h 4446"/>
                <a:gd name="T70" fmla="*/ 1767 w 3435"/>
                <a:gd name="T71" fmla="*/ 2963 h 4446"/>
                <a:gd name="T72" fmla="*/ 1852 w 3435"/>
                <a:gd name="T73" fmla="*/ 2680 h 4446"/>
                <a:gd name="T74" fmla="*/ 1917 w 3435"/>
                <a:gd name="T75" fmla="*/ 2390 h 4446"/>
                <a:gd name="T76" fmla="*/ 1962 w 3435"/>
                <a:gd name="T77" fmla="*/ 2099 h 4446"/>
                <a:gd name="T78" fmla="*/ 2014 w 3435"/>
                <a:gd name="T79" fmla="*/ 1875 h 4446"/>
                <a:gd name="T80" fmla="*/ 2130 w 3435"/>
                <a:gd name="T81" fmla="*/ 1827 h 4446"/>
                <a:gd name="T82" fmla="*/ 2252 w 3435"/>
                <a:gd name="T83" fmla="*/ 1743 h 4446"/>
                <a:gd name="T84" fmla="*/ 2377 w 3435"/>
                <a:gd name="T85" fmla="*/ 1634 h 4446"/>
                <a:gd name="T86" fmla="*/ 2528 w 3435"/>
                <a:gd name="T87" fmla="*/ 1480 h 4446"/>
                <a:gd name="T88" fmla="*/ 2744 w 3435"/>
                <a:gd name="T89" fmla="*/ 1228 h 4446"/>
                <a:gd name="T90" fmla="*/ 2910 w 3435"/>
                <a:gd name="T91" fmla="*/ 1023 h 4446"/>
                <a:gd name="T92" fmla="*/ 3077 w 3435"/>
                <a:gd name="T93" fmla="*/ 796 h 4446"/>
                <a:gd name="T94" fmla="*/ 3225 w 3435"/>
                <a:gd name="T95" fmla="*/ 555 h 4446"/>
                <a:gd name="T96" fmla="*/ 3348 w 3435"/>
                <a:gd name="T97" fmla="*/ 301 h 4446"/>
                <a:gd name="T98" fmla="*/ 3427 w 3435"/>
                <a:gd name="T99" fmla="*/ 91 h 4446"/>
                <a:gd name="T100" fmla="*/ 3434 w 3435"/>
                <a:gd name="T101" fmla="*/ 26 h 4446"/>
                <a:gd name="T102" fmla="*/ 3353 w 3435"/>
                <a:gd name="T103" fmla="*/ 0 h 4446"/>
                <a:gd name="T104" fmla="*/ 3191 w 3435"/>
                <a:gd name="T105" fmla="*/ 0 h 4446"/>
                <a:gd name="T106" fmla="*/ 3018 w 3435"/>
                <a:gd name="T107" fmla="*/ 0 h 4446"/>
                <a:gd name="T108" fmla="*/ 2893 w 3435"/>
                <a:gd name="T109" fmla="*/ 0 h 4446"/>
                <a:gd name="T110" fmla="*/ 2517 w 3435"/>
                <a:gd name="T111" fmla="*/ 2 h 4446"/>
                <a:gd name="T112" fmla="*/ 2206 w 3435"/>
                <a:gd name="T113" fmla="*/ 13 h 4446"/>
                <a:gd name="T114" fmla="*/ 1948 w 3435"/>
                <a:gd name="T115" fmla="*/ 33 h 4446"/>
                <a:gd name="T116" fmla="*/ 1690 w 3435"/>
                <a:gd name="T117" fmla="*/ 67 h 4446"/>
                <a:gd name="T118" fmla="*/ 1438 w 3435"/>
                <a:gd name="T119" fmla="*/ 118 h 4446"/>
                <a:gd name="T120" fmla="*/ 1195 w 3435"/>
                <a:gd name="T121" fmla="*/ 190 h 4446"/>
                <a:gd name="T122" fmla="*/ 970 w 3435"/>
                <a:gd name="T123" fmla="*/ 285 h 44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35"/>
                <a:gd name="T187" fmla="*/ 0 h 4446"/>
                <a:gd name="T188" fmla="*/ 3435 w 3435"/>
                <a:gd name="T189" fmla="*/ 4446 h 44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35" h="4446">
                  <a:moveTo>
                    <a:pt x="917" y="314"/>
                  </a:moveTo>
                  <a:lnTo>
                    <a:pt x="877" y="337"/>
                  </a:lnTo>
                  <a:lnTo>
                    <a:pt x="838" y="361"/>
                  </a:lnTo>
                  <a:lnTo>
                    <a:pt x="801" y="387"/>
                  </a:lnTo>
                  <a:lnTo>
                    <a:pt x="764" y="413"/>
                  </a:lnTo>
                  <a:lnTo>
                    <a:pt x="728" y="441"/>
                  </a:lnTo>
                  <a:lnTo>
                    <a:pt x="694" y="469"/>
                  </a:lnTo>
                  <a:lnTo>
                    <a:pt x="660" y="499"/>
                  </a:lnTo>
                  <a:lnTo>
                    <a:pt x="629" y="530"/>
                  </a:lnTo>
                  <a:lnTo>
                    <a:pt x="619" y="536"/>
                  </a:lnTo>
                  <a:lnTo>
                    <a:pt x="601" y="546"/>
                  </a:lnTo>
                  <a:lnTo>
                    <a:pt x="577" y="559"/>
                  </a:lnTo>
                  <a:lnTo>
                    <a:pt x="548" y="574"/>
                  </a:lnTo>
                  <a:lnTo>
                    <a:pt x="521" y="590"/>
                  </a:lnTo>
                  <a:lnTo>
                    <a:pt x="495" y="605"/>
                  </a:lnTo>
                  <a:lnTo>
                    <a:pt x="485" y="613"/>
                  </a:lnTo>
                  <a:lnTo>
                    <a:pt x="477" y="619"/>
                  </a:lnTo>
                  <a:lnTo>
                    <a:pt x="471" y="626"/>
                  </a:lnTo>
                  <a:lnTo>
                    <a:pt x="468" y="631"/>
                  </a:lnTo>
                  <a:lnTo>
                    <a:pt x="466" y="639"/>
                  </a:lnTo>
                  <a:lnTo>
                    <a:pt x="466" y="649"/>
                  </a:lnTo>
                  <a:lnTo>
                    <a:pt x="467" y="659"/>
                  </a:lnTo>
                  <a:lnTo>
                    <a:pt x="468" y="670"/>
                  </a:lnTo>
                  <a:lnTo>
                    <a:pt x="473" y="692"/>
                  </a:lnTo>
                  <a:lnTo>
                    <a:pt x="482" y="715"/>
                  </a:lnTo>
                  <a:lnTo>
                    <a:pt x="490" y="740"/>
                  </a:lnTo>
                  <a:lnTo>
                    <a:pt x="497" y="763"/>
                  </a:lnTo>
                  <a:lnTo>
                    <a:pt x="502" y="774"/>
                  </a:lnTo>
                  <a:lnTo>
                    <a:pt x="504" y="784"/>
                  </a:lnTo>
                  <a:lnTo>
                    <a:pt x="506" y="794"/>
                  </a:lnTo>
                  <a:lnTo>
                    <a:pt x="507" y="803"/>
                  </a:lnTo>
                  <a:lnTo>
                    <a:pt x="510" y="842"/>
                  </a:lnTo>
                  <a:lnTo>
                    <a:pt x="514" y="879"/>
                  </a:lnTo>
                  <a:lnTo>
                    <a:pt x="518" y="915"/>
                  </a:lnTo>
                  <a:lnTo>
                    <a:pt x="522" y="949"/>
                  </a:lnTo>
                  <a:lnTo>
                    <a:pt x="530" y="1015"/>
                  </a:lnTo>
                  <a:lnTo>
                    <a:pt x="538" y="1077"/>
                  </a:lnTo>
                  <a:lnTo>
                    <a:pt x="541" y="1109"/>
                  </a:lnTo>
                  <a:lnTo>
                    <a:pt x="543" y="1140"/>
                  </a:lnTo>
                  <a:lnTo>
                    <a:pt x="544" y="1172"/>
                  </a:lnTo>
                  <a:lnTo>
                    <a:pt x="544" y="1206"/>
                  </a:lnTo>
                  <a:lnTo>
                    <a:pt x="543" y="1240"/>
                  </a:lnTo>
                  <a:lnTo>
                    <a:pt x="541" y="1276"/>
                  </a:lnTo>
                  <a:lnTo>
                    <a:pt x="538" y="1313"/>
                  </a:lnTo>
                  <a:lnTo>
                    <a:pt x="532" y="1352"/>
                  </a:lnTo>
                  <a:lnTo>
                    <a:pt x="519" y="1432"/>
                  </a:lnTo>
                  <a:lnTo>
                    <a:pt x="505" y="1514"/>
                  </a:lnTo>
                  <a:lnTo>
                    <a:pt x="491" y="1594"/>
                  </a:lnTo>
                  <a:lnTo>
                    <a:pt x="476" y="1674"/>
                  </a:lnTo>
                  <a:lnTo>
                    <a:pt x="460" y="1754"/>
                  </a:lnTo>
                  <a:lnTo>
                    <a:pt x="442" y="1833"/>
                  </a:lnTo>
                  <a:lnTo>
                    <a:pt x="423" y="1912"/>
                  </a:lnTo>
                  <a:lnTo>
                    <a:pt x="402" y="1991"/>
                  </a:lnTo>
                  <a:lnTo>
                    <a:pt x="392" y="2030"/>
                  </a:lnTo>
                  <a:lnTo>
                    <a:pt x="380" y="2068"/>
                  </a:lnTo>
                  <a:lnTo>
                    <a:pt x="367" y="2107"/>
                  </a:lnTo>
                  <a:lnTo>
                    <a:pt x="355" y="2145"/>
                  </a:lnTo>
                  <a:lnTo>
                    <a:pt x="341" y="2183"/>
                  </a:lnTo>
                  <a:lnTo>
                    <a:pt x="327" y="2221"/>
                  </a:lnTo>
                  <a:lnTo>
                    <a:pt x="312" y="2259"/>
                  </a:lnTo>
                  <a:lnTo>
                    <a:pt x="298" y="2296"/>
                  </a:lnTo>
                  <a:lnTo>
                    <a:pt x="281" y="2334"/>
                  </a:lnTo>
                  <a:lnTo>
                    <a:pt x="264" y="2371"/>
                  </a:lnTo>
                  <a:lnTo>
                    <a:pt x="246" y="2408"/>
                  </a:lnTo>
                  <a:lnTo>
                    <a:pt x="228" y="2445"/>
                  </a:lnTo>
                  <a:lnTo>
                    <a:pt x="209" y="2481"/>
                  </a:lnTo>
                  <a:lnTo>
                    <a:pt x="188" y="2518"/>
                  </a:lnTo>
                  <a:lnTo>
                    <a:pt x="166" y="2554"/>
                  </a:lnTo>
                  <a:lnTo>
                    <a:pt x="145" y="2590"/>
                  </a:lnTo>
                  <a:lnTo>
                    <a:pt x="120" y="2630"/>
                  </a:lnTo>
                  <a:lnTo>
                    <a:pt x="98" y="2670"/>
                  </a:lnTo>
                  <a:lnTo>
                    <a:pt x="79" y="2711"/>
                  </a:lnTo>
                  <a:lnTo>
                    <a:pt x="61" y="2749"/>
                  </a:lnTo>
                  <a:lnTo>
                    <a:pt x="46" y="2788"/>
                  </a:lnTo>
                  <a:lnTo>
                    <a:pt x="33" y="2826"/>
                  </a:lnTo>
                  <a:lnTo>
                    <a:pt x="24" y="2863"/>
                  </a:lnTo>
                  <a:lnTo>
                    <a:pt x="15" y="2900"/>
                  </a:lnTo>
                  <a:lnTo>
                    <a:pt x="9" y="2937"/>
                  </a:lnTo>
                  <a:lnTo>
                    <a:pt x="5" y="2973"/>
                  </a:lnTo>
                  <a:lnTo>
                    <a:pt x="1" y="3009"/>
                  </a:lnTo>
                  <a:lnTo>
                    <a:pt x="0" y="3045"/>
                  </a:lnTo>
                  <a:lnTo>
                    <a:pt x="1" y="3081"/>
                  </a:lnTo>
                  <a:lnTo>
                    <a:pt x="4" y="3117"/>
                  </a:lnTo>
                  <a:lnTo>
                    <a:pt x="7" y="3152"/>
                  </a:lnTo>
                  <a:lnTo>
                    <a:pt x="12" y="3188"/>
                  </a:lnTo>
                  <a:lnTo>
                    <a:pt x="18" y="3224"/>
                  </a:lnTo>
                  <a:lnTo>
                    <a:pt x="26" y="3260"/>
                  </a:lnTo>
                  <a:lnTo>
                    <a:pt x="33" y="3296"/>
                  </a:lnTo>
                  <a:lnTo>
                    <a:pt x="43" y="3333"/>
                  </a:lnTo>
                  <a:lnTo>
                    <a:pt x="53" y="3370"/>
                  </a:lnTo>
                  <a:lnTo>
                    <a:pt x="64" y="3407"/>
                  </a:lnTo>
                  <a:lnTo>
                    <a:pt x="75" y="3444"/>
                  </a:lnTo>
                  <a:lnTo>
                    <a:pt x="88" y="3482"/>
                  </a:lnTo>
                  <a:lnTo>
                    <a:pt x="114" y="3561"/>
                  </a:lnTo>
                  <a:lnTo>
                    <a:pt x="140" y="3641"/>
                  </a:lnTo>
                  <a:lnTo>
                    <a:pt x="167" y="3723"/>
                  </a:lnTo>
                  <a:lnTo>
                    <a:pt x="195" y="3810"/>
                  </a:lnTo>
                  <a:lnTo>
                    <a:pt x="219" y="3888"/>
                  </a:lnTo>
                  <a:lnTo>
                    <a:pt x="244" y="3967"/>
                  </a:lnTo>
                  <a:lnTo>
                    <a:pt x="269" y="4045"/>
                  </a:lnTo>
                  <a:lnTo>
                    <a:pt x="295" y="4123"/>
                  </a:lnTo>
                  <a:lnTo>
                    <a:pt x="322" y="4201"/>
                  </a:lnTo>
                  <a:lnTo>
                    <a:pt x="350" y="4278"/>
                  </a:lnTo>
                  <a:lnTo>
                    <a:pt x="379" y="4356"/>
                  </a:lnTo>
                  <a:lnTo>
                    <a:pt x="408" y="4433"/>
                  </a:lnTo>
                  <a:lnTo>
                    <a:pt x="413" y="4440"/>
                  </a:lnTo>
                  <a:lnTo>
                    <a:pt x="422" y="4444"/>
                  </a:lnTo>
                  <a:lnTo>
                    <a:pt x="434" y="4446"/>
                  </a:lnTo>
                  <a:lnTo>
                    <a:pt x="449" y="4444"/>
                  </a:lnTo>
                  <a:lnTo>
                    <a:pt x="466" y="4440"/>
                  </a:lnTo>
                  <a:lnTo>
                    <a:pt x="485" y="4434"/>
                  </a:lnTo>
                  <a:lnTo>
                    <a:pt x="507" y="4425"/>
                  </a:lnTo>
                  <a:lnTo>
                    <a:pt x="531" y="4414"/>
                  </a:lnTo>
                  <a:lnTo>
                    <a:pt x="557" y="4401"/>
                  </a:lnTo>
                  <a:lnTo>
                    <a:pt x="584" y="4387"/>
                  </a:lnTo>
                  <a:lnTo>
                    <a:pt x="613" y="4372"/>
                  </a:lnTo>
                  <a:lnTo>
                    <a:pt x="642" y="4354"/>
                  </a:lnTo>
                  <a:lnTo>
                    <a:pt x="704" y="4317"/>
                  </a:lnTo>
                  <a:lnTo>
                    <a:pt x="767" y="4275"/>
                  </a:lnTo>
                  <a:lnTo>
                    <a:pt x="829" y="4234"/>
                  </a:lnTo>
                  <a:lnTo>
                    <a:pt x="891" y="4192"/>
                  </a:lnTo>
                  <a:lnTo>
                    <a:pt x="949" y="4151"/>
                  </a:lnTo>
                  <a:lnTo>
                    <a:pt x="1001" y="4114"/>
                  </a:lnTo>
                  <a:lnTo>
                    <a:pt x="1046" y="4080"/>
                  </a:lnTo>
                  <a:lnTo>
                    <a:pt x="1082" y="4053"/>
                  </a:lnTo>
                  <a:lnTo>
                    <a:pt x="1108" y="4033"/>
                  </a:lnTo>
                  <a:lnTo>
                    <a:pt x="1120" y="4023"/>
                  </a:lnTo>
                  <a:lnTo>
                    <a:pt x="1173" y="3970"/>
                  </a:lnTo>
                  <a:lnTo>
                    <a:pt x="1224" y="3916"/>
                  </a:lnTo>
                  <a:lnTo>
                    <a:pt x="1273" y="3860"/>
                  </a:lnTo>
                  <a:lnTo>
                    <a:pt x="1320" y="3803"/>
                  </a:lnTo>
                  <a:lnTo>
                    <a:pt x="1365" y="3745"/>
                  </a:lnTo>
                  <a:lnTo>
                    <a:pt x="1408" y="3685"/>
                  </a:lnTo>
                  <a:lnTo>
                    <a:pt x="1449" y="3624"/>
                  </a:lnTo>
                  <a:lnTo>
                    <a:pt x="1488" y="3563"/>
                  </a:lnTo>
                  <a:lnTo>
                    <a:pt x="1526" y="3499"/>
                  </a:lnTo>
                  <a:lnTo>
                    <a:pt x="1562" y="3436"/>
                  </a:lnTo>
                  <a:lnTo>
                    <a:pt x="1596" y="3370"/>
                  </a:lnTo>
                  <a:lnTo>
                    <a:pt x="1629" y="3305"/>
                  </a:lnTo>
                  <a:lnTo>
                    <a:pt x="1660" y="3238"/>
                  </a:lnTo>
                  <a:lnTo>
                    <a:pt x="1689" y="3170"/>
                  </a:lnTo>
                  <a:lnTo>
                    <a:pt x="1717" y="3102"/>
                  </a:lnTo>
                  <a:lnTo>
                    <a:pt x="1743" y="3033"/>
                  </a:lnTo>
                  <a:lnTo>
                    <a:pt x="1767" y="2963"/>
                  </a:lnTo>
                  <a:lnTo>
                    <a:pt x="1791" y="2893"/>
                  </a:lnTo>
                  <a:lnTo>
                    <a:pt x="1813" y="2823"/>
                  </a:lnTo>
                  <a:lnTo>
                    <a:pt x="1833" y="2751"/>
                  </a:lnTo>
                  <a:lnTo>
                    <a:pt x="1852" y="2680"/>
                  </a:lnTo>
                  <a:lnTo>
                    <a:pt x="1870" y="2608"/>
                  </a:lnTo>
                  <a:lnTo>
                    <a:pt x="1887" y="2535"/>
                  </a:lnTo>
                  <a:lnTo>
                    <a:pt x="1902" y="2463"/>
                  </a:lnTo>
                  <a:lnTo>
                    <a:pt x="1917" y="2390"/>
                  </a:lnTo>
                  <a:lnTo>
                    <a:pt x="1929" y="2317"/>
                  </a:lnTo>
                  <a:lnTo>
                    <a:pt x="1941" y="2245"/>
                  </a:lnTo>
                  <a:lnTo>
                    <a:pt x="1953" y="2172"/>
                  </a:lnTo>
                  <a:lnTo>
                    <a:pt x="1962" y="2099"/>
                  </a:lnTo>
                  <a:lnTo>
                    <a:pt x="1971" y="2026"/>
                  </a:lnTo>
                  <a:lnTo>
                    <a:pt x="1979" y="1954"/>
                  </a:lnTo>
                  <a:lnTo>
                    <a:pt x="1986" y="1882"/>
                  </a:lnTo>
                  <a:lnTo>
                    <a:pt x="2014" y="1875"/>
                  </a:lnTo>
                  <a:lnTo>
                    <a:pt x="2041" y="1867"/>
                  </a:lnTo>
                  <a:lnTo>
                    <a:pt x="2071" y="1856"/>
                  </a:lnTo>
                  <a:lnTo>
                    <a:pt x="2101" y="1842"/>
                  </a:lnTo>
                  <a:lnTo>
                    <a:pt x="2130" y="1827"/>
                  </a:lnTo>
                  <a:lnTo>
                    <a:pt x="2160" y="1809"/>
                  </a:lnTo>
                  <a:lnTo>
                    <a:pt x="2190" y="1789"/>
                  </a:lnTo>
                  <a:lnTo>
                    <a:pt x="2221" y="1766"/>
                  </a:lnTo>
                  <a:lnTo>
                    <a:pt x="2252" y="1743"/>
                  </a:lnTo>
                  <a:lnTo>
                    <a:pt x="2284" y="1718"/>
                  </a:lnTo>
                  <a:lnTo>
                    <a:pt x="2314" y="1691"/>
                  </a:lnTo>
                  <a:lnTo>
                    <a:pt x="2345" y="1664"/>
                  </a:lnTo>
                  <a:lnTo>
                    <a:pt x="2377" y="1634"/>
                  </a:lnTo>
                  <a:lnTo>
                    <a:pt x="2407" y="1605"/>
                  </a:lnTo>
                  <a:lnTo>
                    <a:pt x="2438" y="1574"/>
                  </a:lnTo>
                  <a:lnTo>
                    <a:pt x="2469" y="1543"/>
                  </a:lnTo>
                  <a:lnTo>
                    <a:pt x="2528" y="1480"/>
                  </a:lnTo>
                  <a:lnTo>
                    <a:pt x="2586" y="1415"/>
                  </a:lnTo>
                  <a:lnTo>
                    <a:pt x="2641" y="1351"/>
                  </a:lnTo>
                  <a:lnTo>
                    <a:pt x="2694" y="1288"/>
                  </a:lnTo>
                  <a:lnTo>
                    <a:pt x="2744" y="1228"/>
                  </a:lnTo>
                  <a:lnTo>
                    <a:pt x="2789" y="1172"/>
                  </a:lnTo>
                  <a:lnTo>
                    <a:pt x="2829" y="1121"/>
                  </a:lnTo>
                  <a:lnTo>
                    <a:pt x="2866" y="1077"/>
                  </a:lnTo>
                  <a:lnTo>
                    <a:pt x="2910" y="1023"/>
                  </a:lnTo>
                  <a:lnTo>
                    <a:pt x="2953" y="967"/>
                  </a:lnTo>
                  <a:lnTo>
                    <a:pt x="2995" y="911"/>
                  </a:lnTo>
                  <a:lnTo>
                    <a:pt x="3036" y="854"/>
                  </a:lnTo>
                  <a:lnTo>
                    <a:pt x="3077" y="796"/>
                  </a:lnTo>
                  <a:lnTo>
                    <a:pt x="3116" y="737"/>
                  </a:lnTo>
                  <a:lnTo>
                    <a:pt x="3153" y="676"/>
                  </a:lnTo>
                  <a:lnTo>
                    <a:pt x="3190" y="616"/>
                  </a:lnTo>
                  <a:lnTo>
                    <a:pt x="3225" y="555"/>
                  </a:lnTo>
                  <a:lnTo>
                    <a:pt x="3257" y="492"/>
                  </a:lnTo>
                  <a:lnTo>
                    <a:pt x="3289" y="429"/>
                  </a:lnTo>
                  <a:lnTo>
                    <a:pt x="3320" y="365"/>
                  </a:lnTo>
                  <a:lnTo>
                    <a:pt x="3348" y="301"/>
                  </a:lnTo>
                  <a:lnTo>
                    <a:pt x="3375" y="235"/>
                  </a:lnTo>
                  <a:lnTo>
                    <a:pt x="3400" y="170"/>
                  </a:lnTo>
                  <a:lnTo>
                    <a:pt x="3424" y="103"/>
                  </a:lnTo>
                  <a:lnTo>
                    <a:pt x="3427" y="91"/>
                  </a:lnTo>
                  <a:lnTo>
                    <a:pt x="3430" y="78"/>
                  </a:lnTo>
                  <a:lnTo>
                    <a:pt x="3432" y="64"/>
                  </a:lnTo>
                  <a:lnTo>
                    <a:pt x="3433" y="51"/>
                  </a:lnTo>
                  <a:lnTo>
                    <a:pt x="3434" y="26"/>
                  </a:lnTo>
                  <a:lnTo>
                    <a:pt x="3435" y="0"/>
                  </a:lnTo>
                  <a:lnTo>
                    <a:pt x="3409" y="0"/>
                  </a:lnTo>
                  <a:lnTo>
                    <a:pt x="3381" y="0"/>
                  </a:lnTo>
                  <a:lnTo>
                    <a:pt x="3353" y="0"/>
                  </a:lnTo>
                  <a:lnTo>
                    <a:pt x="3320" y="0"/>
                  </a:lnTo>
                  <a:lnTo>
                    <a:pt x="3277" y="0"/>
                  </a:lnTo>
                  <a:lnTo>
                    <a:pt x="3233" y="0"/>
                  </a:lnTo>
                  <a:lnTo>
                    <a:pt x="3191" y="0"/>
                  </a:lnTo>
                  <a:lnTo>
                    <a:pt x="3148" y="0"/>
                  </a:lnTo>
                  <a:lnTo>
                    <a:pt x="3104" y="0"/>
                  </a:lnTo>
                  <a:lnTo>
                    <a:pt x="3061" y="0"/>
                  </a:lnTo>
                  <a:lnTo>
                    <a:pt x="3018" y="0"/>
                  </a:lnTo>
                  <a:lnTo>
                    <a:pt x="2975" y="0"/>
                  </a:lnTo>
                  <a:lnTo>
                    <a:pt x="2949" y="0"/>
                  </a:lnTo>
                  <a:lnTo>
                    <a:pt x="2922" y="0"/>
                  </a:lnTo>
                  <a:lnTo>
                    <a:pt x="2893" y="0"/>
                  </a:lnTo>
                  <a:lnTo>
                    <a:pt x="2860" y="0"/>
                  </a:lnTo>
                  <a:lnTo>
                    <a:pt x="2751" y="0"/>
                  </a:lnTo>
                  <a:lnTo>
                    <a:pt x="2637" y="1"/>
                  </a:lnTo>
                  <a:lnTo>
                    <a:pt x="2517" y="2"/>
                  </a:lnTo>
                  <a:lnTo>
                    <a:pt x="2396" y="5"/>
                  </a:lnTo>
                  <a:lnTo>
                    <a:pt x="2333" y="7"/>
                  </a:lnTo>
                  <a:lnTo>
                    <a:pt x="2270" y="10"/>
                  </a:lnTo>
                  <a:lnTo>
                    <a:pt x="2206" y="13"/>
                  </a:lnTo>
                  <a:lnTo>
                    <a:pt x="2142" y="18"/>
                  </a:lnTo>
                  <a:lnTo>
                    <a:pt x="2078" y="22"/>
                  </a:lnTo>
                  <a:lnTo>
                    <a:pt x="2014" y="27"/>
                  </a:lnTo>
                  <a:lnTo>
                    <a:pt x="1948" y="33"/>
                  </a:lnTo>
                  <a:lnTo>
                    <a:pt x="1884" y="40"/>
                  </a:lnTo>
                  <a:lnTo>
                    <a:pt x="1819" y="48"/>
                  </a:lnTo>
                  <a:lnTo>
                    <a:pt x="1755" y="57"/>
                  </a:lnTo>
                  <a:lnTo>
                    <a:pt x="1690" y="67"/>
                  </a:lnTo>
                  <a:lnTo>
                    <a:pt x="1627" y="78"/>
                  </a:lnTo>
                  <a:lnTo>
                    <a:pt x="1562" y="90"/>
                  </a:lnTo>
                  <a:lnTo>
                    <a:pt x="1500" y="103"/>
                  </a:lnTo>
                  <a:lnTo>
                    <a:pt x="1438" y="118"/>
                  </a:lnTo>
                  <a:lnTo>
                    <a:pt x="1375" y="134"/>
                  </a:lnTo>
                  <a:lnTo>
                    <a:pt x="1314" y="151"/>
                  </a:lnTo>
                  <a:lnTo>
                    <a:pt x="1255" y="170"/>
                  </a:lnTo>
                  <a:lnTo>
                    <a:pt x="1195" y="190"/>
                  </a:lnTo>
                  <a:lnTo>
                    <a:pt x="1137" y="211"/>
                  </a:lnTo>
                  <a:lnTo>
                    <a:pt x="1080" y="234"/>
                  </a:lnTo>
                  <a:lnTo>
                    <a:pt x="1024" y="259"/>
                  </a:lnTo>
                  <a:lnTo>
                    <a:pt x="970" y="285"/>
                  </a:lnTo>
                  <a:lnTo>
                    <a:pt x="917" y="314"/>
                  </a:lnTo>
                  <a:close/>
                </a:path>
              </a:pathLst>
            </a:custGeom>
            <a:solidFill>
              <a:srgbClr val="D1B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3" name="Freeform 77"/>
            <p:cNvSpPr>
              <a:spLocks noChangeAspect="1"/>
            </p:cNvSpPr>
            <p:nvPr/>
          </p:nvSpPr>
          <p:spPr bwMode="auto">
            <a:xfrm>
              <a:off x="4472" y="2896"/>
              <a:ext cx="173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4" name="Freeform 78"/>
            <p:cNvSpPr>
              <a:spLocks noChangeAspect="1"/>
            </p:cNvSpPr>
            <p:nvPr/>
          </p:nvSpPr>
          <p:spPr bwMode="auto">
            <a:xfrm>
              <a:off x="4472" y="2921"/>
              <a:ext cx="142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5" name="Freeform 79"/>
            <p:cNvSpPr>
              <a:spLocks noChangeAspect="1"/>
            </p:cNvSpPr>
            <p:nvPr/>
          </p:nvSpPr>
          <p:spPr bwMode="auto">
            <a:xfrm>
              <a:off x="4459" y="2816"/>
              <a:ext cx="63" cy="112"/>
            </a:xfrm>
            <a:custGeom>
              <a:avLst/>
              <a:gdLst>
                <a:gd name="T0" fmla="*/ 394 w 2333"/>
                <a:gd name="T1" fmla="*/ 142 h 4213"/>
                <a:gd name="T2" fmla="*/ 346 w 2333"/>
                <a:gd name="T3" fmla="*/ 210 h 4213"/>
                <a:gd name="T4" fmla="*/ 319 w 2333"/>
                <a:gd name="T5" fmla="*/ 289 h 4213"/>
                <a:gd name="T6" fmla="*/ 306 w 2333"/>
                <a:gd name="T7" fmla="*/ 374 h 4213"/>
                <a:gd name="T8" fmla="*/ 313 w 2333"/>
                <a:gd name="T9" fmla="*/ 541 h 4213"/>
                <a:gd name="T10" fmla="*/ 342 w 2333"/>
                <a:gd name="T11" fmla="*/ 709 h 4213"/>
                <a:gd name="T12" fmla="*/ 395 w 2333"/>
                <a:gd name="T13" fmla="*/ 849 h 4213"/>
                <a:gd name="T14" fmla="*/ 468 w 2333"/>
                <a:gd name="T15" fmla="*/ 975 h 4213"/>
                <a:gd name="T16" fmla="*/ 593 w 2333"/>
                <a:gd name="T17" fmla="*/ 1139 h 4213"/>
                <a:gd name="T18" fmla="*/ 781 w 2333"/>
                <a:gd name="T19" fmla="*/ 1370 h 4213"/>
                <a:gd name="T20" fmla="*/ 942 w 2333"/>
                <a:gd name="T21" fmla="*/ 1607 h 4213"/>
                <a:gd name="T22" fmla="*/ 1094 w 2333"/>
                <a:gd name="T23" fmla="*/ 1847 h 4213"/>
                <a:gd name="T24" fmla="*/ 1248 w 2333"/>
                <a:gd name="T25" fmla="*/ 2084 h 4213"/>
                <a:gd name="T26" fmla="*/ 1385 w 2333"/>
                <a:gd name="T27" fmla="*/ 2283 h 4213"/>
                <a:gd name="T28" fmla="*/ 1430 w 2333"/>
                <a:gd name="T29" fmla="*/ 2376 h 4213"/>
                <a:gd name="T30" fmla="*/ 1444 w 2333"/>
                <a:gd name="T31" fmla="*/ 2449 h 4213"/>
                <a:gd name="T32" fmla="*/ 1428 w 2333"/>
                <a:gd name="T33" fmla="*/ 2525 h 4213"/>
                <a:gd name="T34" fmla="*/ 1381 w 2333"/>
                <a:gd name="T35" fmla="*/ 2606 h 4213"/>
                <a:gd name="T36" fmla="*/ 1296 w 2333"/>
                <a:gd name="T37" fmla="*/ 2699 h 4213"/>
                <a:gd name="T38" fmla="*/ 1082 w 2333"/>
                <a:gd name="T39" fmla="*/ 2889 h 4213"/>
                <a:gd name="T40" fmla="*/ 858 w 2333"/>
                <a:gd name="T41" fmla="*/ 3060 h 4213"/>
                <a:gd name="T42" fmla="*/ 620 w 2333"/>
                <a:gd name="T43" fmla="*/ 3215 h 4213"/>
                <a:gd name="T44" fmla="*/ 380 w 2333"/>
                <a:gd name="T45" fmla="*/ 3363 h 4213"/>
                <a:gd name="T46" fmla="*/ 218 w 2333"/>
                <a:gd name="T47" fmla="*/ 3487 h 4213"/>
                <a:gd name="T48" fmla="*/ 120 w 2333"/>
                <a:gd name="T49" fmla="*/ 3589 h 4213"/>
                <a:gd name="T50" fmla="*/ 46 w 2333"/>
                <a:gd name="T51" fmla="*/ 3708 h 4213"/>
                <a:gd name="T52" fmla="*/ 5 w 2333"/>
                <a:gd name="T53" fmla="*/ 3841 h 4213"/>
                <a:gd name="T54" fmla="*/ 13 w 2333"/>
                <a:gd name="T55" fmla="*/ 4039 h 4213"/>
                <a:gd name="T56" fmla="*/ 110 w 2333"/>
                <a:gd name="T57" fmla="*/ 4175 h 4213"/>
                <a:gd name="T58" fmla="*/ 272 w 2333"/>
                <a:gd name="T59" fmla="*/ 4213 h 4213"/>
                <a:gd name="T60" fmla="*/ 472 w 2333"/>
                <a:gd name="T61" fmla="*/ 4184 h 4213"/>
                <a:gd name="T62" fmla="*/ 680 w 2333"/>
                <a:gd name="T63" fmla="*/ 4113 h 4213"/>
                <a:gd name="T64" fmla="*/ 985 w 2333"/>
                <a:gd name="T65" fmla="*/ 3974 h 4213"/>
                <a:gd name="T66" fmla="*/ 1203 w 2333"/>
                <a:gd name="T67" fmla="*/ 3861 h 4213"/>
                <a:gd name="T68" fmla="*/ 1443 w 2333"/>
                <a:gd name="T69" fmla="*/ 3716 h 4213"/>
                <a:gd name="T70" fmla="*/ 1686 w 2333"/>
                <a:gd name="T71" fmla="*/ 3544 h 4213"/>
                <a:gd name="T72" fmla="*/ 1914 w 2333"/>
                <a:gd name="T73" fmla="*/ 3353 h 4213"/>
                <a:gd name="T74" fmla="*/ 2108 w 2333"/>
                <a:gd name="T75" fmla="*/ 3148 h 4213"/>
                <a:gd name="T76" fmla="*/ 2250 w 2333"/>
                <a:gd name="T77" fmla="*/ 2935 h 4213"/>
                <a:gd name="T78" fmla="*/ 2330 w 2333"/>
                <a:gd name="T79" fmla="*/ 2670 h 4213"/>
                <a:gd name="T80" fmla="*/ 2308 w 2333"/>
                <a:gd name="T81" fmla="*/ 2348 h 4213"/>
                <a:gd name="T82" fmla="*/ 2201 w 2333"/>
                <a:gd name="T83" fmla="*/ 2013 h 4213"/>
                <a:gd name="T84" fmla="*/ 2037 w 2333"/>
                <a:gd name="T85" fmla="*/ 1678 h 4213"/>
                <a:gd name="T86" fmla="*/ 1848 w 2333"/>
                <a:gd name="T87" fmla="*/ 1358 h 4213"/>
                <a:gd name="T88" fmla="*/ 1599 w 2333"/>
                <a:gd name="T89" fmla="*/ 963 h 4213"/>
                <a:gd name="T90" fmla="*/ 1492 w 2333"/>
                <a:gd name="T91" fmla="*/ 777 h 4213"/>
                <a:gd name="T92" fmla="*/ 1348 w 2333"/>
                <a:gd name="T93" fmla="*/ 480 h 4213"/>
                <a:gd name="T94" fmla="*/ 1256 w 2333"/>
                <a:gd name="T95" fmla="*/ 319 h 4213"/>
                <a:gd name="T96" fmla="*/ 1146 w 2333"/>
                <a:gd name="T97" fmla="*/ 179 h 4213"/>
                <a:gd name="T98" fmla="*/ 1008 w 2333"/>
                <a:gd name="T99" fmla="*/ 70 h 4213"/>
                <a:gd name="T100" fmla="*/ 835 w 2333"/>
                <a:gd name="T101" fmla="*/ 7 h 4213"/>
                <a:gd name="T102" fmla="*/ 705 w 2333"/>
                <a:gd name="T103" fmla="*/ 2 h 4213"/>
                <a:gd name="T104" fmla="*/ 582 w 2333"/>
                <a:gd name="T105" fmla="*/ 28 h 4213"/>
                <a:gd name="T106" fmla="*/ 470 w 2333"/>
                <a:gd name="T107" fmla="*/ 81 h 4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3"/>
                <a:gd name="T163" fmla="*/ 0 h 4213"/>
                <a:gd name="T164" fmla="*/ 2333 w 2333"/>
                <a:gd name="T165" fmla="*/ 4213 h 4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3" h="4213">
                  <a:moveTo>
                    <a:pt x="449" y="95"/>
                  </a:moveTo>
                  <a:lnTo>
                    <a:pt x="434" y="106"/>
                  </a:lnTo>
                  <a:lnTo>
                    <a:pt x="419" y="117"/>
                  </a:lnTo>
                  <a:lnTo>
                    <a:pt x="407" y="129"/>
                  </a:lnTo>
                  <a:lnTo>
                    <a:pt x="394" y="142"/>
                  </a:lnTo>
                  <a:lnTo>
                    <a:pt x="383" y="154"/>
                  </a:lnTo>
                  <a:lnTo>
                    <a:pt x="373" y="168"/>
                  </a:lnTo>
                  <a:lnTo>
                    <a:pt x="363" y="182"/>
                  </a:lnTo>
                  <a:lnTo>
                    <a:pt x="355" y="197"/>
                  </a:lnTo>
                  <a:lnTo>
                    <a:pt x="346" y="210"/>
                  </a:lnTo>
                  <a:lnTo>
                    <a:pt x="340" y="226"/>
                  </a:lnTo>
                  <a:lnTo>
                    <a:pt x="334" y="241"/>
                  </a:lnTo>
                  <a:lnTo>
                    <a:pt x="327" y="257"/>
                  </a:lnTo>
                  <a:lnTo>
                    <a:pt x="323" y="273"/>
                  </a:lnTo>
                  <a:lnTo>
                    <a:pt x="319" y="289"/>
                  </a:lnTo>
                  <a:lnTo>
                    <a:pt x="315" y="306"/>
                  </a:lnTo>
                  <a:lnTo>
                    <a:pt x="313" y="322"/>
                  </a:lnTo>
                  <a:lnTo>
                    <a:pt x="309" y="339"/>
                  </a:lnTo>
                  <a:lnTo>
                    <a:pt x="307" y="357"/>
                  </a:lnTo>
                  <a:lnTo>
                    <a:pt x="306" y="374"/>
                  </a:lnTo>
                  <a:lnTo>
                    <a:pt x="305" y="392"/>
                  </a:lnTo>
                  <a:lnTo>
                    <a:pt x="305" y="429"/>
                  </a:lnTo>
                  <a:lnTo>
                    <a:pt x="306" y="466"/>
                  </a:lnTo>
                  <a:lnTo>
                    <a:pt x="308" y="503"/>
                  </a:lnTo>
                  <a:lnTo>
                    <a:pt x="313" y="541"/>
                  </a:lnTo>
                  <a:lnTo>
                    <a:pt x="317" y="579"/>
                  </a:lnTo>
                  <a:lnTo>
                    <a:pt x="322" y="619"/>
                  </a:lnTo>
                  <a:lnTo>
                    <a:pt x="327" y="649"/>
                  </a:lnTo>
                  <a:lnTo>
                    <a:pt x="334" y="680"/>
                  </a:lnTo>
                  <a:lnTo>
                    <a:pt x="342" y="709"/>
                  </a:lnTo>
                  <a:lnTo>
                    <a:pt x="351" y="739"/>
                  </a:lnTo>
                  <a:lnTo>
                    <a:pt x="360" y="768"/>
                  </a:lnTo>
                  <a:lnTo>
                    <a:pt x="371" y="795"/>
                  </a:lnTo>
                  <a:lnTo>
                    <a:pt x="382" y="823"/>
                  </a:lnTo>
                  <a:lnTo>
                    <a:pt x="395" y="849"/>
                  </a:lnTo>
                  <a:lnTo>
                    <a:pt x="408" y="875"/>
                  </a:lnTo>
                  <a:lnTo>
                    <a:pt x="423" y="901"/>
                  </a:lnTo>
                  <a:lnTo>
                    <a:pt x="436" y="926"/>
                  </a:lnTo>
                  <a:lnTo>
                    <a:pt x="452" y="951"/>
                  </a:lnTo>
                  <a:lnTo>
                    <a:pt x="468" y="975"/>
                  </a:lnTo>
                  <a:lnTo>
                    <a:pt x="485" y="999"/>
                  </a:lnTo>
                  <a:lnTo>
                    <a:pt x="502" y="1023"/>
                  </a:lnTo>
                  <a:lnTo>
                    <a:pt x="520" y="1047"/>
                  </a:lnTo>
                  <a:lnTo>
                    <a:pt x="556" y="1093"/>
                  </a:lnTo>
                  <a:lnTo>
                    <a:pt x="593" y="1139"/>
                  </a:lnTo>
                  <a:lnTo>
                    <a:pt x="631" y="1184"/>
                  </a:lnTo>
                  <a:lnTo>
                    <a:pt x="669" y="1230"/>
                  </a:lnTo>
                  <a:lnTo>
                    <a:pt x="707" y="1276"/>
                  </a:lnTo>
                  <a:lnTo>
                    <a:pt x="745" y="1323"/>
                  </a:lnTo>
                  <a:lnTo>
                    <a:pt x="781" y="1370"/>
                  </a:lnTo>
                  <a:lnTo>
                    <a:pt x="816" y="1418"/>
                  </a:lnTo>
                  <a:lnTo>
                    <a:pt x="849" y="1465"/>
                  </a:lnTo>
                  <a:lnTo>
                    <a:pt x="880" y="1512"/>
                  </a:lnTo>
                  <a:lnTo>
                    <a:pt x="911" y="1560"/>
                  </a:lnTo>
                  <a:lnTo>
                    <a:pt x="942" y="1607"/>
                  </a:lnTo>
                  <a:lnTo>
                    <a:pt x="972" y="1655"/>
                  </a:lnTo>
                  <a:lnTo>
                    <a:pt x="1003" y="1703"/>
                  </a:lnTo>
                  <a:lnTo>
                    <a:pt x="1034" y="1751"/>
                  </a:lnTo>
                  <a:lnTo>
                    <a:pt x="1063" y="1798"/>
                  </a:lnTo>
                  <a:lnTo>
                    <a:pt x="1094" y="1847"/>
                  </a:lnTo>
                  <a:lnTo>
                    <a:pt x="1125" y="1895"/>
                  </a:lnTo>
                  <a:lnTo>
                    <a:pt x="1154" y="1942"/>
                  </a:lnTo>
                  <a:lnTo>
                    <a:pt x="1185" y="1990"/>
                  </a:lnTo>
                  <a:lnTo>
                    <a:pt x="1217" y="2037"/>
                  </a:lnTo>
                  <a:lnTo>
                    <a:pt x="1248" y="2084"/>
                  </a:lnTo>
                  <a:lnTo>
                    <a:pt x="1280" y="2130"/>
                  </a:lnTo>
                  <a:lnTo>
                    <a:pt x="1313" y="2176"/>
                  </a:lnTo>
                  <a:lnTo>
                    <a:pt x="1339" y="2214"/>
                  </a:lnTo>
                  <a:lnTo>
                    <a:pt x="1363" y="2249"/>
                  </a:lnTo>
                  <a:lnTo>
                    <a:pt x="1385" y="2283"/>
                  </a:lnTo>
                  <a:lnTo>
                    <a:pt x="1403" y="2314"/>
                  </a:lnTo>
                  <a:lnTo>
                    <a:pt x="1411" y="2330"/>
                  </a:lnTo>
                  <a:lnTo>
                    <a:pt x="1419" y="2345"/>
                  </a:lnTo>
                  <a:lnTo>
                    <a:pt x="1425" y="2360"/>
                  </a:lnTo>
                  <a:lnTo>
                    <a:pt x="1430" y="2376"/>
                  </a:lnTo>
                  <a:lnTo>
                    <a:pt x="1436" y="2391"/>
                  </a:lnTo>
                  <a:lnTo>
                    <a:pt x="1439" y="2405"/>
                  </a:lnTo>
                  <a:lnTo>
                    <a:pt x="1442" y="2420"/>
                  </a:lnTo>
                  <a:lnTo>
                    <a:pt x="1443" y="2434"/>
                  </a:lnTo>
                  <a:lnTo>
                    <a:pt x="1444" y="2449"/>
                  </a:lnTo>
                  <a:lnTo>
                    <a:pt x="1443" y="2463"/>
                  </a:lnTo>
                  <a:lnTo>
                    <a:pt x="1441" y="2478"/>
                  </a:lnTo>
                  <a:lnTo>
                    <a:pt x="1438" y="2494"/>
                  </a:lnTo>
                  <a:lnTo>
                    <a:pt x="1434" y="2509"/>
                  </a:lnTo>
                  <a:lnTo>
                    <a:pt x="1428" y="2525"/>
                  </a:lnTo>
                  <a:lnTo>
                    <a:pt x="1422" y="2541"/>
                  </a:lnTo>
                  <a:lnTo>
                    <a:pt x="1413" y="2557"/>
                  </a:lnTo>
                  <a:lnTo>
                    <a:pt x="1404" y="2572"/>
                  </a:lnTo>
                  <a:lnTo>
                    <a:pt x="1393" y="2589"/>
                  </a:lnTo>
                  <a:lnTo>
                    <a:pt x="1381" y="2606"/>
                  </a:lnTo>
                  <a:lnTo>
                    <a:pt x="1367" y="2623"/>
                  </a:lnTo>
                  <a:lnTo>
                    <a:pt x="1351" y="2642"/>
                  </a:lnTo>
                  <a:lnTo>
                    <a:pt x="1334" y="2660"/>
                  </a:lnTo>
                  <a:lnTo>
                    <a:pt x="1316" y="2679"/>
                  </a:lnTo>
                  <a:lnTo>
                    <a:pt x="1296" y="2699"/>
                  </a:lnTo>
                  <a:lnTo>
                    <a:pt x="1254" y="2738"/>
                  </a:lnTo>
                  <a:lnTo>
                    <a:pt x="1211" y="2776"/>
                  </a:lnTo>
                  <a:lnTo>
                    <a:pt x="1168" y="2815"/>
                  </a:lnTo>
                  <a:lnTo>
                    <a:pt x="1126" y="2852"/>
                  </a:lnTo>
                  <a:lnTo>
                    <a:pt x="1082" y="2889"/>
                  </a:lnTo>
                  <a:lnTo>
                    <a:pt x="1038" y="2923"/>
                  </a:lnTo>
                  <a:lnTo>
                    <a:pt x="994" y="2958"/>
                  </a:lnTo>
                  <a:lnTo>
                    <a:pt x="949" y="2993"/>
                  </a:lnTo>
                  <a:lnTo>
                    <a:pt x="904" y="3027"/>
                  </a:lnTo>
                  <a:lnTo>
                    <a:pt x="858" y="3060"/>
                  </a:lnTo>
                  <a:lnTo>
                    <a:pt x="812" y="3093"/>
                  </a:lnTo>
                  <a:lnTo>
                    <a:pt x="765" y="3124"/>
                  </a:lnTo>
                  <a:lnTo>
                    <a:pt x="718" y="3155"/>
                  </a:lnTo>
                  <a:lnTo>
                    <a:pt x="669" y="3186"/>
                  </a:lnTo>
                  <a:lnTo>
                    <a:pt x="620" y="3215"/>
                  </a:lnTo>
                  <a:lnTo>
                    <a:pt x="571" y="3245"/>
                  </a:lnTo>
                  <a:lnTo>
                    <a:pt x="524" y="3272"/>
                  </a:lnTo>
                  <a:lnTo>
                    <a:pt x="477" y="3301"/>
                  </a:lnTo>
                  <a:lnTo>
                    <a:pt x="428" y="3332"/>
                  </a:lnTo>
                  <a:lnTo>
                    <a:pt x="380" y="3363"/>
                  </a:lnTo>
                  <a:lnTo>
                    <a:pt x="333" y="3396"/>
                  </a:lnTo>
                  <a:lnTo>
                    <a:pt x="285" y="3431"/>
                  </a:lnTo>
                  <a:lnTo>
                    <a:pt x="263" y="3449"/>
                  </a:lnTo>
                  <a:lnTo>
                    <a:pt x="241" y="3468"/>
                  </a:lnTo>
                  <a:lnTo>
                    <a:pt x="218" y="3487"/>
                  </a:lnTo>
                  <a:lnTo>
                    <a:pt x="197" y="3506"/>
                  </a:lnTo>
                  <a:lnTo>
                    <a:pt x="177" y="3526"/>
                  </a:lnTo>
                  <a:lnTo>
                    <a:pt x="157" y="3547"/>
                  </a:lnTo>
                  <a:lnTo>
                    <a:pt x="138" y="3568"/>
                  </a:lnTo>
                  <a:lnTo>
                    <a:pt x="120" y="3589"/>
                  </a:lnTo>
                  <a:lnTo>
                    <a:pt x="103" y="3612"/>
                  </a:lnTo>
                  <a:lnTo>
                    <a:pt x="87" y="3635"/>
                  </a:lnTo>
                  <a:lnTo>
                    <a:pt x="73" y="3658"/>
                  </a:lnTo>
                  <a:lnTo>
                    <a:pt x="59" y="3683"/>
                  </a:lnTo>
                  <a:lnTo>
                    <a:pt x="46" y="3708"/>
                  </a:lnTo>
                  <a:lnTo>
                    <a:pt x="34" y="3732"/>
                  </a:lnTo>
                  <a:lnTo>
                    <a:pt x="25" y="3759"/>
                  </a:lnTo>
                  <a:lnTo>
                    <a:pt x="16" y="3785"/>
                  </a:lnTo>
                  <a:lnTo>
                    <a:pt x="10" y="3813"/>
                  </a:lnTo>
                  <a:lnTo>
                    <a:pt x="5" y="3841"/>
                  </a:lnTo>
                  <a:lnTo>
                    <a:pt x="2" y="3870"/>
                  </a:lnTo>
                  <a:lnTo>
                    <a:pt x="0" y="3899"/>
                  </a:lnTo>
                  <a:lnTo>
                    <a:pt x="1" y="3951"/>
                  </a:lnTo>
                  <a:lnTo>
                    <a:pt x="5" y="3998"/>
                  </a:lnTo>
                  <a:lnTo>
                    <a:pt x="13" y="4039"/>
                  </a:lnTo>
                  <a:lnTo>
                    <a:pt x="26" y="4076"/>
                  </a:lnTo>
                  <a:lnTo>
                    <a:pt x="43" y="4107"/>
                  </a:lnTo>
                  <a:lnTo>
                    <a:pt x="62" y="4134"/>
                  </a:lnTo>
                  <a:lnTo>
                    <a:pt x="84" y="4156"/>
                  </a:lnTo>
                  <a:lnTo>
                    <a:pt x="110" y="4175"/>
                  </a:lnTo>
                  <a:lnTo>
                    <a:pt x="138" y="4190"/>
                  </a:lnTo>
                  <a:lnTo>
                    <a:pt x="169" y="4201"/>
                  </a:lnTo>
                  <a:lnTo>
                    <a:pt x="202" y="4208"/>
                  </a:lnTo>
                  <a:lnTo>
                    <a:pt x="235" y="4212"/>
                  </a:lnTo>
                  <a:lnTo>
                    <a:pt x="272" y="4213"/>
                  </a:lnTo>
                  <a:lnTo>
                    <a:pt x="310" y="4212"/>
                  </a:lnTo>
                  <a:lnTo>
                    <a:pt x="350" y="4208"/>
                  </a:lnTo>
                  <a:lnTo>
                    <a:pt x="390" y="4202"/>
                  </a:lnTo>
                  <a:lnTo>
                    <a:pt x="430" y="4193"/>
                  </a:lnTo>
                  <a:lnTo>
                    <a:pt x="472" y="4184"/>
                  </a:lnTo>
                  <a:lnTo>
                    <a:pt x="514" y="4172"/>
                  </a:lnTo>
                  <a:lnTo>
                    <a:pt x="556" y="4158"/>
                  </a:lnTo>
                  <a:lnTo>
                    <a:pt x="597" y="4144"/>
                  </a:lnTo>
                  <a:lnTo>
                    <a:pt x="639" y="4129"/>
                  </a:lnTo>
                  <a:lnTo>
                    <a:pt x="680" y="4113"/>
                  </a:lnTo>
                  <a:lnTo>
                    <a:pt x="720" y="4096"/>
                  </a:lnTo>
                  <a:lnTo>
                    <a:pt x="797" y="4063"/>
                  </a:lnTo>
                  <a:lnTo>
                    <a:pt x="869" y="4030"/>
                  </a:lnTo>
                  <a:lnTo>
                    <a:pt x="932" y="4000"/>
                  </a:lnTo>
                  <a:lnTo>
                    <a:pt x="985" y="3974"/>
                  </a:lnTo>
                  <a:lnTo>
                    <a:pt x="1026" y="3954"/>
                  </a:lnTo>
                  <a:lnTo>
                    <a:pt x="1069" y="3933"/>
                  </a:lnTo>
                  <a:lnTo>
                    <a:pt x="1113" y="3911"/>
                  </a:lnTo>
                  <a:lnTo>
                    <a:pt x="1158" y="3887"/>
                  </a:lnTo>
                  <a:lnTo>
                    <a:pt x="1203" y="3861"/>
                  </a:lnTo>
                  <a:lnTo>
                    <a:pt x="1251" y="3835"/>
                  </a:lnTo>
                  <a:lnTo>
                    <a:pt x="1297" y="3806"/>
                  </a:lnTo>
                  <a:lnTo>
                    <a:pt x="1346" y="3778"/>
                  </a:lnTo>
                  <a:lnTo>
                    <a:pt x="1394" y="3747"/>
                  </a:lnTo>
                  <a:lnTo>
                    <a:pt x="1443" y="3716"/>
                  </a:lnTo>
                  <a:lnTo>
                    <a:pt x="1492" y="3684"/>
                  </a:lnTo>
                  <a:lnTo>
                    <a:pt x="1540" y="3650"/>
                  </a:lnTo>
                  <a:lnTo>
                    <a:pt x="1589" y="3616"/>
                  </a:lnTo>
                  <a:lnTo>
                    <a:pt x="1638" y="3581"/>
                  </a:lnTo>
                  <a:lnTo>
                    <a:pt x="1686" y="3544"/>
                  </a:lnTo>
                  <a:lnTo>
                    <a:pt x="1733" y="3507"/>
                  </a:lnTo>
                  <a:lnTo>
                    <a:pt x="1779" y="3470"/>
                  </a:lnTo>
                  <a:lnTo>
                    <a:pt x="1826" y="3432"/>
                  </a:lnTo>
                  <a:lnTo>
                    <a:pt x="1870" y="3393"/>
                  </a:lnTo>
                  <a:lnTo>
                    <a:pt x="1914" y="3353"/>
                  </a:lnTo>
                  <a:lnTo>
                    <a:pt x="1956" y="3312"/>
                  </a:lnTo>
                  <a:lnTo>
                    <a:pt x="1996" y="3272"/>
                  </a:lnTo>
                  <a:lnTo>
                    <a:pt x="2035" y="3231"/>
                  </a:lnTo>
                  <a:lnTo>
                    <a:pt x="2072" y="3190"/>
                  </a:lnTo>
                  <a:lnTo>
                    <a:pt x="2108" y="3148"/>
                  </a:lnTo>
                  <a:lnTo>
                    <a:pt x="2141" y="3105"/>
                  </a:lnTo>
                  <a:lnTo>
                    <a:pt x="2172" y="3063"/>
                  </a:lnTo>
                  <a:lnTo>
                    <a:pt x="2201" y="3021"/>
                  </a:lnTo>
                  <a:lnTo>
                    <a:pt x="2227" y="2977"/>
                  </a:lnTo>
                  <a:lnTo>
                    <a:pt x="2250" y="2935"/>
                  </a:lnTo>
                  <a:lnTo>
                    <a:pt x="2271" y="2892"/>
                  </a:lnTo>
                  <a:lnTo>
                    <a:pt x="2289" y="2848"/>
                  </a:lnTo>
                  <a:lnTo>
                    <a:pt x="2307" y="2790"/>
                  </a:lnTo>
                  <a:lnTo>
                    <a:pt x="2321" y="2730"/>
                  </a:lnTo>
                  <a:lnTo>
                    <a:pt x="2330" y="2670"/>
                  </a:lnTo>
                  <a:lnTo>
                    <a:pt x="2333" y="2607"/>
                  </a:lnTo>
                  <a:lnTo>
                    <a:pt x="2333" y="2544"/>
                  </a:lnTo>
                  <a:lnTo>
                    <a:pt x="2329" y="2479"/>
                  </a:lnTo>
                  <a:lnTo>
                    <a:pt x="2321" y="2415"/>
                  </a:lnTo>
                  <a:lnTo>
                    <a:pt x="2308" y="2348"/>
                  </a:lnTo>
                  <a:lnTo>
                    <a:pt x="2293" y="2283"/>
                  </a:lnTo>
                  <a:lnTo>
                    <a:pt x="2274" y="2215"/>
                  </a:lnTo>
                  <a:lnTo>
                    <a:pt x="2252" y="2148"/>
                  </a:lnTo>
                  <a:lnTo>
                    <a:pt x="2228" y="2081"/>
                  </a:lnTo>
                  <a:lnTo>
                    <a:pt x="2201" y="2013"/>
                  </a:lnTo>
                  <a:lnTo>
                    <a:pt x="2172" y="1945"/>
                  </a:lnTo>
                  <a:lnTo>
                    <a:pt x="2141" y="1878"/>
                  </a:lnTo>
                  <a:lnTo>
                    <a:pt x="2108" y="1811"/>
                  </a:lnTo>
                  <a:lnTo>
                    <a:pt x="2073" y="1745"/>
                  </a:lnTo>
                  <a:lnTo>
                    <a:pt x="2037" y="1678"/>
                  </a:lnTo>
                  <a:lnTo>
                    <a:pt x="2001" y="1612"/>
                  </a:lnTo>
                  <a:lnTo>
                    <a:pt x="1963" y="1547"/>
                  </a:lnTo>
                  <a:lnTo>
                    <a:pt x="1925" y="1483"/>
                  </a:lnTo>
                  <a:lnTo>
                    <a:pt x="1887" y="1420"/>
                  </a:lnTo>
                  <a:lnTo>
                    <a:pt x="1848" y="1358"/>
                  </a:lnTo>
                  <a:lnTo>
                    <a:pt x="1810" y="1297"/>
                  </a:lnTo>
                  <a:lnTo>
                    <a:pt x="1736" y="1179"/>
                  </a:lnTo>
                  <a:lnTo>
                    <a:pt x="1664" y="1068"/>
                  </a:lnTo>
                  <a:lnTo>
                    <a:pt x="1630" y="1015"/>
                  </a:lnTo>
                  <a:lnTo>
                    <a:pt x="1599" y="963"/>
                  </a:lnTo>
                  <a:lnTo>
                    <a:pt x="1569" y="915"/>
                  </a:lnTo>
                  <a:lnTo>
                    <a:pt x="1540" y="868"/>
                  </a:lnTo>
                  <a:lnTo>
                    <a:pt x="1524" y="838"/>
                  </a:lnTo>
                  <a:lnTo>
                    <a:pt x="1508" y="808"/>
                  </a:lnTo>
                  <a:lnTo>
                    <a:pt x="1492" y="777"/>
                  </a:lnTo>
                  <a:lnTo>
                    <a:pt x="1476" y="745"/>
                  </a:lnTo>
                  <a:lnTo>
                    <a:pt x="1444" y="681"/>
                  </a:lnTo>
                  <a:lnTo>
                    <a:pt x="1412" y="614"/>
                  </a:lnTo>
                  <a:lnTo>
                    <a:pt x="1381" y="548"/>
                  </a:lnTo>
                  <a:lnTo>
                    <a:pt x="1348" y="480"/>
                  </a:lnTo>
                  <a:lnTo>
                    <a:pt x="1330" y="447"/>
                  </a:lnTo>
                  <a:lnTo>
                    <a:pt x="1313" y="414"/>
                  </a:lnTo>
                  <a:lnTo>
                    <a:pt x="1294" y="383"/>
                  </a:lnTo>
                  <a:lnTo>
                    <a:pt x="1276" y="350"/>
                  </a:lnTo>
                  <a:lnTo>
                    <a:pt x="1256" y="319"/>
                  </a:lnTo>
                  <a:lnTo>
                    <a:pt x="1236" y="290"/>
                  </a:lnTo>
                  <a:lnTo>
                    <a:pt x="1215" y="260"/>
                  </a:lnTo>
                  <a:lnTo>
                    <a:pt x="1192" y="232"/>
                  </a:lnTo>
                  <a:lnTo>
                    <a:pt x="1169" y="204"/>
                  </a:lnTo>
                  <a:lnTo>
                    <a:pt x="1146" y="179"/>
                  </a:lnTo>
                  <a:lnTo>
                    <a:pt x="1121" y="153"/>
                  </a:lnTo>
                  <a:lnTo>
                    <a:pt x="1094" y="130"/>
                  </a:lnTo>
                  <a:lnTo>
                    <a:pt x="1067" y="109"/>
                  </a:lnTo>
                  <a:lnTo>
                    <a:pt x="1038" y="89"/>
                  </a:lnTo>
                  <a:lnTo>
                    <a:pt x="1008" y="70"/>
                  </a:lnTo>
                  <a:lnTo>
                    <a:pt x="977" y="54"/>
                  </a:lnTo>
                  <a:lnTo>
                    <a:pt x="944" y="39"/>
                  </a:lnTo>
                  <a:lnTo>
                    <a:pt x="909" y="26"/>
                  </a:lnTo>
                  <a:lnTo>
                    <a:pt x="873" y="16"/>
                  </a:lnTo>
                  <a:lnTo>
                    <a:pt x="835" y="7"/>
                  </a:lnTo>
                  <a:lnTo>
                    <a:pt x="809" y="4"/>
                  </a:lnTo>
                  <a:lnTo>
                    <a:pt x="783" y="1"/>
                  </a:lnTo>
                  <a:lnTo>
                    <a:pt x="757" y="0"/>
                  </a:lnTo>
                  <a:lnTo>
                    <a:pt x="730" y="0"/>
                  </a:lnTo>
                  <a:lnTo>
                    <a:pt x="705" y="2"/>
                  </a:lnTo>
                  <a:lnTo>
                    <a:pt x="680" y="4"/>
                  </a:lnTo>
                  <a:lnTo>
                    <a:pt x="655" y="8"/>
                  </a:lnTo>
                  <a:lnTo>
                    <a:pt x="630" y="14"/>
                  </a:lnTo>
                  <a:lnTo>
                    <a:pt x="606" y="20"/>
                  </a:lnTo>
                  <a:lnTo>
                    <a:pt x="582" y="28"/>
                  </a:lnTo>
                  <a:lnTo>
                    <a:pt x="558" y="36"/>
                  </a:lnTo>
                  <a:lnTo>
                    <a:pt x="536" y="47"/>
                  </a:lnTo>
                  <a:lnTo>
                    <a:pt x="512" y="57"/>
                  </a:lnTo>
                  <a:lnTo>
                    <a:pt x="491" y="69"/>
                  </a:lnTo>
                  <a:lnTo>
                    <a:pt x="470" y="81"/>
                  </a:lnTo>
                  <a:lnTo>
                    <a:pt x="449" y="95"/>
                  </a:lnTo>
                  <a:close/>
                </a:path>
              </a:pathLst>
            </a:custGeom>
            <a:solidFill>
              <a:srgbClr val="F9E0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6" name="Freeform 80"/>
            <p:cNvSpPr>
              <a:spLocks noChangeAspect="1"/>
            </p:cNvSpPr>
            <p:nvPr/>
          </p:nvSpPr>
          <p:spPr bwMode="auto">
            <a:xfrm>
              <a:off x="4461" y="2841"/>
              <a:ext cx="61" cy="87"/>
            </a:xfrm>
            <a:custGeom>
              <a:avLst/>
              <a:gdLst>
                <a:gd name="T0" fmla="*/ 1588 w 2280"/>
                <a:gd name="T1" fmla="*/ 118 h 3272"/>
                <a:gd name="T2" fmla="*/ 1673 w 2280"/>
                <a:gd name="T3" fmla="*/ 305 h 3272"/>
                <a:gd name="T4" fmla="*/ 1752 w 2280"/>
                <a:gd name="T5" fmla="*/ 500 h 3272"/>
                <a:gd name="T6" fmla="*/ 1824 w 2280"/>
                <a:gd name="T7" fmla="*/ 698 h 3272"/>
                <a:gd name="T8" fmla="*/ 1885 w 2280"/>
                <a:gd name="T9" fmla="*/ 895 h 3272"/>
                <a:gd name="T10" fmla="*/ 1934 w 2280"/>
                <a:gd name="T11" fmla="*/ 1087 h 3272"/>
                <a:gd name="T12" fmla="*/ 1969 w 2280"/>
                <a:gd name="T13" fmla="*/ 1268 h 3272"/>
                <a:gd name="T14" fmla="*/ 1987 w 2280"/>
                <a:gd name="T15" fmla="*/ 1436 h 3272"/>
                <a:gd name="T16" fmla="*/ 1984 w 2280"/>
                <a:gd name="T17" fmla="*/ 1585 h 3272"/>
                <a:gd name="T18" fmla="*/ 1962 w 2280"/>
                <a:gd name="T19" fmla="*/ 1711 h 3272"/>
                <a:gd name="T20" fmla="*/ 1917 w 2280"/>
                <a:gd name="T21" fmla="*/ 1809 h 3272"/>
                <a:gd name="T22" fmla="*/ 1786 w 2280"/>
                <a:gd name="T23" fmla="*/ 1981 h 3272"/>
                <a:gd name="T24" fmla="*/ 1642 w 2280"/>
                <a:gd name="T25" fmla="*/ 2144 h 3272"/>
                <a:gd name="T26" fmla="*/ 1486 w 2280"/>
                <a:gd name="T27" fmla="*/ 2298 h 3272"/>
                <a:gd name="T28" fmla="*/ 1320 w 2280"/>
                <a:gd name="T29" fmla="*/ 2442 h 3272"/>
                <a:gd name="T30" fmla="*/ 1144 w 2280"/>
                <a:gd name="T31" fmla="*/ 2579 h 3272"/>
                <a:gd name="T32" fmla="*/ 959 w 2280"/>
                <a:gd name="T33" fmla="*/ 2704 h 3272"/>
                <a:gd name="T34" fmla="*/ 765 w 2280"/>
                <a:gd name="T35" fmla="*/ 2823 h 3272"/>
                <a:gd name="T36" fmla="*/ 564 w 2280"/>
                <a:gd name="T37" fmla="*/ 2932 h 3272"/>
                <a:gd name="T38" fmla="*/ 357 w 2280"/>
                <a:gd name="T39" fmla="*/ 3032 h 3272"/>
                <a:gd name="T40" fmla="*/ 144 w 2280"/>
                <a:gd name="T41" fmla="*/ 3124 h 3272"/>
                <a:gd name="T42" fmla="*/ 16 w 2280"/>
                <a:gd name="T43" fmla="*/ 3202 h 3272"/>
                <a:gd name="T44" fmla="*/ 81 w 2280"/>
                <a:gd name="T45" fmla="*/ 3247 h 3272"/>
                <a:gd name="T46" fmla="*/ 159 w 2280"/>
                <a:gd name="T47" fmla="*/ 3269 h 3272"/>
                <a:gd name="T48" fmla="*/ 249 w 2280"/>
                <a:gd name="T49" fmla="*/ 3271 h 3272"/>
                <a:gd name="T50" fmla="*/ 347 w 2280"/>
                <a:gd name="T51" fmla="*/ 3258 h 3272"/>
                <a:gd name="T52" fmla="*/ 450 w 2280"/>
                <a:gd name="T53" fmla="*/ 3233 h 3272"/>
                <a:gd name="T54" fmla="*/ 554 w 2280"/>
                <a:gd name="T55" fmla="*/ 3199 h 3272"/>
                <a:gd name="T56" fmla="*/ 720 w 2280"/>
                <a:gd name="T57" fmla="*/ 3133 h 3272"/>
                <a:gd name="T58" fmla="*/ 887 w 2280"/>
                <a:gd name="T59" fmla="*/ 3054 h 3272"/>
                <a:gd name="T60" fmla="*/ 1014 w 2280"/>
                <a:gd name="T61" fmla="*/ 2993 h 3272"/>
                <a:gd name="T62" fmla="*/ 1148 w 2280"/>
                <a:gd name="T63" fmla="*/ 2921 h 3272"/>
                <a:gd name="T64" fmla="*/ 1291 w 2280"/>
                <a:gd name="T65" fmla="*/ 2838 h 3272"/>
                <a:gd name="T66" fmla="*/ 1437 w 2280"/>
                <a:gd name="T67" fmla="*/ 2744 h 3272"/>
                <a:gd name="T68" fmla="*/ 1583 w 2280"/>
                <a:gd name="T69" fmla="*/ 2641 h 3272"/>
                <a:gd name="T70" fmla="*/ 1724 w 2280"/>
                <a:gd name="T71" fmla="*/ 2530 h 3272"/>
                <a:gd name="T72" fmla="*/ 1859 w 2280"/>
                <a:gd name="T73" fmla="*/ 2413 h 3272"/>
                <a:gd name="T74" fmla="*/ 1980 w 2280"/>
                <a:gd name="T75" fmla="*/ 2291 h 3272"/>
                <a:gd name="T76" fmla="*/ 2086 w 2280"/>
                <a:gd name="T77" fmla="*/ 2165 h 3272"/>
                <a:gd name="T78" fmla="*/ 2172 w 2280"/>
                <a:gd name="T79" fmla="*/ 2037 h 3272"/>
                <a:gd name="T80" fmla="*/ 2234 w 2280"/>
                <a:gd name="T81" fmla="*/ 1908 h 3272"/>
                <a:gd name="T82" fmla="*/ 2274 w 2280"/>
                <a:gd name="T83" fmla="*/ 1738 h 3272"/>
                <a:gd name="T84" fmla="*/ 2275 w 2280"/>
                <a:gd name="T85" fmla="*/ 1557 h 3272"/>
                <a:gd name="T86" fmla="*/ 2245 w 2280"/>
                <a:gd name="T87" fmla="*/ 1370 h 3272"/>
                <a:gd name="T88" fmla="*/ 2188 w 2280"/>
                <a:gd name="T89" fmla="*/ 1179 h 3272"/>
                <a:gd name="T90" fmla="*/ 2108 w 2280"/>
                <a:gd name="T91" fmla="*/ 986 h 3272"/>
                <a:gd name="T92" fmla="*/ 2013 w 2280"/>
                <a:gd name="T93" fmla="*/ 794 h 3272"/>
                <a:gd name="T94" fmla="*/ 1908 w 2280"/>
                <a:gd name="T95" fmla="*/ 607 h 3272"/>
                <a:gd name="T96" fmla="*/ 1799 w 2280"/>
                <a:gd name="T97" fmla="*/ 426 h 3272"/>
                <a:gd name="T98" fmla="*/ 1590 w 2280"/>
                <a:gd name="T99" fmla="*/ 97 h 327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80"/>
                <a:gd name="T151" fmla="*/ 0 h 3272"/>
                <a:gd name="T152" fmla="*/ 2280 w 2280"/>
                <a:gd name="T153" fmla="*/ 3272 h 327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80" h="3272">
                  <a:moveTo>
                    <a:pt x="1529" y="0"/>
                  </a:moveTo>
                  <a:lnTo>
                    <a:pt x="1558" y="58"/>
                  </a:lnTo>
                  <a:lnTo>
                    <a:pt x="1588" y="118"/>
                  </a:lnTo>
                  <a:lnTo>
                    <a:pt x="1616" y="180"/>
                  </a:lnTo>
                  <a:lnTo>
                    <a:pt x="1645" y="242"/>
                  </a:lnTo>
                  <a:lnTo>
                    <a:pt x="1673" y="305"/>
                  </a:lnTo>
                  <a:lnTo>
                    <a:pt x="1700" y="370"/>
                  </a:lnTo>
                  <a:lnTo>
                    <a:pt x="1726" y="434"/>
                  </a:lnTo>
                  <a:lnTo>
                    <a:pt x="1752" y="500"/>
                  </a:lnTo>
                  <a:lnTo>
                    <a:pt x="1776" y="566"/>
                  </a:lnTo>
                  <a:lnTo>
                    <a:pt x="1800" y="632"/>
                  </a:lnTo>
                  <a:lnTo>
                    <a:pt x="1824" y="698"/>
                  </a:lnTo>
                  <a:lnTo>
                    <a:pt x="1845" y="764"/>
                  </a:lnTo>
                  <a:lnTo>
                    <a:pt x="1866" y="830"/>
                  </a:lnTo>
                  <a:lnTo>
                    <a:pt x="1885" y="895"/>
                  </a:lnTo>
                  <a:lnTo>
                    <a:pt x="1903" y="960"/>
                  </a:lnTo>
                  <a:lnTo>
                    <a:pt x="1919" y="1023"/>
                  </a:lnTo>
                  <a:lnTo>
                    <a:pt x="1934" y="1087"/>
                  </a:lnTo>
                  <a:lnTo>
                    <a:pt x="1947" y="1148"/>
                  </a:lnTo>
                  <a:lnTo>
                    <a:pt x="1959" y="1209"/>
                  </a:lnTo>
                  <a:lnTo>
                    <a:pt x="1969" y="1268"/>
                  </a:lnTo>
                  <a:lnTo>
                    <a:pt x="1976" y="1326"/>
                  </a:lnTo>
                  <a:lnTo>
                    <a:pt x="1982" y="1382"/>
                  </a:lnTo>
                  <a:lnTo>
                    <a:pt x="1987" y="1436"/>
                  </a:lnTo>
                  <a:lnTo>
                    <a:pt x="1988" y="1488"/>
                  </a:lnTo>
                  <a:lnTo>
                    <a:pt x="1988" y="1537"/>
                  </a:lnTo>
                  <a:lnTo>
                    <a:pt x="1984" y="1585"/>
                  </a:lnTo>
                  <a:lnTo>
                    <a:pt x="1980" y="1629"/>
                  </a:lnTo>
                  <a:lnTo>
                    <a:pt x="1973" y="1672"/>
                  </a:lnTo>
                  <a:lnTo>
                    <a:pt x="1962" y="1711"/>
                  </a:lnTo>
                  <a:lnTo>
                    <a:pt x="1950" y="1747"/>
                  </a:lnTo>
                  <a:lnTo>
                    <a:pt x="1935" y="1779"/>
                  </a:lnTo>
                  <a:lnTo>
                    <a:pt x="1917" y="1809"/>
                  </a:lnTo>
                  <a:lnTo>
                    <a:pt x="1875" y="1867"/>
                  </a:lnTo>
                  <a:lnTo>
                    <a:pt x="1831" y="1925"/>
                  </a:lnTo>
                  <a:lnTo>
                    <a:pt x="1786" y="1981"/>
                  </a:lnTo>
                  <a:lnTo>
                    <a:pt x="1739" y="2037"/>
                  </a:lnTo>
                  <a:lnTo>
                    <a:pt x="1692" y="2091"/>
                  </a:lnTo>
                  <a:lnTo>
                    <a:pt x="1642" y="2144"/>
                  </a:lnTo>
                  <a:lnTo>
                    <a:pt x="1592" y="2197"/>
                  </a:lnTo>
                  <a:lnTo>
                    <a:pt x="1540" y="2248"/>
                  </a:lnTo>
                  <a:lnTo>
                    <a:pt x="1486" y="2298"/>
                  </a:lnTo>
                  <a:lnTo>
                    <a:pt x="1432" y="2347"/>
                  </a:lnTo>
                  <a:lnTo>
                    <a:pt x="1377" y="2396"/>
                  </a:lnTo>
                  <a:lnTo>
                    <a:pt x="1320" y="2442"/>
                  </a:lnTo>
                  <a:lnTo>
                    <a:pt x="1263" y="2489"/>
                  </a:lnTo>
                  <a:lnTo>
                    <a:pt x="1204" y="2534"/>
                  </a:lnTo>
                  <a:lnTo>
                    <a:pt x="1144" y="2579"/>
                  </a:lnTo>
                  <a:lnTo>
                    <a:pt x="1084" y="2621"/>
                  </a:lnTo>
                  <a:lnTo>
                    <a:pt x="1021" y="2663"/>
                  </a:lnTo>
                  <a:lnTo>
                    <a:pt x="959" y="2704"/>
                  </a:lnTo>
                  <a:lnTo>
                    <a:pt x="895" y="2746"/>
                  </a:lnTo>
                  <a:lnTo>
                    <a:pt x="831" y="2785"/>
                  </a:lnTo>
                  <a:lnTo>
                    <a:pt x="765" y="2823"/>
                  </a:lnTo>
                  <a:lnTo>
                    <a:pt x="699" y="2860"/>
                  </a:lnTo>
                  <a:lnTo>
                    <a:pt x="632" y="2897"/>
                  </a:lnTo>
                  <a:lnTo>
                    <a:pt x="564" y="2932"/>
                  </a:lnTo>
                  <a:lnTo>
                    <a:pt x="496" y="2967"/>
                  </a:lnTo>
                  <a:lnTo>
                    <a:pt x="427" y="2999"/>
                  </a:lnTo>
                  <a:lnTo>
                    <a:pt x="357" y="3032"/>
                  </a:lnTo>
                  <a:lnTo>
                    <a:pt x="286" y="3064"/>
                  </a:lnTo>
                  <a:lnTo>
                    <a:pt x="215" y="3095"/>
                  </a:lnTo>
                  <a:lnTo>
                    <a:pt x="144" y="3124"/>
                  </a:lnTo>
                  <a:lnTo>
                    <a:pt x="71" y="3154"/>
                  </a:lnTo>
                  <a:lnTo>
                    <a:pt x="0" y="3181"/>
                  </a:lnTo>
                  <a:lnTo>
                    <a:pt x="16" y="3202"/>
                  </a:lnTo>
                  <a:lnTo>
                    <a:pt x="37" y="3219"/>
                  </a:lnTo>
                  <a:lnTo>
                    <a:pt x="58" y="3234"/>
                  </a:lnTo>
                  <a:lnTo>
                    <a:pt x="81" y="3247"/>
                  </a:lnTo>
                  <a:lnTo>
                    <a:pt x="105" y="3256"/>
                  </a:lnTo>
                  <a:lnTo>
                    <a:pt x="132" y="3264"/>
                  </a:lnTo>
                  <a:lnTo>
                    <a:pt x="159" y="3269"/>
                  </a:lnTo>
                  <a:lnTo>
                    <a:pt x="188" y="3271"/>
                  </a:lnTo>
                  <a:lnTo>
                    <a:pt x="218" y="3272"/>
                  </a:lnTo>
                  <a:lnTo>
                    <a:pt x="249" y="3271"/>
                  </a:lnTo>
                  <a:lnTo>
                    <a:pt x="282" y="3269"/>
                  </a:lnTo>
                  <a:lnTo>
                    <a:pt x="315" y="3265"/>
                  </a:lnTo>
                  <a:lnTo>
                    <a:pt x="347" y="3258"/>
                  </a:lnTo>
                  <a:lnTo>
                    <a:pt x="381" y="3251"/>
                  </a:lnTo>
                  <a:lnTo>
                    <a:pt x="416" y="3243"/>
                  </a:lnTo>
                  <a:lnTo>
                    <a:pt x="450" y="3233"/>
                  </a:lnTo>
                  <a:lnTo>
                    <a:pt x="485" y="3223"/>
                  </a:lnTo>
                  <a:lnTo>
                    <a:pt x="520" y="3212"/>
                  </a:lnTo>
                  <a:lnTo>
                    <a:pt x="554" y="3199"/>
                  </a:lnTo>
                  <a:lnTo>
                    <a:pt x="589" y="3187"/>
                  </a:lnTo>
                  <a:lnTo>
                    <a:pt x="655" y="3160"/>
                  </a:lnTo>
                  <a:lnTo>
                    <a:pt x="720" y="3133"/>
                  </a:lnTo>
                  <a:lnTo>
                    <a:pt x="780" y="3105"/>
                  </a:lnTo>
                  <a:lnTo>
                    <a:pt x="837" y="3079"/>
                  </a:lnTo>
                  <a:lnTo>
                    <a:pt x="887" y="3054"/>
                  </a:lnTo>
                  <a:lnTo>
                    <a:pt x="930" y="3034"/>
                  </a:lnTo>
                  <a:lnTo>
                    <a:pt x="971" y="3014"/>
                  </a:lnTo>
                  <a:lnTo>
                    <a:pt x="1014" y="2993"/>
                  </a:lnTo>
                  <a:lnTo>
                    <a:pt x="1058" y="2971"/>
                  </a:lnTo>
                  <a:lnTo>
                    <a:pt x="1103" y="2947"/>
                  </a:lnTo>
                  <a:lnTo>
                    <a:pt x="1148" y="2921"/>
                  </a:lnTo>
                  <a:lnTo>
                    <a:pt x="1196" y="2895"/>
                  </a:lnTo>
                  <a:lnTo>
                    <a:pt x="1242" y="2866"/>
                  </a:lnTo>
                  <a:lnTo>
                    <a:pt x="1291" y="2838"/>
                  </a:lnTo>
                  <a:lnTo>
                    <a:pt x="1339" y="2807"/>
                  </a:lnTo>
                  <a:lnTo>
                    <a:pt x="1388" y="2776"/>
                  </a:lnTo>
                  <a:lnTo>
                    <a:pt x="1437" y="2744"/>
                  </a:lnTo>
                  <a:lnTo>
                    <a:pt x="1485" y="2710"/>
                  </a:lnTo>
                  <a:lnTo>
                    <a:pt x="1534" y="2676"/>
                  </a:lnTo>
                  <a:lnTo>
                    <a:pt x="1583" y="2641"/>
                  </a:lnTo>
                  <a:lnTo>
                    <a:pt x="1631" y="2604"/>
                  </a:lnTo>
                  <a:lnTo>
                    <a:pt x="1678" y="2567"/>
                  </a:lnTo>
                  <a:lnTo>
                    <a:pt x="1724" y="2530"/>
                  </a:lnTo>
                  <a:lnTo>
                    <a:pt x="1771" y="2492"/>
                  </a:lnTo>
                  <a:lnTo>
                    <a:pt x="1815" y="2453"/>
                  </a:lnTo>
                  <a:lnTo>
                    <a:pt x="1859" y="2413"/>
                  </a:lnTo>
                  <a:lnTo>
                    <a:pt x="1901" y="2372"/>
                  </a:lnTo>
                  <a:lnTo>
                    <a:pt x="1941" y="2332"/>
                  </a:lnTo>
                  <a:lnTo>
                    <a:pt x="1980" y="2291"/>
                  </a:lnTo>
                  <a:lnTo>
                    <a:pt x="2017" y="2250"/>
                  </a:lnTo>
                  <a:lnTo>
                    <a:pt x="2053" y="2208"/>
                  </a:lnTo>
                  <a:lnTo>
                    <a:pt x="2086" y="2165"/>
                  </a:lnTo>
                  <a:lnTo>
                    <a:pt x="2117" y="2123"/>
                  </a:lnTo>
                  <a:lnTo>
                    <a:pt x="2146" y="2081"/>
                  </a:lnTo>
                  <a:lnTo>
                    <a:pt x="2172" y="2037"/>
                  </a:lnTo>
                  <a:lnTo>
                    <a:pt x="2195" y="1995"/>
                  </a:lnTo>
                  <a:lnTo>
                    <a:pt x="2216" y="1952"/>
                  </a:lnTo>
                  <a:lnTo>
                    <a:pt x="2234" y="1908"/>
                  </a:lnTo>
                  <a:lnTo>
                    <a:pt x="2252" y="1853"/>
                  </a:lnTo>
                  <a:lnTo>
                    <a:pt x="2265" y="1796"/>
                  </a:lnTo>
                  <a:lnTo>
                    <a:pt x="2274" y="1738"/>
                  </a:lnTo>
                  <a:lnTo>
                    <a:pt x="2278" y="1679"/>
                  </a:lnTo>
                  <a:lnTo>
                    <a:pt x="2280" y="1619"/>
                  </a:lnTo>
                  <a:lnTo>
                    <a:pt x="2275" y="1557"/>
                  </a:lnTo>
                  <a:lnTo>
                    <a:pt x="2269" y="1496"/>
                  </a:lnTo>
                  <a:lnTo>
                    <a:pt x="2258" y="1434"/>
                  </a:lnTo>
                  <a:lnTo>
                    <a:pt x="2245" y="1370"/>
                  </a:lnTo>
                  <a:lnTo>
                    <a:pt x="2229" y="1307"/>
                  </a:lnTo>
                  <a:lnTo>
                    <a:pt x="2209" y="1243"/>
                  </a:lnTo>
                  <a:lnTo>
                    <a:pt x="2188" y="1179"/>
                  </a:lnTo>
                  <a:lnTo>
                    <a:pt x="2163" y="1114"/>
                  </a:lnTo>
                  <a:lnTo>
                    <a:pt x="2137" y="1050"/>
                  </a:lnTo>
                  <a:lnTo>
                    <a:pt x="2108" y="986"/>
                  </a:lnTo>
                  <a:lnTo>
                    <a:pt x="2078" y="922"/>
                  </a:lnTo>
                  <a:lnTo>
                    <a:pt x="2046" y="857"/>
                  </a:lnTo>
                  <a:lnTo>
                    <a:pt x="2013" y="794"/>
                  </a:lnTo>
                  <a:lnTo>
                    <a:pt x="1979" y="732"/>
                  </a:lnTo>
                  <a:lnTo>
                    <a:pt x="1944" y="668"/>
                  </a:lnTo>
                  <a:lnTo>
                    <a:pt x="1908" y="607"/>
                  </a:lnTo>
                  <a:lnTo>
                    <a:pt x="1872" y="545"/>
                  </a:lnTo>
                  <a:lnTo>
                    <a:pt x="1835" y="485"/>
                  </a:lnTo>
                  <a:lnTo>
                    <a:pt x="1799" y="426"/>
                  </a:lnTo>
                  <a:lnTo>
                    <a:pt x="1726" y="311"/>
                  </a:lnTo>
                  <a:lnTo>
                    <a:pt x="1657" y="201"/>
                  </a:lnTo>
                  <a:lnTo>
                    <a:pt x="1590" y="97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DBB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7" name="Freeform 81"/>
            <p:cNvSpPr>
              <a:spLocks noChangeAspect="1"/>
            </p:cNvSpPr>
            <p:nvPr/>
          </p:nvSpPr>
          <p:spPr bwMode="auto">
            <a:xfrm>
              <a:off x="4478" y="2818"/>
              <a:ext cx="16" cy="22"/>
            </a:xfrm>
            <a:custGeom>
              <a:avLst/>
              <a:gdLst>
                <a:gd name="T0" fmla="*/ 594 w 635"/>
                <a:gd name="T1" fmla="*/ 784 h 826"/>
                <a:gd name="T2" fmla="*/ 556 w 635"/>
                <a:gd name="T3" fmla="*/ 816 h 826"/>
                <a:gd name="T4" fmla="*/ 511 w 635"/>
                <a:gd name="T5" fmla="*/ 826 h 826"/>
                <a:gd name="T6" fmla="*/ 460 w 635"/>
                <a:gd name="T7" fmla="*/ 814 h 826"/>
                <a:gd name="T8" fmla="*/ 405 w 635"/>
                <a:gd name="T9" fmla="*/ 786 h 826"/>
                <a:gd name="T10" fmla="*/ 348 w 635"/>
                <a:gd name="T11" fmla="*/ 741 h 826"/>
                <a:gd name="T12" fmla="*/ 290 w 635"/>
                <a:gd name="T13" fmla="*/ 684 h 826"/>
                <a:gd name="T14" fmla="*/ 234 w 635"/>
                <a:gd name="T15" fmla="*/ 618 h 826"/>
                <a:gd name="T16" fmla="*/ 179 w 635"/>
                <a:gd name="T17" fmla="*/ 545 h 826"/>
                <a:gd name="T18" fmla="*/ 129 w 635"/>
                <a:gd name="T19" fmla="*/ 466 h 826"/>
                <a:gd name="T20" fmla="*/ 86 w 635"/>
                <a:gd name="T21" fmla="*/ 386 h 826"/>
                <a:gd name="T22" fmla="*/ 49 w 635"/>
                <a:gd name="T23" fmla="*/ 308 h 826"/>
                <a:gd name="T24" fmla="*/ 21 w 635"/>
                <a:gd name="T25" fmla="*/ 232 h 826"/>
                <a:gd name="T26" fmla="*/ 4 w 635"/>
                <a:gd name="T27" fmla="*/ 163 h 826"/>
                <a:gd name="T28" fmla="*/ 0 w 635"/>
                <a:gd name="T29" fmla="*/ 103 h 826"/>
                <a:gd name="T30" fmla="*/ 10 w 635"/>
                <a:gd name="T31" fmla="*/ 54 h 826"/>
                <a:gd name="T32" fmla="*/ 35 w 635"/>
                <a:gd name="T33" fmla="*/ 19 h 826"/>
                <a:gd name="T34" fmla="*/ 70 w 635"/>
                <a:gd name="T35" fmla="*/ 2 h 826"/>
                <a:gd name="T36" fmla="*/ 114 w 635"/>
                <a:gd name="T37" fmla="*/ 1 h 826"/>
                <a:gd name="T38" fmla="*/ 165 w 635"/>
                <a:gd name="T39" fmla="*/ 15 h 826"/>
                <a:gd name="T40" fmla="*/ 220 w 635"/>
                <a:gd name="T41" fmla="*/ 40 h 826"/>
                <a:gd name="T42" fmla="*/ 278 w 635"/>
                <a:gd name="T43" fmla="*/ 78 h 826"/>
                <a:gd name="T44" fmla="*/ 338 w 635"/>
                <a:gd name="T45" fmla="*/ 125 h 826"/>
                <a:gd name="T46" fmla="*/ 396 w 635"/>
                <a:gd name="T47" fmla="*/ 180 h 826"/>
                <a:gd name="T48" fmla="*/ 453 w 635"/>
                <a:gd name="T49" fmla="*/ 242 h 826"/>
                <a:gd name="T50" fmla="*/ 504 w 635"/>
                <a:gd name="T51" fmla="*/ 309 h 826"/>
                <a:gd name="T52" fmla="*/ 551 w 635"/>
                <a:gd name="T53" fmla="*/ 380 h 826"/>
                <a:gd name="T54" fmla="*/ 589 w 635"/>
                <a:gd name="T55" fmla="*/ 452 h 826"/>
                <a:gd name="T56" fmla="*/ 616 w 635"/>
                <a:gd name="T57" fmla="*/ 523 h 826"/>
                <a:gd name="T58" fmla="*/ 632 w 635"/>
                <a:gd name="T59" fmla="*/ 595 h 826"/>
                <a:gd name="T60" fmla="*/ 635 w 635"/>
                <a:gd name="T61" fmla="*/ 664 h 826"/>
                <a:gd name="T62" fmla="*/ 623 w 635"/>
                <a:gd name="T63" fmla="*/ 727 h 8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5"/>
                <a:gd name="T97" fmla="*/ 0 h 826"/>
                <a:gd name="T98" fmla="*/ 635 w 635"/>
                <a:gd name="T99" fmla="*/ 826 h 8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5" h="826">
                  <a:moveTo>
                    <a:pt x="611" y="758"/>
                  </a:moveTo>
                  <a:lnTo>
                    <a:pt x="594" y="784"/>
                  </a:lnTo>
                  <a:lnTo>
                    <a:pt x="576" y="803"/>
                  </a:lnTo>
                  <a:lnTo>
                    <a:pt x="556" y="816"/>
                  </a:lnTo>
                  <a:lnTo>
                    <a:pt x="534" y="824"/>
                  </a:lnTo>
                  <a:lnTo>
                    <a:pt x="511" y="826"/>
                  </a:lnTo>
                  <a:lnTo>
                    <a:pt x="486" y="823"/>
                  </a:lnTo>
                  <a:lnTo>
                    <a:pt x="460" y="814"/>
                  </a:lnTo>
                  <a:lnTo>
                    <a:pt x="432" y="802"/>
                  </a:lnTo>
                  <a:lnTo>
                    <a:pt x="405" y="786"/>
                  </a:lnTo>
                  <a:lnTo>
                    <a:pt x="376" y="764"/>
                  </a:lnTo>
                  <a:lnTo>
                    <a:pt x="348" y="741"/>
                  </a:lnTo>
                  <a:lnTo>
                    <a:pt x="319" y="714"/>
                  </a:lnTo>
                  <a:lnTo>
                    <a:pt x="290" y="684"/>
                  </a:lnTo>
                  <a:lnTo>
                    <a:pt x="261" y="652"/>
                  </a:lnTo>
                  <a:lnTo>
                    <a:pt x="234" y="618"/>
                  </a:lnTo>
                  <a:lnTo>
                    <a:pt x="206" y="582"/>
                  </a:lnTo>
                  <a:lnTo>
                    <a:pt x="179" y="545"/>
                  </a:lnTo>
                  <a:lnTo>
                    <a:pt x="153" y="505"/>
                  </a:lnTo>
                  <a:lnTo>
                    <a:pt x="129" y="466"/>
                  </a:lnTo>
                  <a:lnTo>
                    <a:pt x="107" y="426"/>
                  </a:lnTo>
                  <a:lnTo>
                    <a:pt x="86" y="386"/>
                  </a:lnTo>
                  <a:lnTo>
                    <a:pt x="65" y="347"/>
                  </a:lnTo>
                  <a:lnTo>
                    <a:pt x="49" y="308"/>
                  </a:lnTo>
                  <a:lnTo>
                    <a:pt x="34" y="269"/>
                  </a:lnTo>
                  <a:lnTo>
                    <a:pt x="21" y="232"/>
                  </a:lnTo>
                  <a:lnTo>
                    <a:pt x="12" y="197"/>
                  </a:lnTo>
                  <a:lnTo>
                    <a:pt x="4" y="163"/>
                  </a:lnTo>
                  <a:lnTo>
                    <a:pt x="1" y="131"/>
                  </a:lnTo>
                  <a:lnTo>
                    <a:pt x="0" y="103"/>
                  </a:lnTo>
                  <a:lnTo>
                    <a:pt x="3" y="76"/>
                  </a:lnTo>
                  <a:lnTo>
                    <a:pt x="10" y="54"/>
                  </a:lnTo>
                  <a:lnTo>
                    <a:pt x="21" y="34"/>
                  </a:lnTo>
                  <a:lnTo>
                    <a:pt x="35" y="19"/>
                  </a:lnTo>
                  <a:lnTo>
                    <a:pt x="51" y="9"/>
                  </a:lnTo>
                  <a:lnTo>
                    <a:pt x="70" y="2"/>
                  </a:lnTo>
                  <a:lnTo>
                    <a:pt x="91" y="0"/>
                  </a:lnTo>
                  <a:lnTo>
                    <a:pt x="114" y="1"/>
                  </a:lnTo>
                  <a:lnTo>
                    <a:pt x="138" y="6"/>
                  </a:lnTo>
                  <a:lnTo>
                    <a:pt x="165" y="15"/>
                  </a:lnTo>
                  <a:lnTo>
                    <a:pt x="192" y="25"/>
                  </a:lnTo>
                  <a:lnTo>
                    <a:pt x="220" y="40"/>
                  </a:lnTo>
                  <a:lnTo>
                    <a:pt x="248" y="58"/>
                  </a:lnTo>
                  <a:lnTo>
                    <a:pt x="278" y="78"/>
                  </a:lnTo>
                  <a:lnTo>
                    <a:pt x="308" y="101"/>
                  </a:lnTo>
                  <a:lnTo>
                    <a:pt x="338" y="125"/>
                  </a:lnTo>
                  <a:lnTo>
                    <a:pt x="368" y="151"/>
                  </a:lnTo>
                  <a:lnTo>
                    <a:pt x="396" y="180"/>
                  </a:lnTo>
                  <a:lnTo>
                    <a:pt x="425" y="210"/>
                  </a:lnTo>
                  <a:lnTo>
                    <a:pt x="453" y="242"/>
                  </a:lnTo>
                  <a:lnTo>
                    <a:pt x="480" y="275"/>
                  </a:lnTo>
                  <a:lnTo>
                    <a:pt x="504" y="309"/>
                  </a:lnTo>
                  <a:lnTo>
                    <a:pt x="529" y="344"/>
                  </a:lnTo>
                  <a:lnTo>
                    <a:pt x="551" y="380"/>
                  </a:lnTo>
                  <a:lnTo>
                    <a:pt x="571" y="415"/>
                  </a:lnTo>
                  <a:lnTo>
                    <a:pt x="589" y="452"/>
                  </a:lnTo>
                  <a:lnTo>
                    <a:pt x="604" y="487"/>
                  </a:lnTo>
                  <a:lnTo>
                    <a:pt x="616" y="523"/>
                  </a:lnTo>
                  <a:lnTo>
                    <a:pt x="626" y="559"/>
                  </a:lnTo>
                  <a:lnTo>
                    <a:pt x="632" y="595"/>
                  </a:lnTo>
                  <a:lnTo>
                    <a:pt x="635" y="630"/>
                  </a:lnTo>
                  <a:lnTo>
                    <a:pt x="635" y="664"/>
                  </a:lnTo>
                  <a:lnTo>
                    <a:pt x="631" y="697"/>
                  </a:lnTo>
                  <a:lnTo>
                    <a:pt x="623" y="727"/>
                  </a:lnTo>
                  <a:lnTo>
                    <a:pt x="611" y="7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8" name="Freeform 82"/>
            <p:cNvSpPr>
              <a:spLocks noChangeAspect="1"/>
            </p:cNvSpPr>
            <p:nvPr/>
          </p:nvSpPr>
          <p:spPr bwMode="auto">
            <a:xfrm>
              <a:off x="4632" y="2767"/>
              <a:ext cx="25" cy="18"/>
            </a:xfrm>
            <a:custGeom>
              <a:avLst/>
              <a:gdLst>
                <a:gd name="T0" fmla="*/ 32 w 931"/>
                <a:gd name="T1" fmla="*/ 580 h 691"/>
                <a:gd name="T2" fmla="*/ 99 w 931"/>
                <a:gd name="T3" fmla="*/ 610 h 691"/>
                <a:gd name="T4" fmla="*/ 168 w 931"/>
                <a:gd name="T5" fmla="*/ 636 h 691"/>
                <a:gd name="T6" fmla="*/ 239 w 931"/>
                <a:gd name="T7" fmla="*/ 657 h 691"/>
                <a:gd name="T8" fmla="*/ 311 w 931"/>
                <a:gd name="T9" fmla="*/ 673 h 691"/>
                <a:gd name="T10" fmla="*/ 385 w 931"/>
                <a:gd name="T11" fmla="*/ 684 h 691"/>
                <a:gd name="T12" fmla="*/ 460 w 931"/>
                <a:gd name="T13" fmla="*/ 690 h 691"/>
                <a:gd name="T14" fmla="*/ 536 w 931"/>
                <a:gd name="T15" fmla="*/ 691 h 691"/>
                <a:gd name="T16" fmla="*/ 618 w 931"/>
                <a:gd name="T17" fmla="*/ 689 h 691"/>
                <a:gd name="T18" fmla="*/ 679 w 931"/>
                <a:gd name="T19" fmla="*/ 683 h 691"/>
                <a:gd name="T20" fmla="*/ 715 w 931"/>
                <a:gd name="T21" fmla="*/ 678 h 691"/>
                <a:gd name="T22" fmla="*/ 748 w 931"/>
                <a:gd name="T23" fmla="*/ 671 h 691"/>
                <a:gd name="T24" fmla="*/ 779 w 931"/>
                <a:gd name="T25" fmla="*/ 661 h 691"/>
                <a:gd name="T26" fmla="*/ 807 w 931"/>
                <a:gd name="T27" fmla="*/ 650 h 691"/>
                <a:gd name="T28" fmla="*/ 832 w 931"/>
                <a:gd name="T29" fmla="*/ 637 h 691"/>
                <a:gd name="T30" fmla="*/ 854 w 931"/>
                <a:gd name="T31" fmla="*/ 621 h 691"/>
                <a:gd name="T32" fmla="*/ 873 w 931"/>
                <a:gd name="T33" fmla="*/ 604 h 691"/>
                <a:gd name="T34" fmla="*/ 889 w 931"/>
                <a:gd name="T35" fmla="*/ 586 h 691"/>
                <a:gd name="T36" fmla="*/ 903 w 931"/>
                <a:gd name="T37" fmla="*/ 565 h 691"/>
                <a:gd name="T38" fmla="*/ 914 w 931"/>
                <a:gd name="T39" fmla="*/ 543 h 691"/>
                <a:gd name="T40" fmla="*/ 922 w 931"/>
                <a:gd name="T41" fmla="*/ 518 h 691"/>
                <a:gd name="T42" fmla="*/ 928 w 931"/>
                <a:gd name="T43" fmla="*/ 492 h 691"/>
                <a:gd name="T44" fmla="*/ 930 w 931"/>
                <a:gd name="T45" fmla="*/ 463 h 691"/>
                <a:gd name="T46" fmla="*/ 928 w 931"/>
                <a:gd name="T47" fmla="*/ 392 h 691"/>
                <a:gd name="T48" fmla="*/ 917 w 931"/>
                <a:gd name="T49" fmla="*/ 288 h 691"/>
                <a:gd name="T50" fmla="*/ 900 w 931"/>
                <a:gd name="T51" fmla="*/ 201 h 691"/>
                <a:gd name="T52" fmla="*/ 875 w 931"/>
                <a:gd name="T53" fmla="*/ 129 h 691"/>
                <a:gd name="T54" fmla="*/ 845 w 931"/>
                <a:gd name="T55" fmla="*/ 73 h 691"/>
                <a:gd name="T56" fmla="*/ 808 w 931"/>
                <a:gd name="T57" fmla="*/ 33 h 691"/>
                <a:gd name="T58" fmla="*/ 764 w 931"/>
                <a:gd name="T59" fmla="*/ 9 h 691"/>
                <a:gd name="T60" fmla="*/ 713 w 931"/>
                <a:gd name="T61" fmla="*/ 0 h 691"/>
                <a:gd name="T62" fmla="*/ 655 w 931"/>
                <a:gd name="T63" fmla="*/ 7 h 691"/>
                <a:gd name="T64" fmla="*/ 591 w 931"/>
                <a:gd name="T65" fmla="*/ 30 h 691"/>
                <a:gd name="T66" fmla="*/ 519 w 931"/>
                <a:gd name="T67" fmla="*/ 68 h 691"/>
                <a:gd name="T68" fmla="*/ 441 w 931"/>
                <a:gd name="T69" fmla="*/ 123 h 691"/>
                <a:gd name="T70" fmla="*/ 355 w 931"/>
                <a:gd name="T71" fmla="*/ 193 h 691"/>
                <a:gd name="T72" fmla="*/ 263 w 931"/>
                <a:gd name="T73" fmla="*/ 278 h 691"/>
                <a:gd name="T74" fmla="*/ 163 w 931"/>
                <a:gd name="T75" fmla="*/ 381 h 691"/>
                <a:gd name="T76" fmla="*/ 56 w 931"/>
                <a:gd name="T77" fmla="*/ 498 h 69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31"/>
                <a:gd name="T118" fmla="*/ 0 h 691"/>
                <a:gd name="T119" fmla="*/ 931 w 931"/>
                <a:gd name="T120" fmla="*/ 691 h 69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31" h="691">
                  <a:moveTo>
                    <a:pt x="0" y="563"/>
                  </a:moveTo>
                  <a:lnTo>
                    <a:pt x="32" y="580"/>
                  </a:lnTo>
                  <a:lnTo>
                    <a:pt x="65" y="596"/>
                  </a:lnTo>
                  <a:lnTo>
                    <a:pt x="99" y="610"/>
                  </a:lnTo>
                  <a:lnTo>
                    <a:pt x="133" y="623"/>
                  </a:lnTo>
                  <a:lnTo>
                    <a:pt x="168" y="636"/>
                  </a:lnTo>
                  <a:lnTo>
                    <a:pt x="203" y="646"/>
                  </a:lnTo>
                  <a:lnTo>
                    <a:pt x="239" y="657"/>
                  </a:lnTo>
                  <a:lnTo>
                    <a:pt x="275" y="665"/>
                  </a:lnTo>
                  <a:lnTo>
                    <a:pt x="311" y="673"/>
                  </a:lnTo>
                  <a:lnTo>
                    <a:pt x="348" y="679"/>
                  </a:lnTo>
                  <a:lnTo>
                    <a:pt x="385" y="684"/>
                  </a:lnTo>
                  <a:lnTo>
                    <a:pt x="422" y="688"/>
                  </a:lnTo>
                  <a:lnTo>
                    <a:pt x="460" y="690"/>
                  </a:lnTo>
                  <a:lnTo>
                    <a:pt x="498" y="691"/>
                  </a:lnTo>
                  <a:lnTo>
                    <a:pt x="536" y="691"/>
                  </a:lnTo>
                  <a:lnTo>
                    <a:pt x="575" y="690"/>
                  </a:lnTo>
                  <a:lnTo>
                    <a:pt x="618" y="689"/>
                  </a:lnTo>
                  <a:lnTo>
                    <a:pt x="660" y="685"/>
                  </a:lnTo>
                  <a:lnTo>
                    <a:pt x="679" y="683"/>
                  </a:lnTo>
                  <a:lnTo>
                    <a:pt x="697" y="681"/>
                  </a:lnTo>
                  <a:lnTo>
                    <a:pt x="715" y="678"/>
                  </a:lnTo>
                  <a:lnTo>
                    <a:pt x="731" y="675"/>
                  </a:lnTo>
                  <a:lnTo>
                    <a:pt x="748" y="671"/>
                  </a:lnTo>
                  <a:lnTo>
                    <a:pt x="764" y="666"/>
                  </a:lnTo>
                  <a:lnTo>
                    <a:pt x="779" y="661"/>
                  </a:lnTo>
                  <a:lnTo>
                    <a:pt x="793" y="656"/>
                  </a:lnTo>
                  <a:lnTo>
                    <a:pt x="807" y="650"/>
                  </a:lnTo>
                  <a:lnTo>
                    <a:pt x="819" y="643"/>
                  </a:lnTo>
                  <a:lnTo>
                    <a:pt x="832" y="637"/>
                  </a:lnTo>
                  <a:lnTo>
                    <a:pt x="844" y="629"/>
                  </a:lnTo>
                  <a:lnTo>
                    <a:pt x="854" y="621"/>
                  </a:lnTo>
                  <a:lnTo>
                    <a:pt x="864" y="614"/>
                  </a:lnTo>
                  <a:lnTo>
                    <a:pt x="873" y="604"/>
                  </a:lnTo>
                  <a:lnTo>
                    <a:pt x="882" y="596"/>
                  </a:lnTo>
                  <a:lnTo>
                    <a:pt x="889" y="586"/>
                  </a:lnTo>
                  <a:lnTo>
                    <a:pt x="896" y="575"/>
                  </a:lnTo>
                  <a:lnTo>
                    <a:pt x="903" y="565"/>
                  </a:lnTo>
                  <a:lnTo>
                    <a:pt x="909" y="554"/>
                  </a:lnTo>
                  <a:lnTo>
                    <a:pt x="914" y="543"/>
                  </a:lnTo>
                  <a:lnTo>
                    <a:pt x="919" y="530"/>
                  </a:lnTo>
                  <a:lnTo>
                    <a:pt x="922" y="518"/>
                  </a:lnTo>
                  <a:lnTo>
                    <a:pt x="925" y="505"/>
                  </a:lnTo>
                  <a:lnTo>
                    <a:pt x="928" y="492"/>
                  </a:lnTo>
                  <a:lnTo>
                    <a:pt x="929" y="477"/>
                  </a:lnTo>
                  <a:lnTo>
                    <a:pt x="930" y="463"/>
                  </a:lnTo>
                  <a:lnTo>
                    <a:pt x="931" y="449"/>
                  </a:lnTo>
                  <a:lnTo>
                    <a:pt x="928" y="392"/>
                  </a:lnTo>
                  <a:lnTo>
                    <a:pt x="923" y="338"/>
                  </a:lnTo>
                  <a:lnTo>
                    <a:pt x="917" y="288"/>
                  </a:lnTo>
                  <a:lnTo>
                    <a:pt x="909" y="242"/>
                  </a:lnTo>
                  <a:lnTo>
                    <a:pt x="900" y="201"/>
                  </a:lnTo>
                  <a:lnTo>
                    <a:pt x="888" y="163"/>
                  </a:lnTo>
                  <a:lnTo>
                    <a:pt x="875" y="129"/>
                  </a:lnTo>
                  <a:lnTo>
                    <a:pt x="862" y="100"/>
                  </a:lnTo>
                  <a:lnTo>
                    <a:pt x="845" y="73"/>
                  </a:lnTo>
                  <a:lnTo>
                    <a:pt x="828" y="51"/>
                  </a:lnTo>
                  <a:lnTo>
                    <a:pt x="808" y="33"/>
                  </a:lnTo>
                  <a:lnTo>
                    <a:pt x="786" y="19"/>
                  </a:lnTo>
                  <a:lnTo>
                    <a:pt x="764" y="9"/>
                  </a:lnTo>
                  <a:lnTo>
                    <a:pt x="739" y="2"/>
                  </a:lnTo>
                  <a:lnTo>
                    <a:pt x="713" y="0"/>
                  </a:lnTo>
                  <a:lnTo>
                    <a:pt x="685" y="1"/>
                  </a:lnTo>
                  <a:lnTo>
                    <a:pt x="655" y="7"/>
                  </a:lnTo>
                  <a:lnTo>
                    <a:pt x="624" y="16"/>
                  </a:lnTo>
                  <a:lnTo>
                    <a:pt x="591" y="30"/>
                  </a:lnTo>
                  <a:lnTo>
                    <a:pt x="556" y="47"/>
                  </a:lnTo>
                  <a:lnTo>
                    <a:pt x="519" y="68"/>
                  </a:lnTo>
                  <a:lnTo>
                    <a:pt x="481" y="93"/>
                  </a:lnTo>
                  <a:lnTo>
                    <a:pt x="441" y="123"/>
                  </a:lnTo>
                  <a:lnTo>
                    <a:pt x="399" y="156"/>
                  </a:lnTo>
                  <a:lnTo>
                    <a:pt x="355" y="193"/>
                  </a:lnTo>
                  <a:lnTo>
                    <a:pt x="309" y="234"/>
                  </a:lnTo>
                  <a:lnTo>
                    <a:pt x="263" y="278"/>
                  </a:lnTo>
                  <a:lnTo>
                    <a:pt x="213" y="328"/>
                  </a:lnTo>
                  <a:lnTo>
                    <a:pt x="163" y="381"/>
                  </a:lnTo>
                  <a:lnTo>
                    <a:pt x="111" y="438"/>
                  </a:lnTo>
                  <a:lnTo>
                    <a:pt x="56" y="498"/>
                  </a:lnTo>
                  <a:lnTo>
                    <a:pt x="0" y="563"/>
                  </a:lnTo>
                  <a:close/>
                </a:path>
              </a:pathLst>
            </a:custGeom>
            <a:solidFill>
              <a:srgbClr val="EED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29" name="Freeform 83"/>
            <p:cNvSpPr>
              <a:spLocks noChangeAspect="1"/>
            </p:cNvSpPr>
            <p:nvPr/>
          </p:nvSpPr>
          <p:spPr bwMode="auto">
            <a:xfrm>
              <a:off x="4660" y="2777"/>
              <a:ext cx="25" cy="16"/>
            </a:xfrm>
            <a:custGeom>
              <a:avLst/>
              <a:gdLst>
                <a:gd name="T0" fmla="*/ 954 w 954"/>
                <a:gd name="T1" fmla="*/ 224 h 611"/>
                <a:gd name="T2" fmla="*/ 902 w 954"/>
                <a:gd name="T3" fmla="*/ 161 h 611"/>
                <a:gd name="T4" fmla="*/ 849 w 954"/>
                <a:gd name="T5" fmla="*/ 110 h 611"/>
                <a:gd name="T6" fmla="*/ 794 w 954"/>
                <a:gd name="T7" fmla="*/ 68 h 611"/>
                <a:gd name="T8" fmla="*/ 739 w 954"/>
                <a:gd name="T9" fmla="*/ 37 h 611"/>
                <a:gd name="T10" fmla="*/ 682 w 954"/>
                <a:gd name="T11" fmla="*/ 14 h 611"/>
                <a:gd name="T12" fmla="*/ 625 w 954"/>
                <a:gd name="T13" fmla="*/ 2 h 611"/>
                <a:gd name="T14" fmla="*/ 567 w 954"/>
                <a:gd name="T15" fmla="*/ 0 h 611"/>
                <a:gd name="T16" fmla="*/ 507 w 954"/>
                <a:gd name="T17" fmla="*/ 7 h 611"/>
                <a:gd name="T18" fmla="*/ 447 w 954"/>
                <a:gd name="T19" fmla="*/ 24 h 611"/>
                <a:gd name="T20" fmla="*/ 386 w 954"/>
                <a:gd name="T21" fmla="*/ 51 h 611"/>
                <a:gd name="T22" fmla="*/ 323 w 954"/>
                <a:gd name="T23" fmla="*/ 88 h 611"/>
                <a:gd name="T24" fmla="*/ 261 w 954"/>
                <a:gd name="T25" fmla="*/ 135 h 611"/>
                <a:gd name="T26" fmla="*/ 197 w 954"/>
                <a:gd name="T27" fmla="*/ 191 h 611"/>
                <a:gd name="T28" fmla="*/ 132 w 954"/>
                <a:gd name="T29" fmla="*/ 258 h 611"/>
                <a:gd name="T30" fmla="*/ 67 w 954"/>
                <a:gd name="T31" fmla="*/ 334 h 611"/>
                <a:gd name="T32" fmla="*/ 0 w 954"/>
                <a:gd name="T33" fmla="*/ 419 h 611"/>
                <a:gd name="T34" fmla="*/ 60 w 954"/>
                <a:gd name="T35" fmla="*/ 467 h 611"/>
                <a:gd name="T36" fmla="*/ 119 w 954"/>
                <a:gd name="T37" fmla="*/ 508 h 611"/>
                <a:gd name="T38" fmla="*/ 178 w 954"/>
                <a:gd name="T39" fmla="*/ 543 h 611"/>
                <a:gd name="T40" fmla="*/ 235 w 954"/>
                <a:gd name="T41" fmla="*/ 570 h 611"/>
                <a:gd name="T42" fmla="*/ 292 w 954"/>
                <a:gd name="T43" fmla="*/ 591 h 611"/>
                <a:gd name="T44" fmla="*/ 347 w 954"/>
                <a:gd name="T45" fmla="*/ 604 h 611"/>
                <a:gd name="T46" fmla="*/ 402 w 954"/>
                <a:gd name="T47" fmla="*/ 611 h 611"/>
                <a:gd name="T48" fmla="*/ 456 w 954"/>
                <a:gd name="T49" fmla="*/ 610 h 611"/>
                <a:gd name="T50" fmla="*/ 509 w 954"/>
                <a:gd name="T51" fmla="*/ 603 h 611"/>
                <a:gd name="T52" fmla="*/ 560 w 954"/>
                <a:gd name="T53" fmla="*/ 588 h 611"/>
                <a:gd name="T54" fmla="*/ 611 w 954"/>
                <a:gd name="T55" fmla="*/ 568 h 611"/>
                <a:gd name="T56" fmla="*/ 661 w 954"/>
                <a:gd name="T57" fmla="*/ 540 h 611"/>
                <a:gd name="T58" fmla="*/ 711 w 954"/>
                <a:gd name="T59" fmla="*/ 506 h 611"/>
                <a:gd name="T60" fmla="*/ 758 w 954"/>
                <a:gd name="T61" fmla="*/ 465 h 611"/>
                <a:gd name="T62" fmla="*/ 805 w 954"/>
                <a:gd name="T63" fmla="*/ 416 h 611"/>
                <a:gd name="T64" fmla="*/ 851 w 954"/>
                <a:gd name="T65" fmla="*/ 361 h 6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54"/>
                <a:gd name="T100" fmla="*/ 0 h 611"/>
                <a:gd name="T101" fmla="*/ 954 w 954"/>
                <a:gd name="T102" fmla="*/ 611 h 6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54" h="611">
                  <a:moveTo>
                    <a:pt x="851" y="361"/>
                  </a:moveTo>
                  <a:lnTo>
                    <a:pt x="954" y="224"/>
                  </a:lnTo>
                  <a:lnTo>
                    <a:pt x="928" y="191"/>
                  </a:lnTo>
                  <a:lnTo>
                    <a:pt x="902" y="161"/>
                  </a:lnTo>
                  <a:lnTo>
                    <a:pt x="875" y="135"/>
                  </a:lnTo>
                  <a:lnTo>
                    <a:pt x="849" y="110"/>
                  </a:lnTo>
                  <a:lnTo>
                    <a:pt x="822" y="87"/>
                  </a:lnTo>
                  <a:lnTo>
                    <a:pt x="794" y="68"/>
                  </a:lnTo>
                  <a:lnTo>
                    <a:pt x="767" y="51"/>
                  </a:lnTo>
                  <a:lnTo>
                    <a:pt x="739" y="37"/>
                  </a:lnTo>
                  <a:lnTo>
                    <a:pt x="711" y="24"/>
                  </a:lnTo>
                  <a:lnTo>
                    <a:pt x="682" y="14"/>
                  </a:lnTo>
                  <a:lnTo>
                    <a:pt x="653" y="7"/>
                  </a:lnTo>
                  <a:lnTo>
                    <a:pt x="625" y="2"/>
                  </a:lnTo>
                  <a:lnTo>
                    <a:pt x="596" y="0"/>
                  </a:lnTo>
                  <a:lnTo>
                    <a:pt x="567" y="0"/>
                  </a:lnTo>
                  <a:lnTo>
                    <a:pt x="537" y="2"/>
                  </a:lnTo>
                  <a:lnTo>
                    <a:pt x="507" y="7"/>
                  </a:lnTo>
                  <a:lnTo>
                    <a:pt x="478" y="14"/>
                  </a:lnTo>
                  <a:lnTo>
                    <a:pt x="447" y="24"/>
                  </a:lnTo>
                  <a:lnTo>
                    <a:pt x="417" y="37"/>
                  </a:lnTo>
                  <a:lnTo>
                    <a:pt x="386" y="51"/>
                  </a:lnTo>
                  <a:lnTo>
                    <a:pt x="355" y="68"/>
                  </a:lnTo>
                  <a:lnTo>
                    <a:pt x="323" y="88"/>
                  </a:lnTo>
                  <a:lnTo>
                    <a:pt x="293" y="111"/>
                  </a:lnTo>
                  <a:lnTo>
                    <a:pt x="261" y="135"/>
                  </a:lnTo>
                  <a:lnTo>
                    <a:pt x="229" y="162"/>
                  </a:lnTo>
                  <a:lnTo>
                    <a:pt x="197" y="191"/>
                  </a:lnTo>
                  <a:lnTo>
                    <a:pt x="165" y="224"/>
                  </a:lnTo>
                  <a:lnTo>
                    <a:pt x="132" y="258"/>
                  </a:lnTo>
                  <a:lnTo>
                    <a:pt x="99" y="295"/>
                  </a:lnTo>
                  <a:lnTo>
                    <a:pt x="67" y="334"/>
                  </a:lnTo>
                  <a:lnTo>
                    <a:pt x="34" y="375"/>
                  </a:lnTo>
                  <a:lnTo>
                    <a:pt x="0" y="419"/>
                  </a:lnTo>
                  <a:lnTo>
                    <a:pt x="31" y="444"/>
                  </a:lnTo>
                  <a:lnTo>
                    <a:pt x="60" y="467"/>
                  </a:lnTo>
                  <a:lnTo>
                    <a:pt x="90" y="489"/>
                  </a:lnTo>
                  <a:lnTo>
                    <a:pt x="119" y="508"/>
                  </a:lnTo>
                  <a:lnTo>
                    <a:pt x="149" y="526"/>
                  </a:lnTo>
                  <a:lnTo>
                    <a:pt x="178" y="543"/>
                  </a:lnTo>
                  <a:lnTo>
                    <a:pt x="206" y="558"/>
                  </a:lnTo>
                  <a:lnTo>
                    <a:pt x="235" y="570"/>
                  </a:lnTo>
                  <a:lnTo>
                    <a:pt x="263" y="581"/>
                  </a:lnTo>
                  <a:lnTo>
                    <a:pt x="292" y="591"/>
                  </a:lnTo>
                  <a:lnTo>
                    <a:pt x="319" y="598"/>
                  </a:lnTo>
                  <a:lnTo>
                    <a:pt x="347" y="604"/>
                  </a:lnTo>
                  <a:lnTo>
                    <a:pt x="374" y="609"/>
                  </a:lnTo>
                  <a:lnTo>
                    <a:pt x="402" y="611"/>
                  </a:lnTo>
                  <a:lnTo>
                    <a:pt x="429" y="611"/>
                  </a:lnTo>
                  <a:lnTo>
                    <a:pt x="456" y="610"/>
                  </a:lnTo>
                  <a:lnTo>
                    <a:pt x="482" y="607"/>
                  </a:lnTo>
                  <a:lnTo>
                    <a:pt x="509" y="603"/>
                  </a:lnTo>
                  <a:lnTo>
                    <a:pt x="535" y="597"/>
                  </a:lnTo>
                  <a:lnTo>
                    <a:pt x="560" y="588"/>
                  </a:lnTo>
                  <a:lnTo>
                    <a:pt x="586" y="579"/>
                  </a:lnTo>
                  <a:lnTo>
                    <a:pt x="611" y="568"/>
                  </a:lnTo>
                  <a:lnTo>
                    <a:pt x="637" y="555"/>
                  </a:lnTo>
                  <a:lnTo>
                    <a:pt x="661" y="540"/>
                  </a:lnTo>
                  <a:lnTo>
                    <a:pt x="686" y="524"/>
                  </a:lnTo>
                  <a:lnTo>
                    <a:pt x="711" y="506"/>
                  </a:lnTo>
                  <a:lnTo>
                    <a:pt x="734" y="486"/>
                  </a:lnTo>
                  <a:lnTo>
                    <a:pt x="758" y="465"/>
                  </a:lnTo>
                  <a:lnTo>
                    <a:pt x="781" y="442"/>
                  </a:lnTo>
                  <a:lnTo>
                    <a:pt x="805" y="416"/>
                  </a:lnTo>
                  <a:lnTo>
                    <a:pt x="828" y="390"/>
                  </a:lnTo>
                  <a:lnTo>
                    <a:pt x="851" y="361"/>
                  </a:lnTo>
                  <a:close/>
                </a:path>
              </a:pathLst>
            </a:custGeom>
            <a:solidFill>
              <a:srgbClr val="D48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0" name="Freeform 84"/>
            <p:cNvSpPr>
              <a:spLocks noChangeAspect="1"/>
            </p:cNvSpPr>
            <p:nvPr/>
          </p:nvSpPr>
          <p:spPr bwMode="auto">
            <a:xfrm>
              <a:off x="4684" y="2781"/>
              <a:ext cx="28" cy="19"/>
            </a:xfrm>
            <a:custGeom>
              <a:avLst/>
              <a:gdLst>
                <a:gd name="T0" fmla="*/ 1069 w 1069"/>
                <a:gd name="T1" fmla="*/ 79 h 729"/>
                <a:gd name="T2" fmla="*/ 994 w 1069"/>
                <a:gd name="T3" fmla="*/ 48 h 729"/>
                <a:gd name="T4" fmla="*/ 920 w 1069"/>
                <a:gd name="T5" fmla="*/ 25 h 729"/>
                <a:gd name="T6" fmla="*/ 847 w 1069"/>
                <a:gd name="T7" fmla="*/ 9 h 729"/>
                <a:gd name="T8" fmla="*/ 775 w 1069"/>
                <a:gd name="T9" fmla="*/ 2 h 729"/>
                <a:gd name="T10" fmla="*/ 705 w 1069"/>
                <a:gd name="T11" fmla="*/ 0 h 729"/>
                <a:gd name="T12" fmla="*/ 635 w 1069"/>
                <a:gd name="T13" fmla="*/ 8 h 729"/>
                <a:gd name="T14" fmla="*/ 567 w 1069"/>
                <a:gd name="T15" fmla="*/ 23 h 729"/>
                <a:gd name="T16" fmla="*/ 500 w 1069"/>
                <a:gd name="T17" fmla="*/ 46 h 729"/>
                <a:gd name="T18" fmla="*/ 433 w 1069"/>
                <a:gd name="T19" fmla="*/ 76 h 729"/>
                <a:gd name="T20" fmla="*/ 368 w 1069"/>
                <a:gd name="T21" fmla="*/ 114 h 729"/>
                <a:gd name="T22" fmla="*/ 304 w 1069"/>
                <a:gd name="T23" fmla="*/ 159 h 729"/>
                <a:gd name="T24" fmla="*/ 241 w 1069"/>
                <a:gd name="T25" fmla="*/ 213 h 729"/>
                <a:gd name="T26" fmla="*/ 179 w 1069"/>
                <a:gd name="T27" fmla="*/ 274 h 729"/>
                <a:gd name="T28" fmla="*/ 118 w 1069"/>
                <a:gd name="T29" fmla="*/ 343 h 729"/>
                <a:gd name="T30" fmla="*/ 58 w 1069"/>
                <a:gd name="T31" fmla="*/ 419 h 729"/>
                <a:gd name="T32" fmla="*/ 0 w 1069"/>
                <a:gd name="T33" fmla="*/ 504 h 729"/>
                <a:gd name="T34" fmla="*/ 62 w 1069"/>
                <a:gd name="T35" fmla="*/ 567 h 729"/>
                <a:gd name="T36" fmla="*/ 125 w 1069"/>
                <a:gd name="T37" fmla="*/ 621 h 729"/>
                <a:gd name="T38" fmla="*/ 186 w 1069"/>
                <a:gd name="T39" fmla="*/ 663 h 729"/>
                <a:gd name="T40" fmla="*/ 247 w 1069"/>
                <a:gd name="T41" fmla="*/ 695 h 729"/>
                <a:gd name="T42" fmla="*/ 309 w 1069"/>
                <a:gd name="T43" fmla="*/ 716 h 729"/>
                <a:gd name="T44" fmla="*/ 370 w 1069"/>
                <a:gd name="T45" fmla="*/ 727 h 729"/>
                <a:gd name="T46" fmla="*/ 430 w 1069"/>
                <a:gd name="T47" fmla="*/ 727 h 729"/>
                <a:gd name="T48" fmla="*/ 492 w 1069"/>
                <a:gd name="T49" fmla="*/ 716 h 729"/>
                <a:gd name="T50" fmla="*/ 551 w 1069"/>
                <a:gd name="T51" fmla="*/ 695 h 729"/>
                <a:gd name="T52" fmla="*/ 611 w 1069"/>
                <a:gd name="T53" fmla="*/ 662 h 729"/>
                <a:gd name="T54" fmla="*/ 670 w 1069"/>
                <a:gd name="T55" fmla="*/ 619 h 729"/>
                <a:gd name="T56" fmla="*/ 731 w 1069"/>
                <a:gd name="T57" fmla="*/ 565 h 729"/>
                <a:gd name="T58" fmla="*/ 790 w 1069"/>
                <a:gd name="T59" fmla="*/ 501 h 729"/>
                <a:gd name="T60" fmla="*/ 848 w 1069"/>
                <a:gd name="T61" fmla="*/ 424 h 729"/>
                <a:gd name="T62" fmla="*/ 907 w 1069"/>
                <a:gd name="T63" fmla="*/ 338 h 729"/>
                <a:gd name="T64" fmla="*/ 965 w 1069"/>
                <a:gd name="T65" fmla="*/ 239 h 7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9"/>
                <a:gd name="T100" fmla="*/ 0 h 729"/>
                <a:gd name="T101" fmla="*/ 1069 w 1069"/>
                <a:gd name="T102" fmla="*/ 729 h 7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9" h="729">
                  <a:moveTo>
                    <a:pt x="965" y="239"/>
                  </a:moveTo>
                  <a:lnTo>
                    <a:pt x="1069" y="79"/>
                  </a:lnTo>
                  <a:lnTo>
                    <a:pt x="1031" y="62"/>
                  </a:lnTo>
                  <a:lnTo>
                    <a:pt x="994" y="48"/>
                  </a:lnTo>
                  <a:lnTo>
                    <a:pt x="957" y="35"/>
                  </a:lnTo>
                  <a:lnTo>
                    <a:pt x="920" y="25"/>
                  </a:lnTo>
                  <a:lnTo>
                    <a:pt x="883" y="16"/>
                  </a:lnTo>
                  <a:lnTo>
                    <a:pt x="847" y="9"/>
                  </a:lnTo>
                  <a:lnTo>
                    <a:pt x="811" y="5"/>
                  </a:lnTo>
                  <a:lnTo>
                    <a:pt x="775" y="2"/>
                  </a:lnTo>
                  <a:lnTo>
                    <a:pt x="740" y="0"/>
                  </a:lnTo>
                  <a:lnTo>
                    <a:pt x="705" y="0"/>
                  </a:lnTo>
                  <a:lnTo>
                    <a:pt x="670" y="4"/>
                  </a:lnTo>
                  <a:lnTo>
                    <a:pt x="635" y="8"/>
                  </a:lnTo>
                  <a:lnTo>
                    <a:pt x="601" y="14"/>
                  </a:lnTo>
                  <a:lnTo>
                    <a:pt x="567" y="23"/>
                  </a:lnTo>
                  <a:lnTo>
                    <a:pt x="533" y="33"/>
                  </a:lnTo>
                  <a:lnTo>
                    <a:pt x="500" y="46"/>
                  </a:lnTo>
                  <a:lnTo>
                    <a:pt x="466" y="60"/>
                  </a:lnTo>
                  <a:lnTo>
                    <a:pt x="433" y="76"/>
                  </a:lnTo>
                  <a:lnTo>
                    <a:pt x="401" y="94"/>
                  </a:lnTo>
                  <a:lnTo>
                    <a:pt x="368" y="114"/>
                  </a:lnTo>
                  <a:lnTo>
                    <a:pt x="336" y="136"/>
                  </a:lnTo>
                  <a:lnTo>
                    <a:pt x="304" y="159"/>
                  </a:lnTo>
                  <a:lnTo>
                    <a:pt x="273" y="185"/>
                  </a:lnTo>
                  <a:lnTo>
                    <a:pt x="241" y="213"/>
                  </a:lnTo>
                  <a:lnTo>
                    <a:pt x="210" y="243"/>
                  </a:lnTo>
                  <a:lnTo>
                    <a:pt x="179" y="274"/>
                  </a:lnTo>
                  <a:lnTo>
                    <a:pt x="149" y="307"/>
                  </a:lnTo>
                  <a:lnTo>
                    <a:pt x="118" y="343"/>
                  </a:lnTo>
                  <a:lnTo>
                    <a:pt x="89" y="380"/>
                  </a:lnTo>
                  <a:lnTo>
                    <a:pt x="58" y="419"/>
                  </a:lnTo>
                  <a:lnTo>
                    <a:pt x="30" y="460"/>
                  </a:lnTo>
                  <a:lnTo>
                    <a:pt x="0" y="504"/>
                  </a:lnTo>
                  <a:lnTo>
                    <a:pt x="31" y="537"/>
                  </a:lnTo>
                  <a:lnTo>
                    <a:pt x="62" y="567"/>
                  </a:lnTo>
                  <a:lnTo>
                    <a:pt x="93" y="596"/>
                  </a:lnTo>
                  <a:lnTo>
                    <a:pt x="125" y="621"/>
                  </a:lnTo>
                  <a:lnTo>
                    <a:pt x="155" y="643"/>
                  </a:lnTo>
                  <a:lnTo>
                    <a:pt x="186" y="663"/>
                  </a:lnTo>
                  <a:lnTo>
                    <a:pt x="217" y="680"/>
                  </a:lnTo>
                  <a:lnTo>
                    <a:pt x="247" y="695"/>
                  </a:lnTo>
                  <a:lnTo>
                    <a:pt x="278" y="708"/>
                  </a:lnTo>
                  <a:lnTo>
                    <a:pt x="309" y="716"/>
                  </a:lnTo>
                  <a:lnTo>
                    <a:pt x="339" y="724"/>
                  </a:lnTo>
                  <a:lnTo>
                    <a:pt x="370" y="727"/>
                  </a:lnTo>
                  <a:lnTo>
                    <a:pt x="401" y="729"/>
                  </a:lnTo>
                  <a:lnTo>
                    <a:pt x="430" y="727"/>
                  </a:lnTo>
                  <a:lnTo>
                    <a:pt x="461" y="724"/>
                  </a:lnTo>
                  <a:lnTo>
                    <a:pt x="492" y="716"/>
                  </a:lnTo>
                  <a:lnTo>
                    <a:pt x="521" y="707"/>
                  </a:lnTo>
                  <a:lnTo>
                    <a:pt x="551" y="695"/>
                  </a:lnTo>
                  <a:lnTo>
                    <a:pt x="582" y="680"/>
                  </a:lnTo>
                  <a:lnTo>
                    <a:pt x="611" y="662"/>
                  </a:lnTo>
                  <a:lnTo>
                    <a:pt x="641" y="642"/>
                  </a:lnTo>
                  <a:lnTo>
                    <a:pt x="670" y="619"/>
                  </a:lnTo>
                  <a:lnTo>
                    <a:pt x="701" y="594"/>
                  </a:lnTo>
                  <a:lnTo>
                    <a:pt x="731" y="565"/>
                  </a:lnTo>
                  <a:lnTo>
                    <a:pt x="760" y="534"/>
                  </a:lnTo>
                  <a:lnTo>
                    <a:pt x="790" y="501"/>
                  </a:lnTo>
                  <a:lnTo>
                    <a:pt x="818" y="464"/>
                  </a:lnTo>
                  <a:lnTo>
                    <a:pt x="848" y="424"/>
                  </a:lnTo>
                  <a:lnTo>
                    <a:pt x="878" y="382"/>
                  </a:lnTo>
                  <a:lnTo>
                    <a:pt x="907" y="338"/>
                  </a:lnTo>
                  <a:lnTo>
                    <a:pt x="936" y="290"/>
                  </a:lnTo>
                  <a:lnTo>
                    <a:pt x="965" y="23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1" name="Freeform 85"/>
            <p:cNvSpPr>
              <a:spLocks noChangeAspect="1"/>
            </p:cNvSpPr>
            <p:nvPr/>
          </p:nvSpPr>
          <p:spPr bwMode="auto">
            <a:xfrm>
              <a:off x="4500" y="2788"/>
              <a:ext cx="156" cy="126"/>
            </a:xfrm>
            <a:custGeom>
              <a:avLst/>
              <a:gdLst>
                <a:gd name="T0" fmla="*/ 5595 w 5854"/>
                <a:gd name="T1" fmla="*/ 295 h 4714"/>
                <a:gd name="T2" fmla="*/ 5530 w 5854"/>
                <a:gd name="T3" fmla="*/ 240 h 4714"/>
                <a:gd name="T4" fmla="*/ 5425 w 5854"/>
                <a:gd name="T5" fmla="*/ 181 h 4714"/>
                <a:gd name="T6" fmla="*/ 5268 w 5854"/>
                <a:gd name="T7" fmla="*/ 123 h 4714"/>
                <a:gd name="T8" fmla="*/ 5048 w 5854"/>
                <a:gd name="T9" fmla="*/ 70 h 4714"/>
                <a:gd name="T10" fmla="*/ 4753 w 5854"/>
                <a:gd name="T11" fmla="*/ 29 h 4714"/>
                <a:gd name="T12" fmla="*/ 4372 w 5854"/>
                <a:gd name="T13" fmla="*/ 5 h 4714"/>
                <a:gd name="T14" fmla="*/ 3996 w 5854"/>
                <a:gd name="T15" fmla="*/ 0 h 4714"/>
                <a:gd name="T16" fmla="*/ 3851 w 5854"/>
                <a:gd name="T17" fmla="*/ 0 h 4714"/>
                <a:gd name="T18" fmla="*/ 3624 w 5854"/>
                <a:gd name="T19" fmla="*/ 0 h 4714"/>
                <a:gd name="T20" fmla="*/ 3394 w 5854"/>
                <a:gd name="T21" fmla="*/ 0 h 4714"/>
                <a:gd name="T22" fmla="*/ 3163 w 5854"/>
                <a:gd name="T23" fmla="*/ 0 h 4714"/>
                <a:gd name="T24" fmla="*/ 2962 w 5854"/>
                <a:gd name="T25" fmla="*/ 0 h 4714"/>
                <a:gd name="T26" fmla="*/ 2890 w 5854"/>
                <a:gd name="T27" fmla="*/ 8 h 4714"/>
                <a:gd name="T28" fmla="*/ 2555 w 5854"/>
                <a:gd name="T29" fmla="*/ 56 h 4714"/>
                <a:gd name="T30" fmla="*/ 2146 w 5854"/>
                <a:gd name="T31" fmla="*/ 131 h 4714"/>
                <a:gd name="T32" fmla="*/ 1756 w 5854"/>
                <a:gd name="T33" fmla="*/ 227 h 4714"/>
                <a:gd name="T34" fmla="*/ 1384 w 5854"/>
                <a:gd name="T35" fmla="*/ 341 h 4714"/>
                <a:gd name="T36" fmla="*/ 1030 w 5854"/>
                <a:gd name="T37" fmla="*/ 474 h 4714"/>
                <a:gd name="T38" fmla="*/ 693 w 5854"/>
                <a:gd name="T39" fmla="*/ 625 h 4714"/>
                <a:gd name="T40" fmla="*/ 374 w 5854"/>
                <a:gd name="T41" fmla="*/ 795 h 4714"/>
                <a:gd name="T42" fmla="*/ 73 w 5854"/>
                <a:gd name="T43" fmla="*/ 985 h 4714"/>
                <a:gd name="T44" fmla="*/ 130 w 5854"/>
                <a:gd name="T45" fmla="*/ 1264 h 4714"/>
                <a:gd name="T46" fmla="*/ 449 w 5854"/>
                <a:gd name="T47" fmla="*/ 1802 h 4714"/>
                <a:gd name="T48" fmla="*/ 676 w 5854"/>
                <a:gd name="T49" fmla="*/ 2191 h 4714"/>
                <a:gd name="T50" fmla="*/ 847 w 5854"/>
                <a:gd name="T51" fmla="*/ 2507 h 4714"/>
                <a:gd name="T52" fmla="*/ 999 w 5854"/>
                <a:gd name="T53" fmla="*/ 2827 h 4714"/>
                <a:gd name="T54" fmla="*/ 1126 w 5854"/>
                <a:gd name="T55" fmla="*/ 3155 h 4714"/>
                <a:gd name="T56" fmla="*/ 1222 w 5854"/>
                <a:gd name="T57" fmla="*/ 3489 h 4714"/>
                <a:gd name="T58" fmla="*/ 1252 w 5854"/>
                <a:gd name="T59" fmla="*/ 3588 h 4714"/>
                <a:gd name="T60" fmla="*/ 1262 w 5854"/>
                <a:gd name="T61" fmla="*/ 3630 h 4714"/>
                <a:gd name="T62" fmla="*/ 1407 w 5854"/>
                <a:gd name="T63" fmla="*/ 3722 h 4714"/>
                <a:gd name="T64" fmla="*/ 1986 w 5854"/>
                <a:gd name="T65" fmla="*/ 3888 h 4714"/>
                <a:gd name="T66" fmla="*/ 2570 w 5854"/>
                <a:gd name="T67" fmla="*/ 4032 h 4714"/>
                <a:gd name="T68" fmla="*/ 3159 w 5854"/>
                <a:gd name="T69" fmla="*/ 4151 h 4714"/>
                <a:gd name="T70" fmla="*/ 3669 w 5854"/>
                <a:gd name="T71" fmla="*/ 4235 h 4714"/>
                <a:gd name="T72" fmla="*/ 3923 w 5854"/>
                <a:gd name="T73" fmla="*/ 4284 h 4714"/>
                <a:gd name="T74" fmla="*/ 4234 w 5854"/>
                <a:gd name="T75" fmla="*/ 4363 h 4714"/>
                <a:gd name="T76" fmla="*/ 4727 w 5854"/>
                <a:gd name="T77" fmla="*/ 4506 h 4714"/>
                <a:gd name="T78" fmla="*/ 5161 w 5854"/>
                <a:gd name="T79" fmla="*/ 4626 h 4714"/>
                <a:gd name="T80" fmla="*/ 5414 w 5854"/>
                <a:gd name="T81" fmla="*/ 4682 h 4714"/>
                <a:gd name="T82" fmla="*/ 5618 w 5854"/>
                <a:gd name="T83" fmla="*/ 4652 h 4714"/>
                <a:gd name="T84" fmla="*/ 5653 w 5854"/>
                <a:gd name="T85" fmla="*/ 4417 h 4714"/>
                <a:gd name="T86" fmla="*/ 5678 w 5854"/>
                <a:gd name="T87" fmla="*/ 4188 h 4714"/>
                <a:gd name="T88" fmla="*/ 5707 w 5854"/>
                <a:gd name="T89" fmla="*/ 3957 h 4714"/>
                <a:gd name="T90" fmla="*/ 5765 w 5854"/>
                <a:gd name="T91" fmla="*/ 3624 h 4714"/>
                <a:gd name="T92" fmla="*/ 5836 w 5854"/>
                <a:gd name="T93" fmla="*/ 3014 h 4714"/>
                <a:gd name="T94" fmla="*/ 5854 w 5854"/>
                <a:gd name="T95" fmla="*/ 2416 h 4714"/>
                <a:gd name="T96" fmla="*/ 5834 w 5854"/>
                <a:gd name="T97" fmla="*/ 1855 h 4714"/>
                <a:gd name="T98" fmla="*/ 5789 w 5854"/>
                <a:gd name="T99" fmla="*/ 1349 h 4714"/>
                <a:gd name="T100" fmla="*/ 5733 w 5854"/>
                <a:gd name="T101" fmla="*/ 924 h 4714"/>
                <a:gd name="T102" fmla="*/ 5670 w 5854"/>
                <a:gd name="T103" fmla="*/ 538 h 4714"/>
                <a:gd name="T104" fmla="*/ 5637 w 5854"/>
                <a:gd name="T105" fmla="*/ 357 h 47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854"/>
                <a:gd name="T160" fmla="*/ 0 h 4714"/>
                <a:gd name="T161" fmla="*/ 5854 w 5854"/>
                <a:gd name="T162" fmla="*/ 4714 h 47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854" h="4714">
                  <a:moveTo>
                    <a:pt x="5637" y="348"/>
                  </a:moveTo>
                  <a:lnTo>
                    <a:pt x="5625" y="329"/>
                  </a:lnTo>
                  <a:lnTo>
                    <a:pt x="5607" y="307"/>
                  </a:lnTo>
                  <a:lnTo>
                    <a:pt x="5595" y="295"/>
                  </a:lnTo>
                  <a:lnTo>
                    <a:pt x="5582" y="282"/>
                  </a:lnTo>
                  <a:lnTo>
                    <a:pt x="5566" y="269"/>
                  </a:lnTo>
                  <a:lnTo>
                    <a:pt x="5549" y="255"/>
                  </a:lnTo>
                  <a:lnTo>
                    <a:pt x="5530" y="240"/>
                  </a:lnTo>
                  <a:lnTo>
                    <a:pt x="5508" y="226"/>
                  </a:lnTo>
                  <a:lnTo>
                    <a:pt x="5483" y="212"/>
                  </a:lnTo>
                  <a:lnTo>
                    <a:pt x="5455" y="196"/>
                  </a:lnTo>
                  <a:lnTo>
                    <a:pt x="5425" y="181"/>
                  </a:lnTo>
                  <a:lnTo>
                    <a:pt x="5391" y="166"/>
                  </a:lnTo>
                  <a:lnTo>
                    <a:pt x="5354" y="151"/>
                  </a:lnTo>
                  <a:lnTo>
                    <a:pt x="5313" y="137"/>
                  </a:lnTo>
                  <a:lnTo>
                    <a:pt x="5268" y="123"/>
                  </a:lnTo>
                  <a:lnTo>
                    <a:pt x="5220" y="109"/>
                  </a:lnTo>
                  <a:lnTo>
                    <a:pt x="5167" y="95"/>
                  </a:lnTo>
                  <a:lnTo>
                    <a:pt x="5110" y="83"/>
                  </a:lnTo>
                  <a:lnTo>
                    <a:pt x="5048" y="70"/>
                  </a:lnTo>
                  <a:lnTo>
                    <a:pt x="4983" y="58"/>
                  </a:lnTo>
                  <a:lnTo>
                    <a:pt x="4911" y="48"/>
                  </a:lnTo>
                  <a:lnTo>
                    <a:pt x="4835" y="38"/>
                  </a:lnTo>
                  <a:lnTo>
                    <a:pt x="4753" y="29"/>
                  </a:lnTo>
                  <a:lnTo>
                    <a:pt x="4666" y="21"/>
                  </a:lnTo>
                  <a:lnTo>
                    <a:pt x="4574" y="14"/>
                  </a:lnTo>
                  <a:lnTo>
                    <a:pt x="4476" y="9"/>
                  </a:lnTo>
                  <a:lnTo>
                    <a:pt x="4372" y="5"/>
                  </a:lnTo>
                  <a:lnTo>
                    <a:pt x="4261" y="1"/>
                  </a:lnTo>
                  <a:lnTo>
                    <a:pt x="4145" y="0"/>
                  </a:lnTo>
                  <a:lnTo>
                    <a:pt x="4022" y="0"/>
                  </a:lnTo>
                  <a:lnTo>
                    <a:pt x="3996" y="0"/>
                  </a:lnTo>
                  <a:lnTo>
                    <a:pt x="3970" y="0"/>
                  </a:lnTo>
                  <a:lnTo>
                    <a:pt x="3940" y="0"/>
                  </a:lnTo>
                  <a:lnTo>
                    <a:pt x="3907" y="0"/>
                  </a:lnTo>
                  <a:lnTo>
                    <a:pt x="3851" y="0"/>
                  </a:lnTo>
                  <a:lnTo>
                    <a:pt x="3795" y="0"/>
                  </a:lnTo>
                  <a:lnTo>
                    <a:pt x="3738" y="0"/>
                  </a:lnTo>
                  <a:lnTo>
                    <a:pt x="3681" y="0"/>
                  </a:lnTo>
                  <a:lnTo>
                    <a:pt x="3624" y="0"/>
                  </a:lnTo>
                  <a:lnTo>
                    <a:pt x="3567" y="0"/>
                  </a:lnTo>
                  <a:lnTo>
                    <a:pt x="3510" y="0"/>
                  </a:lnTo>
                  <a:lnTo>
                    <a:pt x="3452" y="0"/>
                  </a:lnTo>
                  <a:lnTo>
                    <a:pt x="3394" y="0"/>
                  </a:lnTo>
                  <a:lnTo>
                    <a:pt x="3336" y="0"/>
                  </a:lnTo>
                  <a:lnTo>
                    <a:pt x="3279" y="0"/>
                  </a:lnTo>
                  <a:lnTo>
                    <a:pt x="3221" y="0"/>
                  </a:lnTo>
                  <a:lnTo>
                    <a:pt x="3163" y="0"/>
                  </a:lnTo>
                  <a:lnTo>
                    <a:pt x="3105" y="0"/>
                  </a:lnTo>
                  <a:lnTo>
                    <a:pt x="3046" y="0"/>
                  </a:lnTo>
                  <a:lnTo>
                    <a:pt x="2988" y="0"/>
                  </a:lnTo>
                  <a:lnTo>
                    <a:pt x="2962" y="0"/>
                  </a:lnTo>
                  <a:lnTo>
                    <a:pt x="2934" y="1"/>
                  </a:lnTo>
                  <a:lnTo>
                    <a:pt x="2921" y="2"/>
                  </a:lnTo>
                  <a:lnTo>
                    <a:pt x="2906" y="5"/>
                  </a:lnTo>
                  <a:lnTo>
                    <a:pt x="2890" y="8"/>
                  </a:lnTo>
                  <a:lnTo>
                    <a:pt x="2873" y="12"/>
                  </a:lnTo>
                  <a:lnTo>
                    <a:pt x="2766" y="26"/>
                  </a:lnTo>
                  <a:lnTo>
                    <a:pt x="2659" y="39"/>
                  </a:lnTo>
                  <a:lnTo>
                    <a:pt x="2555" y="56"/>
                  </a:lnTo>
                  <a:lnTo>
                    <a:pt x="2451" y="73"/>
                  </a:lnTo>
                  <a:lnTo>
                    <a:pt x="2348" y="91"/>
                  </a:lnTo>
                  <a:lnTo>
                    <a:pt x="2247" y="111"/>
                  </a:lnTo>
                  <a:lnTo>
                    <a:pt x="2146" y="131"/>
                  </a:lnTo>
                  <a:lnTo>
                    <a:pt x="2047" y="154"/>
                  </a:lnTo>
                  <a:lnTo>
                    <a:pt x="1950" y="177"/>
                  </a:lnTo>
                  <a:lnTo>
                    <a:pt x="1852" y="201"/>
                  </a:lnTo>
                  <a:lnTo>
                    <a:pt x="1756" y="227"/>
                  </a:lnTo>
                  <a:lnTo>
                    <a:pt x="1662" y="253"/>
                  </a:lnTo>
                  <a:lnTo>
                    <a:pt x="1568" y="282"/>
                  </a:lnTo>
                  <a:lnTo>
                    <a:pt x="1476" y="310"/>
                  </a:lnTo>
                  <a:lnTo>
                    <a:pt x="1384" y="341"/>
                  </a:lnTo>
                  <a:lnTo>
                    <a:pt x="1294" y="372"/>
                  </a:lnTo>
                  <a:lnTo>
                    <a:pt x="1205" y="405"/>
                  </a:lnTo>
                  <a:lnTo>
                    <a:pt x="1116" y="439"/>
                  </a:lnTo>
                  <a:lnTo>
                    <a:pt x="1030" y="474"/>
                  </a:lnTo>
                  <a:lnTo>
                    <a:pt x="944" y="510"/>
                  </a:lnTo>
                  <a:lnTo>
                    <a:pt x="859" y="547"/>
                  </a:lnTo>
                  <a:lnTo>
                    <a:pt x="776" y="586"/>
                  </a:lnTo>
                  <a:lnTo>
                    <a:pt x="693" y="625"/>
                  </a:lnTo>
                  <a:lnTo>
                    <a:pt x="612" y="666"/>
                  </a:lnTo>
                  <a:lnTo>
                    <a:pt x="532" y="708"/>
                  </a:lnTo>
                  <a:lnTo>
                    <a:pt x="452" y="751"/>
                  </a:lnTo>
                  <a:lnTo>
                    <a:pt x="374" y="795"/>
                  </a:lnTo>
                  <a:lnTo>
                    <a:pt x="297" y="841"/>
                  </a:lnTo>
                  <a:lnTo>
                    <a:pt x="221" y="887"/>
                  </a:lnTo>
                  <a:lnTo>
                    <a:pt x="146" y="935"/>
                  </a:lnTo>
                  <a:lnTo>
                    <a:pt x="73" y="985"/>
                  </a:lnTo>
                  <a:lnTo>
                    <a:pt x="0" y="1034"/>
                  </a:lnTo>
                  <a:lnTo>
                    <a:pt x="42" y="1110"/>
                  </a:lnTo>
                  <a:lnTo>
                    <a:pt x="85" y="1188"/>
                  </a:lnTo>
                  <a:lnTo>
                    <a:pt x="130" y="1264"/>
                  </a:lnTo>
                  <a:lnTo>
                    <a:pt x="174" y="1340"/>
                  </a:lnTo>
                  <a:lnTo>
                    <a:pt x="265" y="1494"/>
                  </a:lnTo>
                  <a:lnTo>
                    <a:pt x="357" y="1648"/>
                  </a:lnTo>
                  <a:lnTo>
                    <a:pt x="449" y="1802"/>
                  </a:lnTo>
                  <a:lnTo>
                    <a:pt x="541" y="1957"/>
                  </a:lnTo>
                  <a:lnTo>
                    <a:pt x="587" y="2035"/>
                  </a:lnTo>
                  <a:lnTo>
                    <a:pt x="632" y="2113"/>
                  </a:lnTo>
                  <a:lnTo>
                    <a:pt x="676" y="2191"/>
                  </a:lnTo>
                  <a:lnTo>
                    <a:pt x="720" y="2269"/>
                  </a:lnTo>
                  <a:lnTo>
                    <a:pt x="763" y="2349"/>
                  </a:lnTo>
                  <a:lnTo>
                    <a:pt x="806" y="2428"/>
                  </a:lnTo>
                  <a:lnTo>
                    <a:pt x="847" y="2507"/>
                  </a:lnTo>
                  <a:lnTo>
                    <a:pt x="886" y="2586"/>
                  </a:lnTo>
                  <a:lnTo>
                    <a:pt x="925" y="2667"/>
                  </a:lnTo>
                  <a:lnTo>
                    <a:pt x="962" y="2747"/>
                  </a:lnTo>
                  <a:lnTo>
                    <a:pt x="999" y="2827"/>
                  </a:lnTo>
                  <a:lnTo>
                    <a:pt x="1033" y="2909"/>
                  </a:lnTo>
                  <a:lnTo>
                    <a:pt x="1066" y="2990"/>
                  </a:lnTo>
                  <a:lnTo>
                    <a:pt x="1097" y="3073"/>
                  </a:lnTo>
                  <a:lnTo>
                    <a:pt x="1126" y="3155"/>
                  </a:lnTo>
                  <a:lnTo>
                    <a:pt x="1153" y="3238"/>
                  </a:lnTo>
                  <a:lnTo>
                    <a:pt x="1179" y="3321"/>
                  </a:lnTo>
                  <a:lnTo>
                    <a:pt x="1202" y="3405"/>
                  </a:lnTo>
                  <a:lnTo>
                    <a:pt x="1222" y="3489"/>
                  </a:lnTo>
                  <a:lnTo>
                    <a:pt x="1241" y="3574"/>
                  </a:lnTo>
                  <a:lnTo>
                    <a:pt x="1244" y="3578"/>
                  </a:lnTo>
                  <a:lnTo>
                    <a:pt x="1249" y="3583"/>
                  </a:lnTo>
                  <a:lnTo>
                    <a:pt x="1252" y="3588"/>
                  </a:lnTo>
                  <a:lnTo>
                    <a:pt x="1254" y="3593"/>
                  </a:lnTo>
                  <a:lnTo>
                    <a:pt x="1258" y="3605"/>
                  </a:lnTo>
                  <a:lnTo>
                    <a:pt x="1261" y="3617"/>
                  </a:lnTo>
                  <a:lnTo>
                    <a:pt x="1262" y="3630"/>
                  </a:lnTo>
                  <a:lnTo>
                    <a:pt x="1263" y="3645"/>
                  </a:lnTo>
                  <a:lnTo>
                    <a:pt x="1263" y="3661"/>
                  </a:lnTo>
                  <a:lnTo>
                    <a:pt x="1264" y="3678"/>
                  </a:lnTo>
                  <a:lnTo>
                    <a:pt x="1407" y="3722"/>
                  </a:lnTo>
                  <a:lnTo>
                    <a:pt x="1551" y="3765"/>
                  </a:lnTo>
                  <a:lnTo>
                    <a:pt x="1696" y="3808"/>
                  </a:lnTo>
                  <a:lnTo>
                    <a:pt x="1841" y="3849"/>
                  </a:lnTo>
                  <a:lnTo>
                    <a:pt x="1986" y="3888"/>
                  </a:lnTo>
                  <a:lnTo>
                    <a:pt x="2132" y="3926"/>
                  </a:lnTo>
                  <a:lnTo>
                    <a:pt x="2278" y="3963"/>
                  </a:lnTo>
                  <a:lnTo>
                    <a:pt x="2423" y="3998"/>
                  </a:lnTo>
                  <a:lnTo>
                    <a:pt x="2570" y="4032"/>
                  </a:lnTo>
                  <a:lnTo>
                    <a:pt x="2717" y="4065"/>
                  </a:lnTo>
                  <a:lnTo>
                    <a:pt x="2864" y="4095"/>
                  </a:lnTo>
                  <a:lnTo>
                    <a:pt x="3013" y="4124"/>
                  </a:lnTo>
                  <a:lnTo>
                    <a:pt x="3159" y="4151"/>
                  </a:lnTo>
                  <a:lnTo>
                    <a:pt x="3309" y="4178"/>
                  </a:lnTo>
                  <a:lnTo>
                    <a:pt x="3457" y="4202"/>
                  </a:lnTo>
                  <a:lnTo>
                    <a:pt x="3606" y="4224"/>
                  </a:lnTo>
                  <a:lnTo>
                    <a:pt x="3669" y="4235"/>
                  </a:lnTo>
                  <a:lnTo>
                    <a:pt x="3734" y="4245"/>
                  </a:lnTo>
                  <a:lnTo>
                    <a:pt x="3797" y="4258"/>
                  </a:lnTo>
                  <a:lnTo>
                    <a:pt x="3860" y="4271"/>
                  </a:lnTo>
                  <a:lnTo>
                    <a:pt x="3923" y="4284"/>
                  </a:lnTo>
                  <a:lnTo>
                    <a:pt x="3985" y="4299"/>
                  </a:lnTo>
                  <a:lnTo>
                    <a:pt x="4048" y="4314"/>
                  </a:lnTo>
                  <a:lnTo>
                    <a:pt x="4110" y="4330"/>
                  </a:lnTo>
                  <a:lnTo>
                    <a:pt x="4234" y="4363"/>
                  </a:lnTo>
                  <a:lnTo>
                    <a:pt x="4358" y="4398"/>
                  </a:lnTo>
                  <a:lnTo>
                    <a:pt x="4480" y="4433"/>
                  </a:lnTo>
                  <a:lnTo>
                    <a:pt x="4604" y="4471"/>
                  </a:lnTo>
                  <a:lnTo>
                    <a:pt x="4727" y="4506"/>
                  </a:lnTo>
                  <a:lnTo>
                    <a:pt x="4850" y="4542"/>
                  </a:lnTo>
                  <a:lnTo>
                    <a:pt x="4974" y="4577"/>
                  </a:lnTo>
                  <a:lnTo>
                    <a:pt x="5099" y="4610"/>
                  </a:lnTo>
                  <a:lnTo>
                    <a:pt x="5161" y="4626"/>
                  </a:lnTo>
                  <a:lnTo>
                    <a:pt x="5224" y="4641"/>
                  </a:lnTo>
                  <a:lnTo>
                    <a:pt x="5287" y="4656"/>
                  </a:lnTo>
                  <a:lnTo>
                    <a:pt x="5351" y="4669"/>
                  </a:lnTo>
                  <a:lnTo>
                    <a:pt x="5414" y="4682"/>
                  </a:lnTo>
                  <a:lnTo>
                    <a:pt x="5478" y="4694"/>
                  </a:lnTo>
                  <a:lnTo>
                    <a:pt x="5542" y="4704"/>
                  </a:lnTo>
                  <a:lnTo>
                    <a:pt x="5607" y="4714"/>
                  </a:lnTo>
                  <a:lnTo>
                    <a:pt x="5618" y="4652"/>
                  </a:lnTo>
                  <a:lnTo>
                    <a:pt x="5628" y="4592"/>
                  </a:lnTo>
                  <a:lnTo>
                    <a:pt x="5637" y="4533"/>
                  </a:lnTo>
                  <a:lnTo>
                    <a:pt x="5646" y="4475"/>
                  </a:lnTo>
                  <a:lnTo>
                    <a:pt x="5653" y="4417"/>
                  </a:lnTo>
                  <a:lnTo>
                    <a:pt x="5659" y="4359"/>
                  </a:lnTo>
                  <a:lnTo>
                    <a:pt x="5666" y="4302"/>
                  </a:lnTo>
                  <a:lnTo>
                    <a:pt x="5672" y="4245"/>
                  </a:lnTo>
                  <a:lnTo>
                    <a:pt x="5678" y="4188"/>
                  </a:lnTo>
                  <a:lnTo>
                    <a:pt x="5685" y="4131"/>
                  </a:lnTo>
                  <a:lnTo>
                    <a:pt x="5692" y="4073"/>
                  </a:lnTo>
                  <a:lnTo>
                    <a:pt x="5700" y="4015"/>
                  </a:lnTo>
                  <a:lnTo>
                    <a:pt x="5707" y="3957"/>
                  </a:lnTo>
                  <a:lnTo>
                    <a:pt x="5717" y="3897"/>
                  </a:lnTo>
                  <a:lnTo>
                    <a:pt x="5727" y="3836"/>
                  </a:lnTo>
                  <a:lnTo>
                    <a:pt x="5739" y="3775"/>
                  </a:lnTo>
                  <a:lnTo>
                    <a:pt x="5765" y="3624"/>
                  </a:lnTo>
                  <a:lnTo>
                    <a:pt x="5788" y="3470"/>
                  </a:lnTo>
                  <a:lnTo>
                    <a:pt x="5809" y="3318"/>
                  </a:lnTo>
                  <a:lnTo>
                    <a:pt x="5824" y="3166"/>
                  </a:lnTo>
                  <a:lnTo>
                    <a:pt x="5836" y="3014"/>
                  </a:lnTo>
                  <a:lnTo>
                    <a:pt x="5846" y="2862"/>
                  </a:lnTo>
                  <a:lnTo>
                    <a:pt x="5851" y="2712"/>
                  </a:lnTo>
                  <a:lnTo>
                    <a:pt x="5854" y="2563"/>
                  </a:lnTo>
                  <a:lnTo>
                    <a:pt x="5854" y="2416"/>
                  </a:lnTo>
                  <a:lnTo>
                    <a:pt x="5853" y="2272"/>
                  </a:lnTo>
                  <a:lnTo>
                    <a:pt x="5849" y="2130"/>
                  </a:lnTo>
                  <a:lnTo>
                    <a:pt x="5842" y="1990"/>
                  </a:lnTo>
                  <a:lnTo>
                    <a:pt x="5834" y="1855"/>
                  </a:lnTo>
                  <a:lnTo>
                    <a:pt x="5824" y="1722"/>
                  </a:lnTo>
                  <a:lnTo>
                    <a:pt x="5814" y="1594"/>
                  </a:lnTo>
                  <a:lnTo>
                    <a:pt x="5802" y="1469"/>
                  </a:lnTo>
                  <a:lnTo>
                    <a:pt x="5789" y="1349"/>
                  </a:lnTo>
                  <a:lnTo>
                    <a:pt x="5776" y="1235"/>
                  </a:lnTo>
                  <a:lnTo>
                    <a:pt x="5762" y="1125"/>
                  </a:lnTo>
                  <a:lnTo>
                    <a:pt x="5747" y="1022"/>
                  </a:lnTo>
                  <a:lnTo>
                    <a:pt x="5733" y="924"/>
                  </a:lnTo>
                  <a:lnTo>
                    <a:pt x="5720" y="833"/>
                  </a:lnTo>
                  <a:lnTo>
                    <a:pt x="5706" y="749"/>
                  </a:lnTo>
                  <a:lnTo>
                    <a:pt x="5693" y="671"/>
                  </a:lnTo>
                  <a:lnTo>
                    <a:pt x="5670" y="538"/>
                  </a:lnTo>
                  <a:lnTo>
                    <a:pt x="5652" y="439"/>
                  </a:lnTo>
                  <a:lnTo>
                    <a:pt x="5645" y="402"/>
                  </a:lnTo>
                  <a:lnTo>
                    <a:pt x="5640" y="375"/>
                  </a:lnTo>
                  <a:lnTo>
                    <a:pt x="5637" y="357"/>
                  </a:lnTo>
                  <a:lnTo>
                    <a:pt x="5637" y="348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2" name="Freeform 86"/>
            <p:cNvSpPr>
              <a:spLocks noChangeAspect="1"/>
            </p:cNvSpPr>
            <p:nvPr/>
          </p:nvSpPr>
          <p:spPr bwMode="auto">
            <a:xfrm>
              <a:off x="4537" y="2840"/>
              <a:ext cx="83" cy="34"/>
            </a:xfrm>
            <a:custGeom>
              <a:avLst/>
              <a:gdLst>
                <a:gd name="T0" fmla="*/ 2016 w 3122"/>
                <a:gd name="T1" fmla="*/ 0 h 1265"/>
                <a:gd name="T2" fmla="*/ 1897 w 3122"/>
                <a:gd name="T3" fmla="*/ 0 h 1265"/>
                <a:gd name="T4" fmla="*/ 1728 w 3122"/>
                <a:gd name="T5" fmla="*/ 0 h 1265"/>
                <a:gd name="T6" fmla="*/ 1556 w 3122"/>
                <a:gd name="T7" fmla="*/ 0 h 1265"/>
                <a:gd name="T8" fmla="*/ 1383 w 3122"/>
                <a:gd name="T9" fmla="*/ 0 h 1265"/>
                <a:gd name="T10" fmla="*/ 1209 w 3122"/>
                <a:gd name="T11" fmla="*/ 0 h 1265"/>
                <a:gd name="T12" fmla="*/ 1034 w 3122"/>
                <a:gd name="T13" fmla="*/ 0 h 1265"/>
                <a:gd name="T14" fmla="*/ 966 w 3122"/>
                <a:gd name="T15" fmla="*/ 3 h 1265"/>
                <a:gd name="T16" fmla="*/ 919 w 3122"/>
                <a:gd name="T17" fmla="*/ 12 h 1265"/>
                <a:gd name="T18" fmla="*/ 719 w 3122"/>
                <a:gd name="T19" fmla="*/ 45 h 1265"/>
                <a:gd name="T20" fmla="*/ 533 w 3122"/>
                <a:gd name="T21" fmla="*/ 89 h 1265"/>
                <a:gd name="T22" fmla="*/ 359 w 3122"/>
                <a:gd name="T23" fmla="*/ 148 h 1265"/>
                <a:gd name="T24" fmla="*/ 199 w 3122"/>
                <a:gd name="T25" fmla="*/ 222 h 1265"/>
                <a:gd name="T26" fmla="*/ 122 w 3122"/>
                <a:gd name="T27" fmla="*/ 265 h 1265"/>
                <a:gd name="T28" fmla="*/ 0 w 3122"/>
                <a:gd name="T29" fmla="*/ 345 h 1265"/>
                <a:gd name="T30" fmla="*/ 54 w 3122"/>
                <a:gd name="T31" fmla="*/ 488 h 1265"/>
                <a:gd name="T32" fmla="*/ 118 w 3122"/>
                <a:gd name="T33" fmla="*/ 619 h 1265"/>
                <a:gd name="T34" fmla="*/ 195 w 3122"/>
                <a:gd name="T35" fmla="*/ 737 h 1265"/>
                <a:gd name="T36" fmla="*/ 281 w 3122"/>
                <a:gd name="T37" fmla="*/ 844 h 1265"/>
                <a:gd name="T38" fmla="*/ 380 w 3122"/>
                <a:gd name="T39" fmla="*/ 939 h 1265"/>
                <a:gd name="T40" fmla="*/ 488 w 3122"/>
                <a:gd name="T41" fmla="*/ 1021 h 1265"/>
                <a:gd name="T42" fmla="*/ 610 w 3122"/>
                <a:gd name="T43" fmla="*/ 1092 h 1265"/>
                <a:gd name="T44" fmla="*/ 741 w 3122"/>
                <a:gd name="T45" fmla="*/ 1151 h 1265"/>
                <a:gd name="T46" fmla="*/ 885 w 3122"/>
                <a:gd name="T47" fmla="*/ 1199 h 1265"/>
                <a:gd name="T48" fmla="*/ 1039 w 3122"/>
                <a:gd name="T49" fmla="*/ 1236 h 1265"/>
                <a:gd name="T50" fmla="*/ 1166 w 3122"/>
                <a:gd name="T51" fmla="*/ 1257 h 1265"/>
                <a:gd name="T52" fmla="*/ 1211 w 3122"/>
                <a:gd name="T53" fmla="*/ 1264 h 1265"/>
                <a:gd name="T54" fmla="*/ 1350 w 3122"/>
                <a:gd name="T55" fmla="*/ 1265 h 1265"/>
                <a:gd name="T56" fmla="*/ 1608 w 3122"/>
                <a:gd name="T57" fmla="*/ 1265 h 1265"/>
                <a:gd name="T58" fmla="*/ 1867 w 3122"/>
                <a:gd name="T59" fmla="*/ 1265 h 1265"/>
                <a:gd name="T60" fmla="*/ 2127 w 3122"/>
                <a:gd name="T61" fmla="*/ 1265 h 1265"/>
                <a:gd name="T62" fmla="*/ 2385 w 3122"/>
                <a:gd name="T63" fmla="*/ 1265 h 1265"/>
                <a:gd name="T64" fmla="*/ 2644 w 3122"/>
                <a:gd name="T65" fmla="*/ 1265 h 1265"/>
                <a:gd name="T66" fmla="*/ 2733 w 3122"/>
                <a:gd name="T67" fmla="*/ 1265 h 1265"/>
                <a:gd name="T68" fmla="*/ 2799 w 3122"/>
                <a:gd name="T69" fmla="*/ 1264 h 1265"/>
                <a:gd name="T70" fmla="*/ 2855 w 3122"/>
                <a:gd name="T71" fmla="*/ 1257 h 1265"/>
                <a:gd name="T72" fmla="*/ 2902 w 3122"/>
                <a:gd name="T73" fmla="*/ 1246 h 1265"/>
                <a:gd name="T74" fmla="*/ 2939 w 3122"/>
                <a:gd name="T75" fmla="*/ 1229 h 1265"/>
                <a:gd name="T76" fmla="*/ 2965 w 3122"/>
                <a:gd name="T77" fmla="*/ 1204 h 1265"/>
                <a:gd name="T78" fmla="*/ 3009 w 3122"/>
                <a:gd name="T79" fmla="*/ 1127 h 1265"/>
                <a:gd name="T80" fmla="*/ 3079 w 3122"/>
                <a:gd name="T81" fmla="*/ 966 h 1265"/>
                <a:gd name="T82" fmla="*/ 3116 w 3122"/>
                <a:gd name="T83" fmla="*/ 815 h 1265"/>
                <a:gd name="T84" fmla="*/ 3119 w 3122"/>
                <a:gd name="T85" fmla="*/ 677 h 1265"/>
                <a:gd name="T86" fmla="*/ 3086 w 3122"/>
                <a:gd name="T87" fmla="*/ 549 h 1265"/>
                <a:gd name="T88" fmla="*/ 3018 w 3122"/>
                <a:gd name="T89" fmla="*/ 433 h 1265"/>
                <a:gd name="T90" fmla="*/ 2917 w 3122"/>
                <a:gd name="T91" fmla="*/ 328 h 1265"/>
                <a:gd name="T92" fmla="*/ 2779 w 3122"/>
                <a:gd name="T93" fmla="*/ 234 h 1265"/>
                <a:gd name="T94" fmla="*/ 2607 w 3122"/>
                <a:gd name="T95" fmla="*/ 151 h 1265"/>
                <a:gd name="T96" fmla="*/ 2399 w 3122"/>
                <a:gd name="T97" fmla="*/ 79 h 1265"/>
                <a:gd name="T98" fmla="*/ 2157 w 3122"/>
                <a:gd name="T99" fmla="*/ 18 h 12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122"/>
                <a:gd name="T151" fmla="*/ 0 h 1265"/>
                <a:gd name="T152" fmla="*/ 3122 w 3122"/>
                <a:gd name="T153" fmla="*/ 1265 h 12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122" h="1265">
                  <a:moveTo>
                    <a:pt x="2068" y="0"/>
                  </a:moveTo>
                  <a:lnTo>
                    <a:pt x="2043" y="0"/>
                  </a:lnTo>
                  <a:lnTo>
                    <a:pt x="2016" y="0"/>
                  </a:lnTo>
                  <a:lnTo>
                    <a:pt x="1986" y="0"/>
                  </a:lnTo>
                  <a:lnTo>
                    <a:pt x="1954" y="0"/>
                  </a:lnTo>
                  <a:lnTo>
                    <a:pt x="1897" y="0"/>
                  </a:lnTo>
                  <a:lnTo>
                    <a:pt x="1841" y="0"/>
                  </a:lnTo>
                  <a:lnTo>
                    <a:pt x="1784" y="0"/>
                  </a:lnTo>
                  <a:lnTo>
                    <a:pt x="1728" y="0"/>
                  </a:lnTo>
                  <a:lnTo>
                    <a:pt x="1671" y="0"/>
                  </a:lnTo>
                  <a:lnTo>
                    <a:pt x="1614" y="0"/>
                  </a:lnTo>
                  <a:lnTo>
                    <a:pt x="1556" y="0"/>
                  </a:lnTo>
                  <a:lnTo>
                    <a:pt x="1498" y="0"/>
                  </a:lnTo>
                  <a:lnTo>
                    <a:pt x="1440" y="0"/>
                  </a:lnTo>
                  <a:lnTo>
                    <a:pt x="1383" y="0"/>
                  </a:lnTo>
                  <a:lnTo>
                    <a:pt x="1325" y="0"/>
                  </a:lnTo>
                  <a:lnTo>
                    <a:pt x="1267" y="0"/>
                  </a:lnTo>
                  <a:lnTo>
                    <a:pt x="1209" y="0"/>
                  </a:lnTo>
                  <a:lnTo>
                    <a:pt x="1150" y="0"/>
                  </a:lnTo>
                  <a:lnTo>
                    <a:pt x="1092" y="0"/>
                  </a:lnTo>
                  <a:lnTo>
                    <a:pt x="1034" y="0"/>
                  </a:lnTo>
                  <a:lnTo>
                    <a:pt x="1008" y="1"/>
                  </a:lnTo>
                  <a:lnTo>
                    <a:pt x="981" y="2"/>
                  </a:lnTo>
                  <a:lnTo>
                    <a:pt x="966" y="3"/>
                  </a:lnTo>
                  <a:lnTo>
                    <a:pt x="952" y="5"/>
                  </a:lnTo>
                  <a:lnTo>
                    <a:pt x="936" y="9"/>
                  </a:lnTo>
                  <a:lnTo>
                    <a:pt x="919" y="12"/>
                  </a:lnTo>
                  <a:lnTo>
                    <a:pt x="851" y="21"/>
                  </a:lnTo>
                  <a:lnTo>
                    <a:pt x="785" y="32"/>
                  </a:lnTo>
                  <a:lnTo>
                    <a:pt x="719" y="45"/>
                  </a:lnTo>
                  <a:lnTo>
                    <a:pt x="656" y="57"/>
                  </a:lnTo>
                  <a:lnTo>
                    <a:pt x="594" y="73"/>
                  </a:lnTo>
                  <a:lnTo>
                    <a:pt x="533" y="89"/>
                  </a:lnTo>
                  <a:lnTo>
                    <a:pt x="474" y="107"/>
                  </a:lnTo>
                  <a:lnTo>
                    <a:pt x="417" y="127"/>
                  </a:lnTo>
                  <a:lnTo>
                    <a:pt x="359" y="148"/>
                  </a:lnTo>
                  <a:lnTo>
                    <a:pt x="304" y="171"/>
                  </a:lnTo>
                  <a:lnTo>
                    <a:pt x="251" y="196"/>
                  </a:lnTo>
                  <a:lnTo>
                    <a:pt x="199" y="222"/>
                  </a:lnTo>
                  <a:lnTo>
                    <a:pt x="172" y="236"/>
                  </a:lnTo>
                  <a:lnTo>
                    <a:pt x="147" y="251"/>
                  </a:lnTo>
                  <a:lnTo>
                    <a:pt x="122" y="265"/>
                  </a:lnTo>
                  <a:lnTo>
                    <a:pt x="97" y="280"/>
                  </a:lnTo>
                  <a:lnTo>
                    <a:pt x="48" y="312"/>
                  </a:lnTo>
                  <a:lnTo>
                    <a:pt x="0" y="345"/>
                  </a:lnTo>
                  <a:lnTo>
                    <a:pt x="17" y="394"/>
                  </a:lnTo>
                  <a:lnTo>
                    <a:pt x="35" y="442"/>
                  </a:lnTo>
                  <a:lnTo>
                    <a:pt x="54" y="488"/>
                  </a:lnTo>
                  <a:lnTo>
                    <a:pt x="74" y="533"/>
                  </a:lnTo>
                  <a:lnTo>
                    <a:pt x="96" y="576"/>
                  </a:lnTo>
                  <a:lnTo>
                    <a:pt x="118" y="619"/>
                  </a:lnTo>
                  <a:lnTo>
                    <a:pt x="143" y="660"/>
                  </a:lnTo>
                  <a:lnTo>
                    <a:pt x="168" y="699"/>
                  </a:lnTo>
                  <a:lnTo>
                    <a:pt x="195" y="737"/>
                  </a:lnTo>
                  <a:lnTo>
                    <a:pt x="222" y="774"/>
                  </a:lnTo>
                  <a:lnTo>
                    <a:pt x="252" y="810"/>
                  </a:lnTo>
                  <a:lnTo>
                    <a:pt x="281" y="844"/>
                  </a:lnTo>
                  <a:lnTo>
                    <a:pt x="313" y="877"/>
                  </a:lnTo>
                  <a:lnTo>
                    <a:pt x="346" y="908"/>
                  </a:lnTo>
                  <a:lnTo>
                    <a:pt x="380" y="939"/>
                  </a:lnTo>
                  <a:lnTo>
                    <a:pt x="414" y="968"/>
                  </a:lnTo>
                  <a:lnTo>
                    <a:pt x="451" y="995"/>
                  </a:lnTo>
                  <a:lnTo>
                    <a:pt x="488" y="1021"/>
                  </a:lnTo>
                  <a:lnTo>
                    <a:pt x="528" y="1047"/>
                  </a:lnTo>
                  <a:lnTo>
                    <a:pt x="568" y="1070"/>
                  </a:lnTo>
                  <a:lnTo>
                    <a:pt x="610" y="1092"/>
                  </a:lnTo>
                  <a:lnTo>
                    <a:pt x="652" y="1113"/>
                  </a:lnTo>
                  <a:lnTo>
                    <a:pt x="697" y="1134"/>
                  </a:lnTo>
                  <a:lnTo>
                    <a:pt x="741" y="1151"/>
                  </a:lnTo>
                  <a:lnTo>
                    <a:pt x="788" y="1169"/>
                  </a:lnTo>
                  <a:lnTo>
                    <a:pt x="835" y="1185"/>
                  </a:lnTo>
                  <a:lnTo>
                    <a:pt x="885" y="1199"/>
                  </a:lnTo>
                  <a:lnTo>
                    <a:pt x="935" y="1213"/>
                  </a:lnTo>
                  <a:lnTo>
                    <a:pt x="987" y="1224"/>
                  </a:lnTo>
                  <a:lnTo>
                    <a:pt x="1039" y="1236"/>
                  </a:lnTo>
                  <a:lnTo>
                    <a:pt x="1093" y="1246"/>
                  </a:lnTo>
                  <a:lnTo>
                    <a:pt x="1149" y="1253"/>
                  </a:lnTo>
                  <a:lnTo>
                    <a:pt x="1166" y="1257"/>
                  </a:lnTo>
                  <a:lnTo>
                    <a:pt x="1181" y="1260"/>
                  </a:lnTo>
                  <a:lnTo>
                    <a:pt x="1197" y="1261"/>
                  </a:lnTo>
                  <a:lnTo>
                    <a:pt x="1211" y="1264"/>
                  </a:lnTo>
                  <a:lnTo>
                    <a:pt x="1238" y="1265"/>
                  </a:lnTo>
                  <a:lnTo>
                    <a:pt x="1264" y="1265"/>
                  </a:lnTo>
                  <a:lnTo>
                    <a:pt x="1350" y="1265"/>
                  </a:lnTo>
                  <a:lnTo>
                    <a:pt x="1436" y="1265"/>
                  </a:lnTo>
                  <a:lnTo>
                    <a:pt x="1523" y="1265"/>
                  </a:lnTo>
                  <a:lnTo>
                    <a:pt x="1608" y="1265"/>
                  </a:lnTo>
                  <a:lnTo>
                    <a:pt x="1695" y="1265"/>
                  </a:lnTo>
                  <a:lnTo>
                    <a:pt x="1781" y="1265"/>
                  </a:lnTo>
                  <a:lnTo>
                    <a:pt x="1867" y="1265"/>
                  </a:lnTo>
                  <a:lnTo>
                    <a:pt x="1954" y="1265"/>
                  </a:lnTo>
                  <a:lnTo>
                    <a:pt x="2040" y="1265"/>
                  </a:lnTo>
                  <a:lnTo>
                    <a:pt x="2127" y="1265"/>
                  </a:lnTo>
                  <a:lnTo>
                    <a:pt x="2212" y="1265"/>
                  </a:lnTo>
                  <a:lnTo>
                    <a:pt x="2299" y="1265"/>
                  </a:lnTo>
                  <a:lnTo>
                    <a:pt x="2385" y="1265"/>
                  </a:lnTo>
                  <a:lnTo>
                    <a:pt x="2471" y="1265"/>
                  </a:lnTo>
                  <a:lnTo>
                    <a:pt x="2557" y="1265"/>
                  </a:lnTo>
                  <a:lnTo>
                    <a:pt x="2644" y="1265"/>
                  </a:lnTo>
                  <a:lnTo>
                    <a:pt x="2675" y="1265"/>
                  </a:lnTo>
                  <a:lnTo>
                    <a:pt x="2705" y="1265"/>
                  </a:lnTo>
                  <a:lnTo>
                    <a:pt x="2733" y="1265"/>
                  </a:lnTo>
                  <a:lnTo>
                    <a:pt x="2758" y="1265"/>
                  </a:lnTo>
                  <a:lnTo>
                    <a:pt x="2779" y="1265"/>
                  </a:lnTo>
                  <a:lnTo>
                    <a:pt x="2799" y="1264"/>
                  </a:lnTo>
                  <a:lnTo>
                    <a:pt x="2819" y="1263"/>
                  </a:lnTo>
                  <a:lnTo>
                    <a:pt x="2837" y="1260"/>
                  </a:lnTo>
                  <a:lnTo>
                    <a:pt x="2855" y="1257"/>
                  </a:lnTo>
                  <a:lnTo>
                    <a:pt x="2872" y="1254"/>
                  </a:lnTo>
                  <a:lnTo>
                    <a:pt x="2887" y="1251"/>
                  </a:lnTo>
                  <a:lnTo>
                    <a:pt x="2902" y="1246"/>
                  </a:lnTo>
                  <a:lnTo>
                    <a:pt x="2915" y="1240"/>
                  </a:lnTo>
                  <a:lnTo>
                    <a:pt x="2928" y="1235"/>
                  </a:lnTo>
                  <a:lnTo>
                    <a:pt x="2939" y="1229"/>
                  </a:lnTo>
                  <a:lnTo>
                    <a:pt x="2949" y="1221"/>
                  </a:lnTo>
                  <a:lnTo>
                    <a:pt x="2958" y="1213"/>
                  </a:lnTo>
                  <a:lnTo>
                    <a:pt x="2965" y="1204"/>
                  </a:lnTo>
                  <a:lnTo>
                    <a:pt x="2972" y="1195"/>
                  </a:lnTo>
                  <a:lnTo>
                    <a:pt x="2977" y="1184"/>
                  </a:lnTo>
                  <a:lnTo>
                    <a:pt x="3009" y="1127"/>
                  </a:lnTo>
                  <a:lnTo>
                    <a:pt x="3036" y="1072"/>
                  </a:lnTo>
                  <a:lnTo>
                    <a:pt x="3059" y="1018"/>
                  </a:lnTo>
                  <a:lnTo>
                    <a:pt x="3079" y="966"/>
                  </a:lnTo>
                  <a:lnTo>
                    <a:pt x="3095" y="915"/>
                  </a:lnTo>
                  <a:lnTo>
                    <a:pt x="3108" y="865"/>
                  </a:lnTo>
                  <a:lnTo>
                    <a:pt x="3116" y="815"/>
                  </a:lnTo>
                  <a:lnTo>
                    <a:pt x="3121" y="768"/>
                  </a:lnTo>
                  <a:lnTo>
                    <a:pt x="3122" y="722"/>
                  </a:lnTo>
                  <a:lnTo>
                    <a:pt x="3119" y="677"/>
                  </a:lnTo>
                  <a:lnTo>
                    <a:pt x="3111" y="633"/>
                  </a:lnTo>
                  <a:lnTo>
                    <a:pt x="3101" y="590"/>
                  </a:lnTo>
                  <a:lnTo>
                    <a:pt x="3086" y="549"/>
                  </a:lnTo>
                  <a:lnTo>
                    <a:pt x="3067" y="510"/>
                  </a:lnTo>
                  <a:lnTo>
                    <a:pt x="3044" y="471"/>
                  </a:lnTo>
                  <a:lnTo>
                    <a:pt x="3018" y="433"/>
                  </a:lnTo>
                  <a:lnTo>
                    <a:pt x="2988" y="397"/>
                  </a:lnTo>
                  <a:lnTo>
                    <a:pt x="2954" y="362"/>
                  </a:lnTo>
                  <a:lnTo>
                    <a:pt x="2917" y="328"/>
                  </a:lnTo>
                  <a:lnTo>
                    <a:pt x="2874" y="295"/>
                  </a:lnTo>
                  <a:lnTo>
                    <a:pt x="2829" y="264"/>
                  </a:lnTo>
                  <a:lnTo>
                    <a:pt x="2779" y="234"/>
                  </a:lnTo>
                  <a:lnTo>
                    <a:pt x="2725" y="205"/>
                  </a:lnTo>
                  <a:lnTo>
                    <a:pt x="2668" y="178"/>
                  </a:lnTo>
                  <a:lnTo>
                    <a:pt x="2607" y="151"/>
                  </a:lnTo>
                  <a:lnTo>
                    <a:pt x="2541" y="126"/>
                  </a:lnTo>
                  <a:lnTo>
                    <a:pt x="2472" y="102"/>
                  </a:lnTo>
                  <a:lnTo>
                    <a:pt x="2399" y="79"/>
                  </a:lnTo>
                  <a:lnTo>
                    <a:pt x="2322" y="58"/>
                  </a:lnTo>
                  <a:lnTo>
                    <a:pt x="2242" y="37"/>
                  </a:lnTo>
                  <a:lnTo>
                    <a:pt x="2157" y="18"/>
                  </a:lnTo>
                  <a:lnTo>
                    <a:pt x="2068" y="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3" name="Freeform 87"/>
            <p:cNvSpPr>
              <a:spLocks noChangeAspect="1"/>
            </p:cNvSpPr>
            <p:nvPr/>
          </p:nvSpPr>
          <p:spPr bwMode="auto">
            <a:xfrm>
              <a:off x="4588" y="2847"/>
              <a:ext cx="23" cy="18"/>
            </a:xfrm>
            <a:custGeom>
              <a:avLst/>
              <a:gdLst>
                <a:gd name="T0" fmla="*/ 695 w 879"/>
                <a:gd name="T1" fmla="*/ 590 h 708"/>
                <a:gd name="T2" fmla="*/ 763 w 879"/>
                <a:gd name="T3" fmla="*/ 554 h 708"/>
                <a:gd name="T4" fmla="*/ 814 w 879"/>
                <a:gd name="T5" fmla="*/ 517 h 708"/>
                <a:gd name="T6" fmla="*/ 851 w 879"/>
                <a:gd name="T7" fmla="*/ 479 h 708"/>
                <a:gd name="T8" fmla="*/ 873 w 879"/>
                <a:gd name="T9" fmla="*/ 442 h 708"/>
                <a:gd name="T10" fmla="*/ 879 w 879"/>
                <a:gd name="T11" fmla="*/ 403 h 708"/>
                <a:gd name="T12" fmla="*/ 871 w 879"/>
                <a:gd name="T13" fmla="*/ 365 h 708"/>
                <a:gd name="T14" fmla="*/ 848 w 879"/>
                <a:gd name="T15" fmla="*/ 327 h 708"/>
                <a:gd name="T16" fmla="*/ 810 w 879"/>
                <a:gd name="T17" fmla="*/ 289 h 708"/>
                <a:gd name="T18" fmla="*/ 757 w 879"/>
                <a:gd name="T19" fmla="*/ 251 h 708"/>
                <a:gd name="T20" fmla="*/ 688 w 879"/>
                <a:gd name="T21" fmla="*/ 212 h 708"/>
                <a:gd name="T22" fmla="*/ 605 w 879"/>
                <a:gd name="T23" fmla="*/ 174 h 708"/>
                <a:gd name="T24" fmla="*/ 507 w 879"/>
                <a:gd name="T25" fmla="*/ 135 h 708"/>
                <a:gd name="T26" fmla="*/ 395 w 879"/>
                <a:gd name="T27" fmla="*/ 97 h 708"/>
                <a:gd name="T28" fmla="*/ 267 w 879"/>
                <a:gd name="T29" fmla="*/ 58 h 708"/>
                <a:gd name="T30" fmla="*/ 124 w 879"/>
                <a:gd name="T31" fmla="*/ 19 h 708"/>
                <a:gd name="T32" fmla="*/ 34 w 879"/>
                <a:gd name="T33" fmla="*/ 60 h 708"/>
                <a:gd name="T34" fmla="*/ 14 w 879"/>
                <a:gd name="T35" fmla="*/ 172 h 708"/>
                <a:gd name="T36" fmla="*/ 3 w 879"/>
                <a:gd name="T37" fmla="*/ 273 h 708"/>
                <a:gd name="T38" fmla="*/ 0 w 879"/>
                <a:gd name="T39" fmla="*/ 363 h 708"/>
                <a:gd name="T40" fmla="*/ 4 w 879"/>
                <a:gd name="T41" fmla="*/ 444 h 708"/>
                <a:gd name="T42" fmla="*/ 16 w 879"/>
                <a:gd name="T43" fmla="*/ 512 h 708"/>
                <a:gd name="T44" fmla="*/ 38 w 879"/>
                <a:gd name="T45" fmla="*/ 572 h 708"/>
                <a:gd name="T46" fmla="*/ 67 w 879"/>
                <a:gd name="T47" fmla="*/ 620 h 708"/>
                <a:gd name="T48" fmla="*/ 105 w 879"/>
                <a:gd name="T49" fmla="*/ 657 h 708"/>
                <a:gd name="T50" fmla="*/ 151 w 879"/>
                <a:gd name="T51" fmla="*/ 685 h 708"/>
                <a:gd name="T52" fmla="*/ 206 w 879"/>
                <a:gd name="T53" fmla="*/ 702 h 708"/>
                <a:gd name="T54" fmla="*/ 268 w 879"/>
                <a:gd name="T55" fmla="*/ 708 h 708"/>
                <a:gd name="T56" fmla="*/ 340 w 879"/>
                <a:gd name="T57" fmla="*/ 704 h 708"/>
                <a:gd name="T58" fmla="*/ 419 w 879"/>
                <a:gd name="T59" fmla="*/ 690 h 708"/>
                <a:gd name="T60" fmla="*/ 508 w 879"/>
                <a:gd name="T61" fmla="*/ 665 h 708"/>
                <a:gd name="T62" fmla="*/ 604 w 879"/>
                <a:gd name="T63" fmla="*/ 630 h 7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9"/>
                <a:gd name="T97" fmla="*/ 0 h 708"/>
                <a:gd name="T98" fmla="*/ 879 w 879"/>
                <a:gd name="T99" fmla="*/ 708 h 7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9" h="708">
                  <a:moveTo>
                    <a:pt x="656" y="609"/>
                  </a:moveTo>
                  <a:lnTo>
                    <a:pt x="695" y="590"/>
                  </a:lnTo>
                  <a:lnTo>
                    <a:pt x="731" y="572"/>
                  </a:lnTo>
                  <a:lnTo>
                    <a:pt x="763" y="554"/>
                  </a:lnTo>
                  <a:lnTo>
                    <a:pt x="791" y="535"/>
                  </a:lnTo>
                  <a:lnTo>
                    <a:pt x="814" y="517"/>
                  </a:lnTo>
                  <a:lnTo>
                    <a:pt x="835" y="498"/>
                  </a:lnTo>
                  <a:lnTo>
                    <a:pt x="851" y="479"/>
                  </a:lnTo>
                  <a:lnTo>
                    <a:pt x="864" y="460"/>
                  </a:lnTo>
                  <a:lnTo>
                    <a:pt x="873" y="442"/>
                  </a:lnTo>
                  <a:lnTo>
                    <a:pt x="878" y="423"/>
                  </a:lnTo>
                  <a:lnTo>
                    <a:pt x="879" y="403"/>
                  </a:lnTo>
                  <a:lnTo>
                    <a:pt x="877" y="384"/>
                  </a:lnTo>
                  <a:lnTo>
                    <a:pt x="871" y="365"/>
                  </a:lnTo>
                  <a:lnTo>
                    <a:pt x="861" y="346"/>
                  </a:lnTo>
                  <a:lnTo>
                    <a:pt x="848" y="327"/>
                  </a:lnTo>
                  <a:lnTo>
                    <a:pt x="831" y="308"/>
                  </a:lnTo>
                  <a:lnTo>
                    <a:pt x="810" y="289"/>
                  </a:lnTo>
                  <a:lnTo>
                    <a:pt x="785" y="270"/>
                  </a:lnTo>
                  <a:lnTo>
                    <a:pt x="757" y="251"/>
                  </a:lnTo>
                  <a:lnTo>
                    <a:pt x="724" y="231"/>
                  </a:lnTo>
                  <a:lnTo>
                    <a:pt x="688" y="212"/>
                  </a:lnTo>
                  <a:lnTo>
                    <a:pt x="649" y="193"/>
                  </a:lnTo>
                  <a:lnTo>
                    <a:pt x="605" y="174"/>
                  </a:lnTo>
                  <a:lnTo>
                    <a:pt x="558" y="154"/>
                  </a:lnTo>
                  <a:lnTo>
                    <a:pt x="507" y="135"/>
                  </a:lnTo>
                  <a:lnTo>
                    <a:pt x="453" y="116"/>
                  </a:lnTo>
                  <a:lnTo>
                    <a:pt x="395" y="97"/>
                  </a:lnTo>
                  <a:lnTo>
                    <a:pt x="333" y="77"/>
                  </a:lnTo>
                  <a:lnTo>
                    <a:pt x="267" y="58"/>
                  </a:lnTo>
                  <a:lnTo>
                    <a:pt x="197" y="39"/>
                  </a:lnTo>
                  <a:lnTo>
                    <a:pt x="124" y="19"/>
                  </a:lnTo>
                  <a:lnTo>
                    <a:pt x="48" y="0"/>
                  </a:lnTo>
                  <a:lnTo>
                    <a:pt x="34" y="60"/>
                  </a:lnTo>
                  <a:lnTo>
                    <a:pt x="24" y="117"/>
                  </a:lnTo>
                  <a:lnTo>
                    <a:pt x="14" y="172"/>
                  </a:lnTo>
                  <a:lnTo>
                    <a:pt x="8" y="224"/>
                  </a:lnTo>
                  <a:lnTo>
                    <a:pt x="3" y="273"/>
                  </a:lnTo>
                  <a:lnTo>
                    <a:pt x="1" y="320"/>
                  </a:lnTo>
                  <a:lnTo>
                    <a:pt x="0" y="363"/>
                  </a:lnTo>
                  <a:lnTo>
                    <a:pt x="1" y="405"/>
                  </a:lnTo>
                  <a:lnTo>
                    <a:pt x="4" y="444"/>
                  </a:lnTo>
                  <a:lnTo>
                    <a:pt x="9" y="480"/>
                  </a:lnTo>
                  <a:lnTo>
                    <a:pt x="16" y="512"/>
                  </a:lnTo>
                  <a:lnTo>
                    <a:pt x="26" y="544"/>
                  </a:lnTo>
                  <a:lnTo>
                    <a:pt x="38" y="572"/>
                  </a:lnTo>
                  <a:lnTo>
                    <a:pt x="51" y="597"/>
                  </a:lnTo>
                  <a:lnTo>
                    <a:pt x="67" y="620"/>
                  </a:lnTo>
                  <a:lnTo>
                    <a:pt x="85" y="640"/>
                  </a:lnTo>
                  <a:lnTo>
                    <a:pt x="105" y="657"/>
                  </a:lnTo>
                  <a:lnTo>
                    <a:pt x="126" y="672"/>
                  </a:lnTo>
                  <a:lnTo>
                    <a:pt x="151" y="685"/>
                  </a:lnTo>
                  <a:lnTo>
                    <a:pt x="177" y="694"/>
                  </a:lnTo>
                  <a:lnTo>
                    <a:pt x="206" y="702"/>
                  </a:lnTo>
                  <a:lnTo>
                    <a:pt x="235" y="706"/>
                  </a:lnTo>
                  <a:lnTo>
                    <a:pt x="268" y="708"/>
                  </a:lnTo>
                  <a:lnTo>
                    <a:pt x="303" y="707"/>
                  </a:lnTo>
                  <a:lnTo>
                    <a:pt x="340" y="704"/>
                  </a:lnTo>
                  <a:lnTo>
                    <a:pt x="378" y="698"/>
                  </a:lnTo>
                  <a:lnTo>
                    <a:pt x="419" y="690"/>
                  </a:lnTo>
                  <a:lnTo>
                    <a:pt x="463" y="678"/>
                  </a:lnTo>
                  <a:lnTo>
                    <a:pt x="508" y="665"/>
                  </a:lnTo>
                  <a:lnTo>
                    <a:pt x="556" y="649"/>
                  </a:lnTo>
                  <a:lnTo>
                    <a:pt x="604" y="630"/>
                  </a:lnTo>
                  <a:lnTo>
                    <a:pt x="656" y="609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4" name="Freeform 88"/>
            <p:cNvSpPr>
              <a:spLocks noChangeAspect="1"/>
            </p:cNvSpPr>
            <p:nvPr/>
          </p:nvSpPr>
          <p:spPr bwMode="auto">
            <a:xfrm>
              <a:off x="4560" y="2848"/>
              <a:ext cx="20" cy="19"/>
            </a:xfrm>
            <a:custGeom>
              <a:avLst/>
              <a:gdLst>
                <a:gd name="T0" fmla="*/ 1 w 787"/>
                <a:gd name="T1" fmla="*/ 181 h 712"/>
                <a:gd name="T2" fmla="*/ 5 w 787"/>
                <a:gd name="T3" fmla="*/ 236 h 712"/>
                <a:gd name="T4" fmla="*/ 14 w 787"/>
                <a:gd name="T5" fmla="*/ 292 h 712"/>
                <a:gd name="T6" fmla="*/ 27 w 787"/>
                <a:gd name="T7" fmla="*/ 347 h 712"/>
                <a:gd name="T8" fmla="*/ 46 w 787"/>
                <a:gd name="T9" fmla="*/ 404 h 712"/>
                <a:gd name="T10" fmla="*/ 71 w 787"/>
                <a:gd name="T11" fmla="*/ 461 h 712"/>
                <a:gd name="T12" fmla="*/ 100 w 787"/>
                <a:gd name="T13" fmla="*/ 513 h 712"/>
                <a:gd name="T14" fmla="*/ 131 w 787"/>
                <a:gd name="T15" fmla="*/ 560 h 712"/>
                <a:gd name="T16" fmla="*/ 166 w 787"/>
                <a:gd name="T17" fmla="*/ 600 h 712"/>
                <a:gd name="T18" fmla="*/ 202 w 787"/>
                <a:gd name="T19" fmla="*/ 635 h 712"/>
                <a:gd name="T20" fmla="*/ 240 w 787"/>
                <a:gd name="T21" fmla="*/ 663 h 712"/>
                <a:gd name="T22" fmla="*/ 279 w 787"/>
                <a:gd name="T23" fmla="*/ 686 h 712"/>
                <a:gd name="T24" fmla="*/ 319 w 787"/>
                <a:gd name="T25" fmla="*/ 700 h 712"/>
                <a:gd name="T26" fmla="*/ 360 w 787"/>
                <a:gd name="T27" fmla="*/ 710 h 712"/>
                <a:gd name="T28" fmla="*/ 400 w 787"/>
                <a:gd name="T29" fmla="*/ 712 h 712"/>
                <a:gd name="T30" fmla="*/ 439 w 787"/>
                <a:gd name="T31" fmla="*/ 707 h 712"/>
                <a:gd name="T32" fmla="*/ 478 w 787"/>
                <a:gd name="T33" fmla="*/ 694 h 712"/>
                <a:gd name="T34" fmla="*/ 515 w 787"/>
                <a:gd name="T35" fmla="*/ 675 h 712"/>
                <a:gd name="T36" fmla="*/ 550 w 787"/>
                <a:gd name="T37" fmla="*/ 647 h 712"/>
                <a:gd name="T38" fmla="*/ 583 w 787"/>
                <a:gd name="T39" fmla="*/ 613 h 712"/>
                <a:gd name="T40" fmla="*/ 636 w 787"/>
                <a:gd name="T41" fmla="*/ 540 h 712"/>
                <a:gd name="T42" fmla="*/ 696 w 787"/>
                <a:gd name="T43" fmla="*/ 443 h 712"/>
                <a:gd name="T44" fmla="*/ 741 w 787"/>
                <a:gd name="T45" fmla="*/ 356 h 712"/>
                <a:gd name="T46" fmla="*/ 771 w 787"/>
                <a:gd name="T47" fmla="*/ 276 h 712"/>
                <a:gd name="T48" fmla="*/ 785 w 787"/>
                <a:gd name="T49" fmla="*/ 208 h 712"/>
                <a:gd name="T50" fmla="*/ 785 w 787"/>
                <a:gd name="T51" fmla="*/ 147 h 712"/>
                <a:gd name="T52" fmla="*/ 770 w 787"/>
                <a:gd name="T53" fmla="*/ 98 h 712"/>
                <a:gd name="T54" fmla="*/ 741 w 787"/>
                <a:gd name="T55" fmla="*/ 57 h 712"/>
                <a:gd name="T56" fmla="*/ 699 w 787"/>
                <a:gd name="T57" fmla="*/ 28 h 712"/>
                <a:gd name="T58" fmla="*/ 644 w 787"/>
                <a:gd name="T59" fmla="*/ 9 h 712"/>
                <a:gd name="T60" fmla="*/ 576 w 787"/>
                <a:gd name="T61" fmla="*/ 0 h 712"/>
                <a:gd name="T62" fmla="*/ 496 w 787"/>
                <a:gd name="T63" fmla="*/ 3 h 712"/>
                <a:gd name="T64" fmla="*/ 405 w 787"/>
                <a:gd name="T65" fmla="*/ 16 h 712"/>
                <a:gd name="T66" fmla="*/ 303 w 787"/>
                <a:gd name="T67" fmla="*/ 42 h 712"/>
                <a:gd name="T68" fmla="*/ 189 w 787"/>
                <a:gd name="T69" fmla="*/ 78 h 712"/>
                <a:gd name="T70" fmla="*/ 66 w 787"/>
                <a:gd name="T71" fmla="*/ 126 h 7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7"/>
                <a:gd name="T109" fmla="*/ 0 h 712"/>
                <a:gd name="T110" fmla="*/ 787 w 787"/>
                <a:gd name="T111" fmla="*/ 712 h 7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7" h="712">
                  <a:moveTo>
                    <a:pt x="0" y="155"/>
                  </a:moveTo>
                  <a:lnTo>
                    <a:pt x="1" y="181"/>
                  </a:lnTo>
                  <a:lnTo>
                    <a:pt x="2" y="209"/>
                  </a:lnTo>
                  <a:lnTo>
                    <a:pt x="5" y="236"/>
                  </a:lnTo>
                  <a:lnTo>
                    <a:pt x="9" y="264"/>
                  </a:lnTo>
                  <a:lnTo>
                    <a:pt x="14" y="292"/>
                  </a:lnTo>
                  <a:lnTo>
                    <a:pt x="19" y="320"/>
                  </a:lnTo>
                  <a:lnTo>
                    <a:pt x="27" y="347"/>
                  </a:lnTo>
                  <a:lnTo>
                    <a:pt x="35" y="374"/>
                  </a:lnTo>
                  <a:lnTo>
                    <a:pt x="46" y="404"/>
                  </a:lnTo>
                  <a:lnTo>
                    <a:pt x="58" y="433"/>
                  </a:lnTo>
                  <a:lnTo>
                    <a:pt x="71" y="461"/>
                  </a:lnTo>
                  <a:lnTo>
                    <a:pt x="85" y="488"/>
                  </a:lnTo>
                  <a:lnTo>
                    <a:pt x="100" y="513"/>
                  </a:lnTo>
                  <a:lnTo>
                    <a:pt x="115" y="538"/>
                  </a:lnTo>
                  <a:lnTo>
                    <a:pt x="131" y="560"/>
                  </a:lnTo>
                  <a:lnTo>
                    <a:pt x="148" y="581"/>
                  </a:lnTo>
                  <a:lnTo>
                    <a:pt x="166" y="600"/>
                  </a:lnTo>
                  <a:lnTo>
                    <a:pt x="184" y="618"/>
                  </a:lnTo>
                  <a:lnTo>
                    <a:pt x="202" y="635"/>
                  </a:lnTo>
                  <a:lnTo>
                    <a:pt x="221" y="650"/>
                  </a:lnTo>
                  <a:lnTo>
                    <a:pt x="240" y="663"/>
                  </a:lnTo>
                  <a:lnTo>
                    <a:pt x="259" y="675"/>
                  </a:lnTo>
                  <a:lnTo>
                    <a:pt x="279" y="686"/>
                  </a:lnTo>
                  <a:lnTo>
                    <a:pt x="299" y="694"/>
                  </a:lnTo>
                  <a:lnTo>
                    <a:pt x="319" y="700"/>
                  </a:lnTo>
                  <a:lnTo>
                    <a:pt x="340" y="706"/>
                  </a:lnTo>
                  <a:lnTo>
                    <a:pt x="360" y="710"/>
                  </a:lnTo>
                  <a:lnTo>
                    <a:pt x="380" y="712"/>
                  </a:lnTo>
                  <a:lnTo>
                    <a:pt x="400" y="712"/>
                  </a:lnTo>
                  <a:lnTo>
                    <a:pt x="420" y="710"/>
                  </a:lnTo>
                  <a:lnTo>
                    <a:pt x="439" y="707"/>
                  </a:lnTo>
                  <a:lnTo>
                    <a:pt x="459" y="701"/>
                  </a:lnTo>
                  <a:lnTo>
                    <a:pt x="478" y="694"/>
                  </a:lnTo>
                  <a:lnTo>
                    <a:pt x="497" y="686"/>
                  </a:lnTo>
                  <a:lnTo>
                    <a:pt x="515" y="675"/>
                  </a:lnTo>
                  <a:lnTo>
                    <a:pt x="533" y="662"/>
                  </a:lnTo>
                  <a:lnTo>
                    <a:pt x="550" y="647"/>
                  </a:lnTo>
                  <a:lnTo>
                    <a:pt x="567" y="631"/>
                  </a:lnTo>
                  <a:lnTo>
                    <a:pt x="583" y="613"/>
                  </a:lnTo>
                  <a:lnTo>
                    <a:pt x="599" y="591"/>
                  </a:lnTo>
                  <a:lnTo>
                    <a:pt x="636" y="540"/>
                  </a:lnTo>
                  <a:lnTo>
                    <a:pt x="668" y="491"/>
                  </a:lnTo>
                  <a:lnTo>
                    <a:pt x="696" y="443"/>
                  </a:lnTo>
                  <a:lnTo>
                    <a:pt x="721" y="398"/>
                  </a:lnTo>
                  <a:lnTo>
                    <a:pt x="741" y="356"/>
                  </a:lnTo>
                  <a:lnTo>
                    <a:pt x="758" y="314"/>
                  </a:lnTo>
                  <a:lnTo>
                    <a:pt x="771" y="276"/>
                  </a:lnTo>
                  <a:lnTo>
                    <a:pt x="779" y="240"/>
                  </a:lnTo>
                  <a:lnTo>
                    <a:pt x="785" y="208"/>
                  </a:lnTo>
                  <a:lnTo>
                    <a:pt x="787" y="176"/>
                  </a:lnTo>
                  <a:lnTo>
                    <a:pt x="785" y="147"/>
                  </a:lnTo>
                  <a:lnTo>
                    <a:pt x="778" y="121"/>
                  </a:lnTo>
                  <a:lnTo>
                    <a:pt x="770" y="98"/>
                  </a:lnTo>
                  <a:lnTo>
                    <a:pt x="757" y="77"/>
                  </a:lnTo>
                  <a:lnTo>
                    <a:pt x="741" y="57"/>
                  </a:lnTo>
                  <a:lnTo>
                    <a:pt x="721" y="42"/>
                  </a:lnTo>
                  <a:lnTo>
                    <a:pt x="699" y="28"/>
                  </a:lnTo>
                  <a:lnTo>
                    <a:pt x="673" y="17"/>
                  </a:lnTo>
                  <a:lnTo>
                    <a:pt x="644" y="9"/>
                  </a:lnTo>
                  <a:lnTo>
                    <a:pt x="611" y="4"/>
                  </a:lnTo>
                  <a:lnTo>
                    <a:pt x="576" y="0"/>
                  </a:lnTo>
                  <a:lnTo>
                    <a:pt x="538" y="0"/>
                  </a:lnTo>
                  <a:lnTo>
                    <a:pt x="496" y="3"/>
                  </a:lnTo>
                  <a:lnTo>
                    <a:pt x="453" y="8"/>
                  </a:lnTo>
                  <a:lnTo>
                    <a:pt x="405" y="16"/>
                  </a:lnTo>
                  <a:lnTo>
                    <a:pt x="355" y="28"/>
                  </a:lnTo>
                  <a:lnTo>
                    <a:pt x="303" y="42"/>
                  </a:lnTo>
                  <a:lnTo>
                    <a:pt x="248" y="59"/>
                  </a:lnTo>
                  <a:lnTo>
                    <a:pt x="189" y="78"/>
                  </a:lnTo>
                  <a:lnTo>
                    <a:pt x="129" y="101"/>
                  </a:lnTo>
                  <a:lnTo>
                    <a:pt x="66" y="126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B6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5" name="Freeform 89"/>
            <p:cNvSpPr>
              <a:spLocks noChangeAspect="1"/>
            </p:cNvSpPr>
            <p:nvPr/>
          </p:nvSpPr>
          <p:spPr bwMode="auto">
            <a:xfrm>
              <a:off x="4546" y="2853"/>
              <a:ext cx="10" cy="8"/>
            </a:xfrm>
            <a:custGeom>
              <a:avLst/>
              <a:gdLst>
                <a:gd name="T0" fmla="*/ 276 w 351"/>
                <a:gd name="T1" fmla="*/ 15 h 328"/>
                <a:gd name="T2" fmla="*/ 285 w 351"/>
                <a:gd name="T3" fmla="*/ 31 h 328"/>
                <a:gd name="T4" fmla="*/ 304 w 351"/>
                <a:gd name="T5" fmla="*/ 72 h 328"/>
                <a:gd name="T6" fmla="*/ 314 w 351"/>
                <a:gd name="T7" fmla="*/ 100 h 328"/>
                <a:gd name="T8" fmla="*/ 326 w 351"/>
                <a:gd name="T9" fmla="*/ 130 h 328"/>
                <a:gd name="T10" fmla="*/ 336 w 351"/>
                <a:gd name="T11" fmla="*/ 162 h 328"/>
                <a:gd name="T12" fmla="*/ 344 w 351"/>
                <a:gd name="T13" fmla="*/ 195 h 328"/>
                <a:gd name="T14" fmla="*/ 347 w 351"/>
                <a:gd name="T15" fmla="*/ 211 h 328"/>
                <a:gd name="T16" fmla="*/ 350 w 351"/>
                <a:gd name="T17" fmla="*/ 225 h 328"/>
                <a:gd name="T18" fmla="*/ 351 w 351"/>
                <a:gd name="T19" fmla="*/ 240 h 328"/>
                <a:gd name="T20" fmla="*/ 351 w 351"/>
                <a:gd name="T21" fmla="*/ 255 h 328"/>
                <a:gd name="T22" fmla="*/ 350 w 351"/>
                <a:gd name="T23" fmla="*/ 268 h 328"/>
                <a:gd name="T24" fmla="*/ 348 w 351"/>
                <a:gd name="T25" fmla="*/ 280 h 328"/>
                <a:gd name="T26" fmla="*/ 345 w 351"/>
                <a:gd name="T27" fmla="*/ 292 h 328"/>
                <a:gd name="T28" fmla="*/ 340 w 351"/>
                <a:gd name="T29" fmla="*/ 302 h 328"/>
                <a:gd name="T30" fmla="*/ 333 w 351"/>
                <a:gd name="T31" fmla="*/ 311 h 328"/>
                <a:gd name="T32" fmla="*/ 325 w 351"/>
                <a:gd name="T33" fmla="*/ 317 h 328"/>
                <a:gd name="T34" fmla="*/ 314 w 351"/>
                <a:gd name="T35" fmla="*/ 323 h 328"/>
                <a:gd name="T36" fmla="*/ 302 w 351"/>
                <a:gd name="T37" fmla="*/ 326 h 328"/>
                <a:gd name="T38" fmla="*/ 287 w 351"/>
                <a:gd name="T39" fmla="*/ 328 h 328"/>
                <a:gd name="T40" fmla="*/ 271 w 351"/>
                <a:gd name="T41" fmla="*/ 327 h 328"/>
                <a:gd name="T42" fmla="*/ 252 w 351"/>
                <a:gd name="T43" fmla="*/ 324 h 328"/>
                <a:gd name="T44" fmla="*/ 230 w 351"/>
                <a:gd name="T45" fmla="*/ 317 h 328"/>
                <a:gd name="T46" fmla="*/ 230 w 351"/>
                <a:gd name="T47" fmla="*/ 319 h 328"/>
                <a:gd name="T48" fmla="*/ 228 w 351"/>
                <a:gd name="T49" fmla="*/ 321 h 328"/>
                <a:gd name="T50" fmla="*/ 225 w 351"/>
                <a:gd name="T51" fmla="*/ 319 h 328"/>
                <a:gd name="T52" fmla="*/ 220 w 351"/>
                <a:gd name="T53" fmla="*/ 316 h 328"/>
                <a:gd name="T54" fmla="*/ 209 w 351"/>
                <a:gd name="T55" fmla="*/ 306 h 328"/>
                <a:gd name="T56" fmla="*/ 194 w 351"/>
                <a:gd name="T57" fmla="*/ 291 h 328"/>
                <a:gd name="T58" fmla="*/ 157 w 351"/>
                <a:gd name="T59" fmla="*/ 250 h 328"/>
                <a:gd name="T60" fmla="*/ 115 w 351"/>
                <a:gd name="T61" fmla="*/ 200 h 328"/>
                <a:gd name="T62" fmla="*/ 72 w 351"/>
                <a:gd name="T63" fmla="*/ 149 h 328"/>
                <a:gd name="T64" fmla="*/ 36 w 351"/>
                <a:gd name="T65" fmla="*/ 106 h 328"/>
                <a:gd name="T66" fmla="*/ 21 w 351"/>
                <a:gd name="T67" fmla="*/ 88 h 328"/>
                <a:gd name="T68" fmla="*/ 10 w 351"/>
                <a:gd name="T69" fmla="*/ 75 h 328"/>
                <a:gd name="T70" fmla="*/ 2 w 351"/>
                <a:gd name="T71" fmla="*/ 68 h 328"/>
                <a:gd name="T72" fmla="*/ 0 w 351"/>
                <a:gd name="T73" fmla="*/ 66 h 328"/>
                <a:gd name="T74" fmla="*/ 34 w 351"/>
                <a:gd name="T75" fmla="*/ 48 h 328"/>
                <a:gd name="T76" fmla="*/ 66 w 351"/>
                <a:gd name="T77" fmla="*/ 33 h 328"/>
                <a:gd name="T78" fmla="*/ 97 w 351"/>
                <a:gd name="T79" fmla="*/ 21 h 328"/>
                <a:gd name="T80" fmla="*/ 123 w 351"/>
                <a:gd name="T81" fmla="*/ 12 h 328"/>
                <a:gd name="T82" fmla="*/ 148 w 351"/>
                <a:gd name="T83" fmla="*/ 7 h 328"/>
                <a:gd name="T84" fmla="*/ 171 w 351"/>
                <a:gd name="T85" fmla="*/ 2 h 328"/>
                <a:gd name="T86" fmla="*/ 192 w 351"/>
                <a:gd name="T87" fmla="*/ 0 h 328"/>
                <a:gd name="T88" fmla="*/ 210 w 351"/>
                <a:gd name="T89" fmla="*/ 0 h 328"/>
                <a:gd name="T90" fmla="*/ 226 w 351"/>
                <a:gd name="T91" fmla="*/ 0 h 328"/>
                <a:gd name="T92" fmla="*/ 239 w 351"/>
                <a:gd name="T93" fmla="*/ 2 h 328"/>
                <a:gd name="T94" fmla="*/ 251 w 351"/>
                <a:gd name="T95" fmla="*/ 4 h 328"/>
                <a:gd name="T96" fmla="*/ 260 w 351"/>
                <a:gd name="T97" fmla="*/ 8 h 328"/>
                <a:gd name="T98" fmla="*/ 272 w 351"/>
                <a:gd name="T99" fmla="*/ 13 h 328"/>
                <a:gd name="T100" fmla="*/ 276 w 351"/>
                <a:gd name="T101" fmla="*/ 15 h 3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1"/>
                <a:gd name="T154" fmla="*/ 0 h 328"/>
                <a:gd name="T155" fmla="*/ 351 w 351"/>
                <a:gd name="T156" fmla="*/ 328 h 3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1" h="328">
                  <a:moveTo>
                    <a:pt x="276" y="15"/>
                  </a:moveTo>
                  <a:lnTo>
                    <a:pt x="285" y="31"/>
                  </a:lnTo>
                  <a:lnTo>
                    <a:pt x="304" y="72"/>
                  </a:lnTo>
                  <a:lnTo>
                    <a:pt x="314" y="100"/>
                  </a:lnTo>
                  <a:lnTo>
                    <a:pt x="326" y="130"/>
                  </a:lnTo>
                  <a:lnTo>
                    <a:pt x="336" y="162"/>
                  </a:lnTo>
                  <a:lnTo>
                    <a:pt x="344" y="195"/>
                  </a:lnTo>
                  <a:lnTo>
                    <a:pt x="347" y="211"/>
                  </a:lnTo>
                  <a:lnTo>
                    <a:pt x="350" y="225"/>
                  </a:lnTo>
                  <a:lnTo>
                    <a:pt x="351" y="240"/>
                  </a:lnTo>
                  <a:lnTo>
                    <a:pt x="351" y="255"/>
                  </a:lnTo>
                  <a:lnTo>
                    <a:pt x="350" y="268"/>
                  </a:lnTo>
                  <a:lnTo>
                    <a:pt x="348" y="280"/>
                  </a:lnTo>
                  <a:lnTo>
                    <a:pt x="345" y="292"/>
                  </a:lnTo>
                  <a:lnTo>
                    <a:pt x="340" y="302"/>
                  </a:lnTo>
                  <a:lnTo>
                    <a:pt x="333" y="311"/>
                  </a:lnTo>
                  <a:lnTo>
                    <a:pt x="325" y="317"/>
                  </a:lnTo>
                  <a:lnTo>
                    <a:pt x="314" y="323"/>
                  </a:lnTo>
                  <a:lnTo>
                    <a:pt x="302" y="326"/>
                  </a:lnTo>
                  <a:lnTo>
                    <a:pt x="287" y="328"/>
                  </a:lnTo>
                  <a:lnTo>
                    <a:pt x="271" y="327"/>
                  </a:lnTo>
                  <a:lnTo>
                    <a:pt x="252" y="324"/>
                  </a:lnTo>
                  <a:lnTo>
                    <a:pt x="230" y="317"/>
                  </a:lnTo>
                  <a:lnTo>
                    <a:pt x="230" y="319"/>
                  </a:lnTo>
                  <a:lnTo>
                    <a:pt x="228" y="321"/>
                  </a:lnTo>
                  <a:lnTo>
                    <a:pt x="225" y="319"/>
                  </a:lnTo>
                  <a:lnTo>
                    <a:pt x="220" y="316"/>
                  </a:lnTo>
                  <a:lnTo>
                    <a:pt x="209" y="306"/>
                  </a:lnTo>
                  <a:lnTo>
                    <a:pt x="194" y="291"/>
                  </a:lnTo>
                  <a:lnTo>
                    <a:pt x="157" y="250"/>
                  </a:lnTo>
                  <a:lnTo>
                    <a:pt x="115" y="200"/>
                  </a:lnTo>
                  <a:lnTo>
                    <a:pt x="72" y="149"/>
                  </a:lnTo>
                  <a:lnTo>
                    <a:pt x="36" y="106"/>
                  </a:lnTo>
                  <a:lnTo>
                    <a:pt x="21" y="88"/>
                  </a:lnTo>
                  <a:lnTo>
                    <a:pt x="10" y="75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34" y="48"/>
                  </a:lnTo>
                  <a:lnTo>
                    <a:pt x="66" y="33"/>
                  </a:lnTo>
                  <a:lnTo>
                    <a:pt x="97" y="21"/>
                  </a:lnTo>
                  <a:lnTo>
                    <a:pt x="123" y="12"/>
                  </a:lnTo>
                  <a:lnTo>
                    <a:pt x="148" y="7"/>
                  </a:lnTo>
                  <a:lnTo>
                    <a:pt x="171" y="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6" y="0"/>
                  </a:lnTo>
                  <a:lnTo>
                    <a:pt x="239" y="2"/>
                  </a:lnTo>
                  <a:lnTo>
                    <a:pt x="251" y="4"/>
                  </a:lnTo>
                  <a:lnTo>
                    <a:pt x="260" y="8"/>
                  </a:lnTo>
                  <a:lnTo>
                    <a:pt x="272" y="13"/>
                  </a:lnTo>
                  <a:lnTo>
                    <a:pt x="276" y="15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6" name="Freeform 90"/>
            <p:cNvSpPr>
              <a:spLocks noChangeAspect="1"/>
            </p:cNvSpPr>
            <p:nvPr/>
          </p:nvSpPr>
          <p:spPr bwMode="auto">
            <a:xfrm>
              <a:off x="4706" y="2789"/>
              <a:ext cx="26" cy="20"/>
            </a:xfrm>
            <a:custGeom>
              <a:avLst/>
              <a:gdLst>
                <a:gd name="T0" fmla="*/ 939 w 987"/>
                <a:gd name="T1" fmla="*/ 415 h 746"/>
                <a:gd name="T2" fmla="*/ 954 w 987"/>
                <a:gd name="T3" fmla="*/ 398 h 746"/>
                <a:gd name="T4" fmla="*/ 965 w 987"/>
                <a:gd name="T5" fmla="*/ 380 h 746"/>
                <a:gd name="T6" fmla="*/ 975 w 987"/>
                <a:gd name="T7" fmla="*/ 362 h 746"/>
                <a:gd name="T8" fmla="*/ 981 w 987"/>
                <a:gd name="T9" fmla="*/ 344 h 746"/>
                <a:gd name="T10" fmla="*/ 985 w 987"/>
                <a:gd name="T11" fmla="*/ 325 h 746"/>
                <a:gd name="T12" fmla="*/ 987 w 987"/>
                <a:gd name="T13" fmla="*/ 306 h 746"/>
                <a:gd name="T14" fmla="*/ 987 w 987"/>
                <a:gd name="T15" fmla="*/ 287 h 746"/>
                <a:gd name="T16" fmla="*/ 982 w 987"/>
                <a:gd name="T17" fmla="*/ 259 h 746"/>
                <a:gd name="T18" fmla="*/ 968 w 987"/>
                <a:gd name="T19" fmla="*/ 218 h 746"/>
                <a:gd name="T20" fmla="*/ 945 w 987"/>
                <a:gd name="T21" fmla="*/ 177 h 746"/>
                <a:gd name="T22" fmla="*/ 914 w 987"/>
                <a:gd name="T23" fmla="*/ 135 h 746"/>
                <a:gd name="T24" fmla="*/ 874 w 987"/>
                <a:gd name="T25" fmla="*/ 93 h 746"/>
                <a:gd name="T26" fmla="*/ 830 w 987"/>
                <a:gd name="T27" fmla="*/ 56 h 746"/>
                <a:gd name="T28" fmla="*/ 783 w 987"/>
                <a:gd name="T29" fmla="*/ 29 h 746"/>
                <a:gd name="T30" fmla="*/ 735 w 987"/>
                <a:gd name="T31" fmla="*/ 10 h 746"/>
                <a:gd name="T32" fmla="*/ 685 w 987"/>
                <a:gd name="T33" fmla="*/ 1 h 746"/>
                <a:gd name="T34" fmla="*/ 634 w 987"/>
                <a:gd name="T35" fmla="*/ 1 h 746"/>
                <a:gd name="T36" fmla="*/ 581 w 987"/>
                <a:gd name="T37" fmla="*/ 9 h 746"/>
                <a:gd name="T38" fmla="*/ 527 w 987"/>
                <a:gd name="T39" fmla="*/ 27 h 746"/>
                <a:gd name="T40" fmla="*/ 471 w 987"/>
                <a:gd name="T41" fmla="*/ 53 h 746"/>
                <a:gd name="T42" fmla="*/ 413 w 987"/>
                <a:gd name="T43" fmla="*/ 90 h 746"/>
                <a:gd name="T44" fmla="*/ 354 w 987"/>
                <a:gd name="T45" fmla="*/ 135 h 746"/>
                <a:gd name="T46" fmla="*/ 293 w 987"/>
                <a:gd name="T47" fmla="*/ 190 h 746"/>
                <a:gd name="T48" fmla="*/ 230 w 987"/>
                <a:gd name="T49" fmla="*/ 253 h 746"/>
                <a:gd name="T50" fmla="*/ 167 w 987"/>
                <a:gd name="T51" fmla="*/ 327 h 746"/>
                <a:gd name="T52" fmla="*/ 101 w 987"/>
                <a:gd name="T53" fmla="*/ 410 h 746"/>
                <a:gd name="T54" fmla="*/ 34 w 987"/>
                <a:gd name="T55" fmla="*/ 502 h 746"/>
                <a:gd name="T56" fmla="*/ 25 w 987"/>
                <a:gd name="T57" fmla="*/ 578 h 746"/>
                <a:gd name="T58" fmla="*/ 78 w 987"/>
                <a:gd name="T59" fmla="*/ 625 h 746"/>
                <a:gd name="T60" fmla="*/ 131 w 987"/>
                <a:gd name="T61" fmla="*/ 666 h 746"/>
                <a:gd name="T62" fmla="*/ 185 w 987"/>
                <a:gd name="T63" fmla="*/ 697 h 746"/>
                <a:gd name="T64" fmla="*/ 240 w 987"/>
                <a:gd name="T65" fmla="*/ 722 h 746"/>
                <a:gd name="T66" fmla="*/ 296 w 987"/>
                <a:gd name="T67" fmla="*/ 738 h 746"/>
                <a:gd name="T68" fmla="*/ 353 w 987"/>
                <a:gd name="T69" fmla="*/ 745 h 746"/>
                <a:gd name="T70" fmla="*/ 410 w 987"/>
                <a:gd name="T71" fmla="*/ 745 h 746"/>
                <a:gd name="T72" fmla="*/ 468 w 987"/>
                <a:gd name="T73" fmla="*/ 736 h 746"/>
                <a:gd name="T74" fmla="*/ 527 w 987"/>
                <a:gd name="T75" fmla="*/ 721 h 746"/>
                <a:gd name="T76" fmla="*/ 587 w 987"/>
                <a:gd name="T77" fmla="*/ 696 h 746"/>
                <a:gd name="T78" fmla="*/ 648 w 987"/>
                <a:gd name="T79" fmla="*/ 665 h 746"/>
                <a:gd name="T80" fmla="*/ 709 w 987"/>
                <a:gd name="T81" fmla="*/ 625 h 746"/>
                <a:gd name="T82" fmla="*/ 772 w 987"/>
                <a:gd name="T83" fmla="*/ 578 h 746"/>
                <a:gd name="T84" fmla="*/ 834 w 987"/>
                <a:gd name="T85" fmla="*/ 522 h 746"/>
                <a:gd name="T86" fmla="*/ 899 w 987"/>
                <a:gd name="T87" fmla="*/ 458 h 7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87"/>
                <a:gd name="T133" fmla="*/ 0 h 746"/>
                <a:gd name="T134" fmla="*/ 987 w 987"/>
                <a:gd name="T135" fmla="*/ 746 h 7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87" h="746">
                  <a:moveTo>
                    <a:pt x="930" y="425"/>
                  </a:moveTo>
                  <a:lnTo>
                    <a:pt x="939" y="415"/>
                  </a:lnTo>
                  <a:lnTo>
                    <a:pt x="946" y="407"/>
                  </a:lnTo>
                  <a:lnTo>
                    <a:pt x="954" y="398"/>
                  </a:lnTo>
                  <a:lnTo>
                    <a:pt x="960" y="390"/>
                  </a:lnTo>
                  <a:lnTo>
                    <a:pt x="965" y="380"/>
                  </a:lnTo>
                  <a:lnTo>
                    <a:pt x="970" y="372"/>
                  </a:lnTo>
                  <a:lnTo>
                    <a:pt x="975" y="362"/>
                  </a:lnTo>
                  <a:lnTo>
                    <a:pt x="978" y="353"/>
                  </a:lnTo>
                  <a:lnTo>
                    <a:pt x="981" y="344"/>
                  </a:lnTo>
                  <a:lnTo>
                    <a:pt x="984" y="335"/>
                  </a:lnTo>
                  <a:lnTo>
                    <a:pt x="985" y="325"/>
                  </a:lnTo>
                  <a:lnTo>
                    <a:pt x="987" y="316"/>
                  </a:lnTo>
                  <a:lnTo>
                    <a:pt x="987" y="306"/>
                  </a:lnTo>
                  <a:lnTo>
                    <a:pt x="987" y="297"/>
                  </a:lnTo>
                  <a:lnTo>
                    <a:pt x="987" y="287"/>
                  </a:lnTo>
                  <a:lnTo>
                    <a:pt x="986" y="278"/>
                  </a:lnTo>
                  <a:lnTo>
                    <a:pt x="982" y="259"/>
                  </a:lnTo>
                  <a:lnTo>
                    <a:pt x="977" y="239"/>
                  </a:lnTo>
                  <a:lnTo>
                    <a:pt x="968" y="218"/>
                  </a:lnTo>
                  <a:lnTo>
                    <a:pt x="958" y="198"/>
                  </a:lnTo>
                  <a:lnTo>
                    <a:pt x="945" y="177"/>
                  </a:lnTo>
                  <a:lnTo>
                    <a:pt x="930" y="156"/>
                  </a:lnTo>
                  <a:lnTo>
                    <a:pt x="914" y="135"/>
                  </a:lnTo>
                  <a:lnTo>
                    <a:pt x="895" y="114"/>
                  </a:lnTo>
                  <a:lnTo>
                    <a:pt x="874" y="93"/>
                  </a:lnTo>
                  <a:lnTo>
                    <a:pt x="852" y="74"/>
                  </a:lnTo>
                  <a:lnTo>
                    <a:pt x="830" y="56"/>
                  </a:lnTo>
                  <a:lnTo>
                    <a:pt x="807" y="41"/>
                  </a:lnTo>
                  <a:lnTo>
                    <a:pt x="783" y="29"/>
                  </a:lnTo>
                  <a:lnTo>
                    <a:pt x="759" y="19"/>
                  </a:lnTo>
                  <a:lnTo>
                    <a:pt x="735" y="10"/>
                  </a:lnTo>
                  <a:lnTo>
                    <a:pt x="710" y="5"/>
                  </a:lnTo>
                  <a:lnTo>
                    <a:pt x="685" y="1"/>
                  </a:lnTo>
                  <a:lnTo>
                    <a:pt x="660" y="0"/>
                  </a:lnTo>
                  <a:lnTo>
                    <a:pt x="634" y="1"/>
                  </a:lnTo>
                  <a:lnTo>
                    <a:pt x="608" y="4"/>
                  </a:lnTo>
                  <a:lnTo>
                    <a:pt x="581" y="9"/>
                  </a:lnTo>
                  <a:lnTo>
                    <a:pt x="555" y="16"/>
                  </a:lnTo>
                  <a:lnTo>
                    <a:pt x="527" y="27"/>
                  </a:lnTo>
                  <a:lnTo>
                    <a:pt x="499" y="40"/>
                  </a:lnTo>
                  <a:lnTo>
                    <a:pt x="471" y="53"/>
                  </a:lnTo>
                  <a:lnTo>
                    <a:pt x="443" y="70"/>
                  </a:lnTo>
                  <a:lnTo>
                    <a:pt x="413" y="90"/>
                  </a:lnTo>
                  <a:lnTo>
                    <a:pt x="384" y="112"/>
                  </a:lnTo>
                  <a:lnTo>
                    <a:pt x="354" y="135"/>
                  </a:lnTo>
                  <a:lnTo>
                    <a:pt x="323" y="161"/>
                  </a:lnTo>
                  <a:lnTo>
                    <a:pt x="293" y="190"/>
                  </a:lnTo>
                  <a:lnTo>
                    <a:pt x="262" y="221"/>
                  </a:lnTo>
                  <a:lnTo>
                    <a:pt x="230" y="253"/>
                  </a:lnTo>
                  <a:lnTo>
                    <a:pt x="198" y="289"/>
                  </a:lnTo>
                  <a:lnTo>
                    <a:pt x="167" y="327"/>
                  </a:lnTo>
                  <a:lnTo>
                    <a:pt x="134" y="367"/>
                  </a:lnTo>
                  <a:lnTo>
                    <a:pt x="101" y="410"/>
                  </a:lnTo>
                  <a:lnTo>
                    <a:pt x="67" y="454"/>
                  </a:lnTo>
                  <a:lnTo>
                    <a:pt x="34" y="502"/>
                  </a:lnTo>
                  <a:lnTo>
                    <a:pt x="0" y="550"/>
                  </a:lnTo>
                  <a:lnTo>
                    <a:pt x="25" y="578"/>
                  </a:lnTo>
                  <a:lnTo>
                    <a:pt x="51" y="602"/>
                  </a:lnTo>
                  <a:lnTo>
                    <a:pt x="78" y="625"/>
                  </a:lnTo>
                  <a:lnTo>
                    <a:pt x="104" y="647"/>
                  </a:lnTo>
                  <a:lnTo>
                    <a:pt x="131" y="666"/>
                  </a:lnTo>
                  <a:lnTo>
                    <a:pt x="158" y="683"/>
                  </a:lnTo>
                  <a:lnTo>
                    <a:pt x="185" y="697"/>
                  </a:lnTo>
                  <a:lnTo>
                    <a:pt x="212" y="710"/>
                  </a:lnTo>
                  <a:lnTo>
                    <a:pt x="240" y="722"/>
                  </a:lnTo>
                  <a:lnTo>
                    <a:pt x="268" y="730"/>
                  </a:lnTo>
                  <a:lnTo>
                    <a:pt x="296" y="738"/>
                  </a:lnTo>
                  <a:lnTo>
                    <a:pt x="324" y="742"/>
                  </a:lnTo>
                  <a:lnTo>
                    <a:pt x="353" y="745"/>
                  </a:lnTo>
                  <a:lnTo>
                    <a:pt x="381" y="746"/>
                  </a:lnTo>
                  <a:lnTo>
                    <a:pt x="410" y="745"/>
                  </a:lnTo>
                  <a:lnTo>
                    <a:pt x="439" y="742"/>
                  </a:lnTo>
                  <a:lnTo>
                    <a:pt x="468" y="736"/>
                  </a:lnTo>
                  <a:lnTo>
                    <a:pt x="498" y="730"/>
                  </a:lnTo>
                  <a:lnTo>
                    <a:pt x="527" y="721"/>
                  </a:lnTo>
                  <a:lnTo>
                    <a:pt x="557" y="710"/>
                  </a:lnTo>
                  <a:lnTo>
                    <a:pt x="587" y="696"/>
                  </a:lnTo>
                  <a:lnTo>
                    <a:pt x="617" y="682"/>
                  </a:lnTo>
                  <a:lnTo>
                    <a:pt x="648" y="665"/>
                  </a:lnTo>
                  <a:lnTo>
                    <a:pt x="679" y="646"/>
                  </a:lnTo>
                  <a:lnTo>
                    <a:pt x="709" y="625"/>
                  </a:lnTo>
                  <a:lnTo>
                    <a:pt x="740" y="602"/>
                  </a:lnTo>
                  <a:lnTo>
                    <a:pt x="772" y="578"/>
                  </a:lnTo>
                  <a:lnTo>
                    <a:pt x="802" y="550"/>
                  </a:lnTo>
                  <a:lnTo>
                    <a:pt x="834" y="522"/>
                  </a:lnTo>
                  <a:lnTo>
                    <a:pt x="866" y="491"/>
                  </a:lnTo>
                  <a:lnTo>
                    <a:pt x="899" y="458"/>
                  </a:lnTo>
                  <a:lnTo>
                    <a:pt x="930" y="42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7" name="Freeform 91"/>
            <p:cNvSpPr>
              <a:spLocks noChangeAspect="1"/>
            </p:cNvSpPr>
            <p:nvPr/>
          </p:nvSpPr>
          <p:spPr bwMode="auto">
            <a:xfrm>
              <a:off x="4653" y="2797"/>
              <a:ext cx="147" cy="135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B16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8" name="Freeform 92"/>
            <p:cNvSpPr>
              <a:spLocks noChangeAspect="1"/>
            </p:cNvSpPr>
            <p:nvPr/>
          </p:nvSpPr>
          <p:spPr bwMode="auto">
            <a:xfrm>
              <a:off x="4780" y="2885"/>
              <a:ext cx="20" cy="47"/>
            </a:xfrm>
            <a:custGeom>
              <a:avLst/>
              <a:gdLst>
                <a:gd name="T0" fmla="*/ 774 w 785"/>
                <a:gd name="T1" fmla="*/ 1648 h 1770"/>
                <a:gd name="T2" fmla="*/ 735 w 785"/>
                <a:gd name="T3" fmla="*/ 1536 h 1770"/>
                <a:gd name="T4" fmla="*/ 693 w 785"/>
                <a:gd name="T5" fmla="*/ 1425 h 1770"/>
                <a:gd name="T6" fmla="*/ 652 w 785"/>
                <a:gd name="T7" fmla="*/ 1316 h 1770"/>
                <a:gd name="T8" fmla="*/ 609 w 785"/>
                <a:gd name="T9" fmla="*/ 1207 h 1770"/>
                <a:gd name="T10" fmla="*/ 564 w 785"/>
                <a:gd name="T11" fmla="*/ 1101 h 1770"/>
                <a:gd name="T12" fmla="*/ 519 w 785"/>
                <a:gd name="T13" fmla="*/ 995 h 1770"/>
                <a:gd name="T14" fmla="*/ 472 w 785"/>
                <a:gd name="T15" fmla="*/ 890 h 1770"/>
                <a:gd name="T16" fmla="*/ 425 w 785"/>
                <a:gd name="T17" fmla="*/ 787 h 1770"/>
                <a:gd name="T18" fmla="*/ 375 w 785"/>
                <a:gd name="T19" fmla="*/ 684 h 1770"/>
                <a:gd name="T20" fmla="*/ 325 w 785"/>
                <a:gd name="T21" fmla="*/ 583 h 1770"/>
                <a:gd name="T22" fmla="*/ 274 w 785"/>
                <a:gd name="T23" fmla="*/ 483 h 1770"/>
                <a:gd name="T24" fmla="*/ 221 w 785"/>
                <a:gd name="T25" fmla="*/ 384 h 1770"/>
                <a:gd name="T26" fmla="*/ 168 w 785"/>
                <a:gd name="T27" fmla="*/ 287 h 1770"/>
                <a:gd name="T28" fmla="*/ 113 w 785"/>
                <a:gd name="T29" fmla="*/ 189 h 1770"/>
                <a:gd name="T30" fmla="*/ 57 w 785"/>
                <a:gd name="T31" fmla="*/ 94 h 1770"/>
                <a:gd name="T32" fmla="*/ 0 w 785"/>
                <a:gd name="T33" fmla="*/ 0 h 1770"/>
                <a:gd name="T34" fmla="*/ 28 w 785"/>
                <a:gd name="T35" fmla="*/ 109 h 1770"/>
                <a:gd name="T36" fmla="*/ 55 w 785"/>
                <a:gd name="T37" fmla="*/ 218 h 1770"/>
                <a:gd name="T38" fmla="*/ 80 w 785"/>
                <a:gd name="T39" fmla="*/ 327 h 1770"/>
                <a:gd name="T40" fmla="*/ 102 w 785"/>
                <a:gd name="T41" fmla="*/ 437 h 1770"/>
                <a:gd name="T42" fmla="*/ 123 w 785"/>
                <a:gd name="T43" fmla="*/ 547 h 1770"/>
                <a:gd name="T44" fmla="*/ 142 w 785"/>
                <a:gd name="T45" fmla="*/ 658 h 1770"/>
                <a:gd name="T46" fmla="*/ 159 w 785"/>
                <a:gd name="T47" fmla="*/ 768 h 1770"/>
                <a:gd name="T48" fmla="*/ 174 w 785"/>
                <a:gd name="T49" fmla="*/ 879 h 1770"/>
                <a:gd name="T50" fmla="*/ 188 w 785"/>
                <a:gd name="T51" fmla="*/ 990 h 1770"/>
                <a:gd name="T52" fmla="*/ 198 w 785"/>
                <a:gd name="T53" fmla="*/ 1101 h 1770"/>
                <a:gd name="T54" fmla="*/ 208 w 785"/>
                <a:gd name="T55" fmla="*/ 1213 h 1770"/>
                <a:gd name="T56" fmla="*/ 215 w 785"/>
                <a:gd name="T57" fmla="*/ 1324 h 1770"/>
                <a:gd name="T58" fmla="*/ 221 w 785"/>
                <a:gd name="T59" fmla="*/ 1436 h 1770"/>
                <a:gd name="T60" fmla="*/ 224 w 785"/>
                <a:gd name="T61" fmla="*/ 1547 h 1770"/>
                <a:gd name="T62" fmla="*/ 226 w 785"/>
                <a:gd name="T63" fmla="*/ 1659 h 1770"/>
                <a:gd name="T64" fmla="*/ 225 w 785"/>
                <a:gd name="T65" fmla="*/ 1770 h 1770"/>
                <a:gd name="T66" fmla="*/ 295 w 785"/>
                <a:gd name="T67" fmla="*/ 1769 h 1770"/>
                <a:gd name="T68" fmla="*/ 366 w 785"/>
                <a:gd name="T69" fmla="*/ 1768 h 1770"/>
                <a:gd name="T70" fmla="*/ 435 w 785"/>
                <a:gd name="T71" fmla="*/ 1766 h 1770"/>
                <a:gd name="T72" fmla="*/ 506 w 785"/>
                <a:gd name="T73" fmla="*/ 1764 h 1770"/>
                <a:gd name="T74" fmla="*/ 576 w 785"/>
                <a:gd name="T75" fmla="*/ 1761 h 1770"/>
                <a:gd name="T76" fmla="*/ 646 w 785"/>
                <a:gd name="T77" fmla="*/ 1758 h 1770"/>
                <a:gd name="T78" fmla="*/ 716 w 785"/>
                <a:gd name="T79" fmla="*/ 1755 h 1770"/>
                <a:gd name="T80" fmla="*/ 785 w 785"/>
                <a:gd name="T81" fmla="*/ 1752 h 1770"/>
                <a:gd name="T82" fmla="*/ 785 w 785"/>
                <a:gd name="T83" fmla="*/ 1720 h 1770"/>
                <a:gd name="T84" fmla="*/ 784 w 785"/>
                <a:gd name="T85" fmla="*/ 1692 h 1770"/>
                <a:gd name="T86" fmla="*/ 782 w 785"/>
                <a:gd name="T87" fmla="*/ 1679 h 1770"/>
                <a:gd name="T88" fmla="*/ 780 w 785"/>
                <a:gd name="T89" fmla="*/ 1668 h 1770"/>
                <a:gd name="T90" fmla="*/ 778 w 785"/>
                <a:gd name="T91" fmla="*/ 1658 h 1770"/>
                <a:gd name="T92" fmla="*/ 774 w 785"/>
                <a:gd name="T93" fmla="*/ 1648 h 17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1770"/>
                <a:gd name="T143" fmla="*/ 785 w 785"/>
                <a:gd name="T144" fmla="*/ 1770 h 177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1770">
                  <a:moveTo>
                    <a:pt x="774" y="1648"/>
                  </a:moveTo>
                  <a:lnTo>
                    <a:pt x="735" y="1536"/>
                  </a:lnTo>
                  <a:lnTo>
                    <a:pt x="693" y="1425"/>
                  </a:lnTo>
                  <a:lnTo>
                    <a:pt x="652" y="1316"/>
                  </a:lnTo>
                  <a:lnTo>
                    <a:pt x="609" y="1207"/>
                  </a:lnTo>
                  <a:lnTo>
                    <a:pt x="564" y="1101"/>
                  </a:lnTo>
                  <a:lnTo>
                    <a:pt x="519" y="995"/>
                  </a:lnTo>
                  <a:lnTo>
                    <a:pt x="472" y="890"/>
                  </a:lnTo>
                  <a:lnTo>
                    <a:pt x="425" y="787"/>
                  </a:lnTo>
                  <a:lnTo>
                    <a:pt x="375" y="684"/>
                  </a:lnTo>
                  <a:lnTo>
                    <a:pt x="325" y="583"/>
                  </a:lnTo>
                  <a:lnTo>
                    <a:pt x="274" y="483"/>
                  </a:lnTo>
                  <a:lnTo>
                    <a:pt x="221" y="384"/>
                  </a:lnTo>
                  <a:lnTo>
                    <a:pt x="168" y="287"/>
                  </a:lnTo>
                  <a:lnTo>
                    <a:pt x="113" y="189"/>
                  </a:lnTo>
                  <a:lnTo>
                    <a:pt x="57" y="94"/>
                  </a:lnTo>
                  <a:lnTo>
                    <a:pt x="0" y="0"/>
                  </a:lnTo>
                  <a:lnTo>
                    <a:pt x="28" y="109"/>
                  </a:lnTo>
                  <a:lnTo>
                    <a:pt x="55" y="218"/>
                  </a:lnTo>
                  <a:lnTo>
                    <a:pt x="80" y="327"/>
                  </a:lnTo>
                  <a:lnTo>
                    <a:pt x="102" y="437"/>
                  </a:lnTo>
                  <a:lnTo>
                    <a:pt x="123" y="547"/>
                  </a:lnTo>
                  <a:lnTo>
                    <a:pt x="142" y="658"/>
                  </a:lnTo>
                  <a:lnTo>
                    <a:pt x="159" y="768"/>
                  </a:lnTo>
                  <a:lnTo>
                    <a:pt x="174" y="879"/>
                  </a:lnTo>
                  <a:lnTo>
                    <a:pt x="188" y="990"/>
                  </a:lnTo>
                  <a:lnTo>
                    <a:pt x="198" y="1101"/>
                  </a:lnTo>
                  <a:lnTo>
                    <a:pt x="208" y="1213"/>
                  </a:lnTo>
                  <a:lnTo>
                    <a:pt x="215" y="1324"/>
                  </a:lnTo>
                  <a:lnTo>
                    <a:pt x="221" y="1436"/>
                  </a:lnTo>
                  <a:lnTo>
                    <a:pt x="224" y="1547"/>
                  </a:lnTo>
                  <a:lnTo>
                    <a:pt x="226" y="1659"/>
                  </a:lnTo>
                  <a:lnTo>
                    <a:pt x="225" y="1770"/>
                  </a:lnTo>
                  <a:lnTo>
                    <a:pt x="295" y="1769"/>
                  </a:lnTo>
                  <a:lnTo>
                    <a:pt x="366" y="1768"/>
                  </a:lnTo>
                  <a:lnTo>
                    <a:pt x="435" y="1766"/>
                  </a:lnTo>
                  <a:lnTo>
                    <a:pt x="506" y="1764"/>
                  </a:lnTo>
                  <a:lnTo>
                    <a:pt x="576" y="1761"/>
                  </a:lnTo>
                  <a:lnTo>
                    <a:pt x="646" y="1758"/>
                  </a:lnTo>
                  <a:lnTo>
                    <a:pt x="716" y="1755"/>
                  </a:lnTo>
                  <a:lnTo>
                    <a:pt x="785" y="1752"/>
                  </a:lnTo>
                  <a:lnTo>
                    <a:pt x="785" y="1720"/>
                  </a:lnTo>
                  <a:lnTo>
                    <a:pt x="784" y="1692"/>
                  </a:lnTo>
                  <a:lnTo>
                    <a:pt x="782" y="1679"/>
                  </a:lnTo>
                  <a:lnTo>
                    <a:pt x="780" y="1668"/>
                  </a:lnTo>
                  <a:lnTo>
                    <a:pt x="778" y="1658"/>
                  </a:lnTo>
                  <a:lnTo>
                    <a:pt x="774" y="1648"/>
                  </a:lnTo>
                  <a:close/>
                </a:path>
              </a:pathLst>
            </a:custGeom>
            <a:solidFill>
              <a:srgbClr val="9E28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9" name="Freeform 93"/>
            <p:cNvSpPr>
              <a:spLocks noChangeAspect="1"/>
            </p:cNvSpPr>
            <p:nvPr/>
          </p:nvSpPr>
          <p:spPr bwMode="auto">
            <a:xfrm>
              <a:off x="4601" y="2926"/>
              <a:ext cx="196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0" name="Freeform 94"/>
            <p:cNvSpPr>
              <a:spLocks noChangeAspect="1"/>
            </p:cNvSpPr>
            <p:nvPr/>
          </p:nvSpPr>
          <p:spPr bwMode="auto">
            <a:xfrm>
              <a:off x="4597" y="2945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1" name="Freeform 95"/>
            <p:cNvSpPr>
              <a:spLocks noChangeAspect="1"/>
            </p:cNvSpPr>
            <p:nvPr/>
          </p:nvSpPr>
          <p:spPr bwMode="auto">
            <a:xfrm>
              <a:off x="4543" y="3023"/>
              <a:ext cx="95" cy="42"/>
            </a:xfrm>
            <a:custGeom>
              <a:avLst/>
              <a:gdLst>
                <a:gd name="T0" fmla="*/ 2141 w 3567"/>
                <a:gd name="T1" fmla="*/ 1407 h 1592"/>
                <a:gd name="T2" fmla="*/ 2302 w 3567"/>
                <a:gd name="T3" fmla="*/ 1443 h 1592"/>
                <a:gd name="T4" fmla="*/ 2462 w 3567"/>
                <a:gd name="T5" fmla="*/ 1480 h 1592"/>
                <a:gd name="T6" fmla="*/ 2631 w 3567"/>
                <a:gd name="T7" fmla="*/ 1520 h 1592"/>
                <a:gd name="T8" fmla="*/ 2863 w 3567"/>
                <a:gd name="T9" fmla="*/ 1565 h 1592"/>
                <a:gd name="T10" fmla="*/ 2990 w 3567"/>
                <a:gd name="T11" fmla="*/ 1582 h 1592"/>
                <a:gd name="T12" fmla="*/ 3117 w 3567"/>
                <a:gd name="T13" fmla="*/ 1591 h 1592"/>
                <a:gd name="T14" fmla="*/ 3239 w 3567"/>
                <a:gd name="T15" fmla="*/ 1591 h 1592"/>
                <a:gd name="T16" fmla="*/ 3350 w 3567"/>
                <a:gd name="T17" fmla="*/ 1578 h 1592"/>
                <a:gd name="T18" fmla="*/ 3445 w 3567"/>
                <a:gd name="T19" fmla="*/ 1547 h 1592"/>
                <a:gd name="T20" fmla="*/ 3519 w 3567"/>
                <a:gd name="T21" fmla="*/ 1498 h 1592"/>
                <a:gd name="T22" fmla="*/ 3559 w 3567"/>
                <a:gd name="T23" fmla="*/ 1443 h 1592"/>
                <a:gd name="T24" fmla="*/ 3567 w 3567"/>
                <a:gd name="T25" fmla="*/ 1400 h 1592"/>
                <a:gd name="T26" fmla="*/ 3562 w 3567"/>
                <a:gd name="T27" fmla="*/ 1345 h 1592"/>
                <a:gd name="T28" fmla="*/ 3550 w 3567"/>
                <a:gd name="T29" fmla="*/ 1280 h 1592"/>
                <a:gd name="T30" fmla="*/ 3522 w 3567"/>
                <a:gd name="T31" fmla="*/ 1183 h 1592"/>
                <a:gd name="T32" fmla="*/ 3433 w 3567"/>
                <a:gd name="T33" fmla="*/ 932 h 1592"/>
                <a:gd name="T34" fmla="*/ 3392 w 3567"/>
                <a:gd name="T35" fmla="*/ 806 h 1592"/>
                <a:gd name="T36" fmla="*/ 3174 w 3567"/>
                <a:gd name="T37" fmla="*/ 765 h 1592"/>
                <a:gd name="T38" fmla="*/ 2871 w 3567"/>
                <a:gd name="T39" fmla="*/ 739 h 1592"/>
                <a:gd name="T40" fmla="*/ 2577 w 3567"/>
                <a:gd name="T41" fmla="*/ 703 h 1592"/>
                <a:gd name="T42" fmla="*/ 2286 w 3567"/>
                <a:gd name="T43" fmla="*/ 656 h 1592"/>
                <a:gd name="T44" fmla="*/ 1989 w 3567"/>
                <a:gd name="T45" fmla="*/ 599 h 1592"/>
                <a:gd name="T46" fmla="*/ 1732 w 3567"/>
                <a:gd name="T47" fmla="*/ 542 h 1592"/>
                <a:gd name="T48" fmla="*/ 1565 w 3567"/>
                <a:gd name="T49" fmla="*/ 494 h 1592"/>
                <a:gd name="T50" fmla="*/ 1391 w 3567"/>
                <a:gd name="T51" fmla="*/ 437 h 1592"/>
                <a:gd name="T52" fmla="*/ 1215 w 3567"/>
                <a:gd name="T53" fmla="*/ 378 h 1592"/>
                <a:gd name="T54" fmla="*/ 1041 w 3567"/>
                <a:gd name="T55" fmla="*/ 327 h 1592"/>
                <a:gd name="T56" fmla="*/ 876 w 3567"/>
                <a:gd name="T57" fmla="*/ 292 h 1592"/>
                <a:gd name="T58" fmla="*/ 792 w 3567"/>
                <a:gd name="T59" fmla="*/ 276 h 1592"/>
                <a:gd name="T60" fmla="*/ 709 w 3567"/>
                <a:gd name="T61" fmla="*/ 253 h 1592"/>
                <a:gd name="T62" fmla="*/ 604 w 3567"/>
                <a:gd name="T63" fmla="*/ 214 h 1592"/>
                <a:gd name="T64" fmla="*/ 449 w 3567"/>
                <a:gd name="T65" fmla="*/ 147 h 1592"/>
                <a:gd name="T66" fmla="*/ 295 w 3567"/>
                <a:gd name="T67" fmla="*/ 80 h 1592"/>
                <a:gd name="T68" fmla="*/ 190 w 3567"/>
                <a:gd name="T69" fmla="*/ 41 h 1592"/>
                <a:gd name="T70" fmla="*/ 110 w 3567"/>
                <a:gd name="T71" fmla="*/ 18 h 1592"/>
                <a:gd name="T72" fmla="*/ 27 w 3567"/>
                <a:gd name="T73" fmla="*/ 0 h 1592"/>
                <a:gd name="T74" fmla="*/ 12 w 3567"/>
                <a:gd name="T75" fmla="*/ 185 h 1592"/>
                <a:gd name="T76" fmla="*/ 1 w 3567"/>
                <a:gd name="T77" fmla="*/ 421 h 1592"/>
                <a:gd name="T78" fmla="*/ 2 w 3567"/>
                <a:gd name="T79" fmla="*/ 546 h 1592"/>
                <a:gd name="T80" fmla="*/ 12 w 3567"/>
                <a:gd name="T81" fmla="*/ 667 h 1592"/>
                <a:gd name="T82" fmla="*/ 34 w 3567"/>
                <a:gd name="T83" fmla="*/ 782 h 1592"/>
                <a:gd name="T84" fmla="*/ 70 w 3567"/>
                <a:gd name="T85" fmla="*/ 885 h 1592"/>
                <a:gd name="T86" fmla="*/ 121 w 3567"/>
                <a:gd name="T87" fmla="*/ 972 h 1592"/>
                <a:gd name="T88" fmla="*/ 193 w 3567"/>
                <a:gd name="T89" fmla="*/ 1035 h 1592"/>
                <a:gd name="T90" fmla="*/ 317 w 3567"/>
                <a:gd name="T91" fmla="*/ 1084 h 1592"/>
                <a:gd name="T92" fmla="*/ 513 w 3567"/>
                <a:gd name="T93" fmla="*/ 1135 h 1592"/>
                <a:gd name="T94" fmla="*/ 710 w 3567"/>
                <a:gd name="T95" fmla="*/ 1174 h 1592"/>
                <a:gd name="T96" fmla="*/ 909 w 3567"/>
                <a:gd name="T97" fmla="*/ 1203 h 1592"/>
                <a:gd name="T98" fmla="*/ 1110 w 3567"/>
                <a:gd name="T99" fmla="*/ 1230 h 1592"/>
                <a:gd name="T100" fmla="*/ 1310 w 3567"/>
                <a:gd name="T101" fmla="*/ 1255 h 1592"/>
                <a:gd name="T102" fmla="*/ 1580 w 3567"/>
                <a:gd name="T103" fmla="*/ 1297 h 1592"/>
                <a:gd name="T104" fmla="*/ 1851 w 3567"/>
                <a:gd name="T105" fmla="*/ 1347 h 15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567"/>
                <a:gd name="T160" fmla="*/ 0 h 1592"/>
                <a:gd name="T161" fmla="*/ 3567 w 3567"/>
                <a:gd name="T162" fmla="*/ 1592 h 15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567" h="1592">
                  <a:moveTo>
                    <a:pt x="2032" y="1384"/>
                  </a:moveTo>
                  <a:lnTo>
                    <a:pt x="2086" y="1396"/>
                  </a:lnTo>
                  <a:lnTo>
                    <a:pt x="2141" y="1407"/>
                  </a:lnTo>
                  <a:lnTo>
                    <a:pt x="2195" y="1419"/>
                  </a:lnTo>
                  <a:lnTo>
                    <a:pt x="2249" y="1431"/>
                  </a:lnTo>
                  <a:lnTo>
                    <a:pt x="2302" y="1443"/>
                  </a:lnTo>
                  <a:lnTo>
                    <a:pt x="2356" y="1456"/>
                  </a:lnTo>
                  <a:lnTo>
                    <a:pt x="2409" y="1469"/>
                  </a:lnTo>
                  <a:lnTo>
                    <a:pt x="2462" y="1480"/>
                  </a:lnTo>
                  <a:lnTo>
                    <a:pt x="2508" y="1492"/>
                  </a:lnTo>
                  <a:lnTo>
                    <a:pt x="2565" y="1506"/>
                  </a:lnTo>
                  <a:lnTo>
                    <a:pt x="2631" y="1520"/>
                  </a:lnTo>
                  <a:lnTo>
                    <a:pt x="2704" y="1536"/>
                  </a:lnTo>
                  <a:lnTo>
                    <a:pt x="2781" y="1551"/>
                  </a:lnTo>
                  <a:lnTo>
                    <a:pt x="2863" y="1565"/>
                  </a:lnTo>
                  <a:lnTo>
                    <a:pt x="2906" y="1571"/>
                  </a:lnTo>
                  <a:lnTo>
                    <a:pt x="2948" y="1578"/>
                  </a:lnTo>
                  <a:lnTo>
                    <a:pt x="2990" y="1582"/>
                  </a:lnTo>
                  <a:lnTo>
                    <a:pt x="3033" y="1586"/>
                  </a:lnTo>
                  <a:lnTo>
                    <a:pt x="3075" y="1589"/>
                  </a:lnTo>
                  <a:lnTo>
                    <a:pt x="3117" y="1591"/>
                  </a:lnTo>
                  <a:lnTo>
                    <a:pt x="3159" y="1592"/>
                  </a:lnTo>
                  <a:lnTo>
                    <a:pt x="3199" y="1592"/>
                  </a:lnTo>
                  <a:lnTo>
                    <a:pt x="3239" y="1591"/>
                  </a:lnTo>
                  <a:lnTo>
                    <a:pt x="3277" y="1588"/>
                  </a:lnTo>
                  <a:lnTo>
                    <a:pt x="3314" y="1584"/>
                  </a:lnTo>
                  <a:lnTo>
                    <a:pt x="3350" y="1578"/>
                  </a:lnTo>
                  <a:lnTo>
                    <a:pt x="3384" y="1569"/>
                  </a:lnTo>
                  <a:lnTo>
                    <a:pt x="3416" y="1560"/>
                  </a:lnTo>
                  <a:lnTo>
                    <a:pt x="3445" y="1547"/>
                  </a:lnTo>
                  <a:lnTo>
                    <a:pt x="3473" y="1533"/>
                  </a:lnTo>
                  <a:lnTo>
                    <a:pt x="3497" y="1517"/>
                  </a:lnTo>
                  <a:lnTo>
                    <a:pt x="3519" y="1498"/>
                  </a:lnTo>
                  <a:lnTo>
                    <a:pt x="3538" y="1477"/>
                  </a:lnTo>
                  <a:lnTo>
                    <a:pt x="3555" y="1454"/>
                  </a:lnTo>
                  <a:lnTo>
                    <a:pt x="3559" y="1443"/>
                  </a:lnTo>
                  <a:lnTo>
                    <a:pt x="3564" y="1431"/>
                  </a:lnTo>
                  <a:lnTo>
                    <a:pt x="3566" y="1416"/>
                  </a:lnTo>
                  <a:lnTo>
                    <a:pt x="3567" y="1400"/>
                  </a:lnTo>
                  <a:lnTo>
                    <a:pt x="3567" y="1383"/>
                  </a:lnTo>
                  <a:lnTo>
                    <a:pt x="3565" y="1364"/>
                  </a:lnTo>
                  <a:lnTo>
                    <a:pt x="3562" y="1345"/>
                  </a:lnTo>
                  <a:lnTo>
                    <a:pt x="3559" y="1324"/>
                  </a:lnTo>
                  <a:lnTo>
                    <a:pt x="3555" y="1303"/>
                  </a:lnTo>
                  <a:lnTo>
                    <a:pt x="3550" y="1280"/>
                  </a:lnTo>
                  <a:lnTo>
                    <a:pt x="3543" y="1257"/>
                  </a:lnTo>
                  <a:lnTo>
                    <a:pt x="3537" y="1233"/>
                  </a:lnTo>
                  <a:lnTo>
                    <a:pt x="3522" y="1183"/>
                  </a:lnTo>
                  <a:lnTo>
                    <a:pt x="3505" y="1132"/>
                  </a:lnTo>
                  <a:lnTo>
                    <a:pt x="3468" y="1030"/>
                  </a:lnTo>
                  <a:lnTo>
                    <a:pt x="3433" y="932"/>
                  </a:lnTo>
                  <a:lnTo>
                    <a:pt x="3418" y="886"/>
                  </a:lnTo>
                  <a:lnTo>
                    <a:pt x="3403" y="844"/>
                  </a:lnTo>
                  <a:lnTo>
                    <a:pt x="3392" y="806"/>
                  </a:lnTo>
                  <a:lnTo>
                    <a:pt x="3384" y="774"/>
                  </a:lnTo>
                  <a:lnTo>
                    <a:pt x="3278" y="770"/>
                  </a:lnTo>
                  <a:lnTo>
                    <a:pt x="3174" y="765"/>
                  </a:lnTo>
                  <a:lnTo>
                    <a:pt x="3072" y="757"/>
                  </a:lnTo>
                  <a:lnTo>
                    <a:pt x="2970" y="749"/>
                  </a:lnTo>
                  <a:lnTo>
                    <a:pt x="2871" y="739"/>
                  </a:lnTo>
                  <a:lnTo>
                    <a:pt x="2773" y="729"/>
                  </a:lnTo>
                  <a:lnTo>
                    <a:pt x="2675" y="717"/>
                  </a:lnTo>
                  <a:lnTo>
                    <a:pt x="2577" y="703"/>
                  </a:lnTo>
                  <a:lnTo>
                    <a:pt x="2481" y="688"/>
                  </a:lnTo>
                  <a:lnTo>
                    <a:pt x="2383" y="673"/>
                  </a:lnTo>
                  <a:lnTo>
                    <a:pt x="2286" y="656"/>
                  </a:lnTo>
                  <a:lnTo>
                    <a:pt x="2188" y="638"/>
                  </a:lnTo>
                  <a:lnTo>
                    <a:pt x="2088" y="619"/>
                  </a:lnTo>
                  <a:lnTo>
                    <a:pt x="1989" y="599"/>
                  </a:lnTo>
                  <a:lnTo>
                    <a:pt x="1887" y="577"/>
                  </a:lnTo>
                  <a:lnTo>
                    <a:pt x="1785" y="554"/>
                  </a:lnTo>
                  <a:lnTo>
                    <a:pt x="1732" y="542"/>
                  </a:lnTo>
                  <a:lnTo>
                    <a:pt x="1677" y="528"/>
                  </a:lnTo>
                  <a:lnTo>
                    <a:pt x="1622" y="512"/>
                  </a:lnTo>
                  <a:lnTo>
                    <a:pt x="1565" y="494"/>
                  </a:lnTo>
                  <a:lnTo>
                    <a:pt x="1508" y="475"/>
                  </a:lnTo>
                  <a:lnTo>
                    <a:pt x="1450" y="456"/>
                  </a:lnTo>
                  <a:lnTo>
                    <a:pt x="1391" y="437"/>
                  </a:lnTo>
                  <a:lnTo>
                    <a:pt x="1332" y="417"/>
                  </a:lnTo>
                  <a:lnTo>
                    <a:pt x="1273" y="397"/>
                  </a:lnTo>
                  <a:lnTo>
                    <a:pt x="1215" y="378"/>
                  </a:lnTo>
                  <a:lnTo>
                    <a:pt x="1157" y="360"/>
                  </a:lnTo>
                  <a:lnTo>
                    <a:pt x="1099" y="343"/>
                  </a:lnTo>
                  <a:lnTo>
                    <a:pt x="1041" y="327"/>
                  </a:lnTo>
                  <a:lnTo>
                    <a:pt x="985" y="313"/>
                  </a:lnTo>
                  <a:lnTo>
                    <a:pt x="930" y="301"/>
                  </a:lnTo>
                  <a:lnTo>
                    <a:pt x="876" y="292"/>
                  </a:lnTo>
                  <a:lnTo>
                    <a:pt x="848" y="288"/>
                  </a:lnTo>
                  <a:lnTo>
                    <a:pt x="819" y="282"/>
                  </a:lnTo>
                  <a:lnTo>
                    <a:pt x="792" y="276"/>
                  </a:lnTo>
                  <a:lnTo>
                    <a:pt x="764" y="269"/>
                  </a:lnTo>
                  <a:lnTo>
                    <a:pt x="737" y="260"/>
                  </a:lnTo>
                  <a:lnTo>
                    <a:pt x="709" y="253"/>
                  </a:lnTo>
                  <a:lnTo>
                    <a:pt x="683" y="243"/>
                  </a:lnTo>
                  <a:lnTo>
                    <a:pt x="656" y="234"/>
                  </a:lnTo>
                  <a:lnTo>
                    <a:pt x="604" y="214"/>
                  </a:lnTo>
                  <a:lnTo>
                    <a:pt x="552" y="193"/>
                  </a:lnTo>
                  <a:lnTo>
                    <a:pt x="500" y="170"/>
                  </a:lnTo>
                  <a:lnTo>
                    <a:pt x="449" y="147"/>
                  </a:lnTo>
                  <a:lnTo>
                    <a:pt x="397" y="125"/>
                  </a:lnTo>
                  <a:lnTo>
                    <a:pt x="347" y="103"/>
                  </a:lnTo>
                  <a:lnTo>
                    <a:pt x="295" y="80"/>
                  </a:lnTo>
                  <a:lnTo>
                    <a:pt x="243" y="60"/>
                  </a:lnTo>
                  <a:lnTo>
                    <a:pt x="217" y="51"/>
                  </a:lnTo>
                  <a:lnTo>
                    <a:pt x="190" y="41"/>
                  </a:lnTo>
                  <a:lnTo>
                    <a:pt x="164" y="33"/>
                  </a:lnTo>
                  <a:lnTo>
                    <a:pt x="137" y="24"/>
                  </a:lnTo>
                  <a:lnTo>
                    <a:pt x="110" y="18"/>
                  </a:lnTo>
                  <a:lnTo>
                    <a:pt x="83" y="11"/>
                  </a:lnTo>
                  <a:lnTo>
                    <a:pt x="55" y="5"/>
                  </a:lnTo>
                  <a:lnTo>
                    <a:pt x="27" y="0"/>
                  </a:lnTo>
                  <a:lnTo>
                    <a:pt x="23" y="54"/>
                  </a:lnTo>
                  <a:lnTo>
                    <a:pt x="18" y="115"/>
                  </a:lnTo>
                  <a:lnTo>
                    <a:pt x="12" y="185"/>
                  </a:lnTo>
                  <a:lnTo>
                    <a:pt x="7" y="260"/>
                  </a:lnTo>
                  <a:lnTo>
                    <a:pt x="3" y="339"/>
                  </a:lnTo>
                  <a:lnTo>
                    <a:pt x="1" y="421"/>
                  </a:lnTo>
                  <a:lnTo>
                    <a:pt x="0" y="462"/>
                  </a:lnTo>
                  <a:lnTo>
                    <a:pt x="1" y="503"/>
                  </a:lnTo>
                  <a:lnTo>
                    <a:pt x="2" y="546"/>
                  </a:lnTo>
                  <a:lnTo>
                    <a:pt x="4" y="586"/>
                  </a:lnTo>
                  <a:lnTo>
                    <a:pt x="8" y="627"/>
                  </a:lnTo>
                  <a:lnTo>
                    <a:pt x="12" y="667"/>
                  </a:lnTo>
                  <a:lnTo>
                    <a:pt x="18" y="706"/>
                  </a:lnTo>
                  <a:lnTo>
                    <a:pt x="25" y="745"/>
                  </a:lnTo>
                  <a:lnTo>
                    <a:pt x="34" y="782"/>
                  </a:lnTo>
                  <a:lnTo>
                    <a:pt x="44" y="818"/>
                  </a:lnTo>
                  <a:lnTo>
                    <a:pt x="56" y="853"/>
                  </a:lnTo>
                  <a:lnTo>
                    <a:pt x="70" y="885"/>
                  </a:lnTo>
                  <a:lnTo>
                    <a:pt x="85" y="917"/>
                  </a:lnTo>
                  <a:lnTo>
                    <a:pt x="102" y="945"/>
                  </a:lnTo>
                  <a:lnTo>
                    <a:pt x="121" y="972"/>
                  </a:lnTo>
                  <a:lnTo>
                    <a:pt x="144" y="996"/>
                  </a:lnTo>
                  <a:lnTo>
                    <a:pt x="167" y="1017"/>
                  </a:lnTo>
                  <a:lnTo>
                    <a:pt x="193" y="1035"/>
                  </a:lnTo>
                  <a:lnTo>
                    <a:pt x="222" y="1051"/>
                  </a:lnTo>
                  <a:lnTo>
                    <a:pt x="253" y="1064"/>
                  </a:lnTo>
                  <a:lnTo>
                    <a:pt x="317" y="1084"/>
                  </a:lnTo>
                  <a:lnTo>
                    <a:pt x="382" y="1103"/>
                  </a:lnTo>
                  <a:lnTo>
                    <a:pt x="447" y="1120"/>
                  </a:lnTo>
                  <a:lnTo>
                    <a:pt x="513" y="1135"/>
                  </a:lnTo>
                  <a:lnTo>
                    <a:pt x="578" y="1149"/>
                  </a:lnTo>
                  <a:lnTo>
                    <a:pt x="644" y="1162"/>
                  </a:lnTo>
                  <a:lnTo>
                    <a:pt x="710" y="1174"/>
                  </a:lnTo>
                  <a:lnTo>
                    <a:pt x="776" y="1184"/>
                  </a:lnTo>
                  <a:lnTo>
                    <a:pt x="843" y="1195"/>
                  </a:lnTo>
                  <a:lnTo>
                    <a:pt x="909" y="1203"/>
                  </a:lnTo>
                  <a:lnTo>
                    <a:pt x="976" y="1213"/>
                  </a:lnTo>
                  <a:lnTo>
                    <a:pt x="1042" y="1221"/>
                  </a:lnTo>
                  <a:lnTo>
                    <a:pt x="1110" y="1230"/>
                  </a:lnTo>
                  <a:lnTo>
                    <a:pt x="1177" y="1238"/>
                  </a:lnTo>
                  <a:lnTo>
                    <a:pt x="1243" y="1247"/>
                  </a:lnTo>
                  <a:lnTo>
                    <a:pt x="1310" y="1255"/>
                  </a:lnTo>
                  <a:lnTo>
                    <a:pt x="1399" y="1268"/>
                  </a:lnTo>
                  <a:lnTo>
                    <a:pt x="1489" y="1282"/>
                  </a:lnTo>
                  <a:lnTo>
                    <a:pt x="1580" y="1297"/>
                  </a:lnTo>
                  <a:lnTo>
                    <a:pt x="1671" y="1312"/>
                  </a:lnTo>
                  <a:lnTo>
                    <a:pt x="1761" y="1329"/>
                  </a:lnTo>
                  <a:lnTo>
                    <a:pt x="1851" y="1347"/>
                  </a:lnTo>
                  <a:lnTo>
                    <a:pt x="1942" y="1365"/>
                  </a:lnTo>
                  <a:lnTo>
                    <a:pt x="2032" y="138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2" name="Freeform 96"/>
            <p:cNvSpPr>
              <a:spLocks noChangeAspect="1"/>
            </p:cNvSpPr>
            <p:nvPr/>
          </p:nvSpPr>
          <p:spPr bwMode="auto">
            <a:xfrm>
              <a:off x="4618" y="2756"/>
              <a:ext cx="18" cy="23"/>
            </a:xfrm>
            <a:custGeom>
              <a:avLst/>
              <a:gdLst>
                <a:gd name="T0" fmla="*/ 23 w 670"/>
                <a:gd name="T1" fmla="*/ 0 h 862"/>
                <a:gd name="T2" fmla="*/ 15 w 670"/>
                <a:gd name="T3" fmla="*/ 0 h 862"/>
                <a:gd name="T4" fmla="*/ 0 w 670"/>
                <a:gd name="T5" fmla="*/ 0 h 862"/>
                <a:gd name="T6" fmla="*/ 0 w 670"/>
                <a:gd name="T7" fmla="*/ 11 h 862"/>
                <a:gd name="T8" fmla="*/ 0 w 670"/>
                <a:gd name="T9" fmla="*/ 96 h 862"/>
                <a:gd name="T10" fmla="*/ 0 w 670"/>
                <a:gd name="T11" fmla="*/ 182 h 862"/>
                <a:gd name="T12" fmla="*/ 0 w 670"/>
                <a:gd name="T13" fmla="*/ 266 h 862"/>
                <a:gd name="T14" fmla="*/ 0 w 670"/>
                <a:gd name="T15" fmla="*/ 350 h 862"/>
                <a:gd name="T16" fmla="*/ 0 w 670"/>
                <a:gd name="T17" fmla="*/ 434 h 862"/>
                <a:gd name="T18" fmla="*/ 0 w 670"/>
                <a:gd name="T19" fmla="*/ 518 h 862"/>
                <a:gd name="T20" fmla="*/ 0 w 670"/>
                <a:gd name="T21" fmla="*/ 604 h 862"/>
                <a:gd name="T22" fmla="*/ 0 w 670"/>
                <a:gd name="T23" fmla="*/ 689 h 862"/>
                <a:gd name="T24" fmla="*/ 0 w 670"/>
                <a:gd name="T25" fmla="*/ 862 h 862"/>
                <a:gd name="T26" fmla="*/ 80 w 670"/>
                <a:gd name="T27" fmla="*/ 823 h 862"/>
                <a:gd name="T28" fmla="*/ 155 w 670"/>
                <a:gd name="T29" fmla="*/ 785 h 862"/>
                <a:gd name="T30" fmla="*/ 226 w 670"/>
                <a:gd name="T31" fmla="*/ 748 h 862"/>
                <a:gd name="T32" fmla="*/ 290 w 670"/>
                <a:gd name="T33" fmla="*/ 713 h 862"/>
                <a:gd name="T34" fmla="*/ 351 w 670"/>
                <a:gd name="T35" fmla="*/ 678 h 862"/>
                <a:gd name="T36" fmla="*/ 406 w 670"/>
                <a:gd name="T37" fmla="*/ 643 h 862"/>
                <a:gd name="T38" fmla="*/ 454 w 670"/>
                <a:gd name="T39" fmla="*/ 609 h 862"/>
                <a:gd name="T40" fmla="*/ 500 w 670"/>
                <a:gd name="T41" fmla="*/ 576 h 862"/>
                <a:gd name="T42" fmla="*/ 539 w 670"/>
                <a:gd name="T43" fmla="*/ 544 h 862"/>
                <a:gd name="T44" fmla="*/ 573 w 670"/>
                <a:gd name="T45" fmla="*/ 513 h 862"/>
                <a:gd name="T46" fmla="*/ 602 w 670"/>
                <a:gd name="T47" fmla="*/ 482 h 862"/>
                <a:gd name="T48" fmla="*/ 626 w 670"/>
                <a:gd name="T49" fmla="*/ 452 h 862"/>
                <a:gd name="T50" fmla="*/ 645 w 670"/>
                <a:gd name="T51" fmla="*/ 423 h 862"/>
                <a:gd name="T52" fmla="*/ 658 w 670"/>
                <a:gd name="T53" fmla="*/ 394 h 862"/>
                <a:gd name="T54" fmla="*/ 667 w 670"/>
                <a:gd name="T55" fmla="*/ 367 h 862"/>
                <a:gd name="T56" fmla="*/ 670 w 670"/>
                <a:gd name="T57" fmla="*/ 340 h 862"/>
                <a:gd name="T58" fmla="*/ 669 w 670"/>
                <a:gd name="T59" fmla="*/ 314 h 862"/>
                <a:gd name="T60" fmla="*/ 662 w 670"/>
                <a:gd name="T61" fmla="*/ 288 h 862"/>
                <a:gd name="T62" fmla="*/ 650 w 670"/>
                <a:gd name="T63" fmla="*/ 263 h 862"/>
                <a:gd name="T64" fmla="*/ 632 w 670"/>
                <a:gd name="T65" fmla="*/ 239 h 862"/>
                <a:gd name="T66" fmla="*/ 610 w 670"/>
                <a:gd name="T67" fmla="*/ 216 h 862"/>
                <a:gd name="T68" fmla="*/ 582 w 670"/>
                <a:gd name="T69" fmla="*/ 192 h 862"/>
                <a:gd name="T70" fmla="*/ 549 w 670"/>
                <a:gd name="T71" fmla="*/ 170 h 862"/>
                <a:gd name="T72" fmla="*/ 511 w 670"/>
                <a:gd name="T73" fmla="*/ 149 h 862"/>
                <a:gd name="T74" fmla="*/ 469 w 670"/>
                <a:gd name="T75" fmla="*/ 128 h 862"/>
                <a:gd name="T76" fmla="*/ 420 w 670"/>
                <a:gd name="T77" fmla="*/ 108 h 862"/>
                <a:gd name="T78" fmla="*/ 368 w 670"/>
                <a:gd name="T79" fmla="*/ 88 h 862"/>
                <a:gd name="T80" fmla="*/ 308 w 670"/>
                <a:gd name="T81" fmla="*/ 69 h 862"/>
                <a:gd name="T82" fmla="*/ 245 w 670"/>
                <a:gd name="T83" fmla="*/ 51 h 862"/>
                <a:gd name="T84" fmla="*/ 176 w 670"/>
                <a:gd name="T85" fmla="*/ 33 h 862"/>
                <a:gd name="T86" fmla="*/ 102 w 670"/>
                <a:gd name="T87" fmla="*/ 16 h 862"/>
                <a:gd name="T88" fmla="*/ 23 w 670"/>
                <a:gd name="T89" fmla="*/ 0 h 86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0"/>
                <a:gd name="T136" fmla="*/ 0 h 862"/>
                <a:gd name="T137" fmla="*/ 670 w 670"/>
                <a:gd name="T138" fmla="*/ 862 h 86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0" h="862">
                  <a:moveTo>
                    <a:pt x="23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96"/>
                  </a:lnTo>
                  <a:lnTo>
                    <a:pt x="0" y="182"/>
                  </a:lnTo>
                  <a:lnTo>
                    <a:pt x="0" y="266"/>
                  </a:lnTo>
                  <a:lnTo>
                    <a:pt x="0" y="350"/>
                  </a:lnTo>
                  <a:lnTo>
                    <a:pt x="0" y="434"/>
                  </a:lnTo>
                  <a:lnTo>
                    <a:pt x="0" y="518"/>
                  </a:lnTo>
                  <a:lnTo>
                    <a:pt x="0" y="604"/>
                  </a:lnTo>
                  <a:lnTo>
                    <a:pt x="0" y="689"/>
                  </a:lnTo>
                  <a:lnTo>
                    <a:pt x="0" y="862"/>
                  </a:lnTo>
                  <a:lnTo>
                    <a:pt x="80" y="823"/>
                  </a:lnTo>
                  <a:lnTo>
                    <a:pt x="155" y="785"/>
                  </a:lnTo>
                  <a:lnTo>
                    <a:pt x="226" y="748"/>
                  </a:lnTo>
                  <a:lnTo>
                    <a:pt x="290" y="713"/>
                  </a:lnTo>
                  <a:lnTo>
                    <a:pt x="351" y="678"/>
                  </a:lnTo>
                  <a:lnTo>
                    <a:pt x="406" y="643"/>
                  </a:lnTo>
                  <a:lnTo>
                    <a:pt x="454" y="609"/>
                  </a:lnTo>
                  <a:lnTo>
                    <a:pt x="500" y="576"/>
                  </a:lnTo>
                  <a:lnTo>
                    <a:pt x="539" y="544"/>
                  </a:lnTo>
                  <a:lnTo>
                    <a:pt x="573" y="513"/>
                  </a:lnTo>
                  <a:lnTo>
                    <a:pt x="602" y="482"/>
                  </a:lnTo>
                  <a:lnTo>
                    <a:pt x="626" y="452"/>
                  </a:lnTo>
                  <a:lnTo>
                    <a:pt x="645" y="423"/>
                  </a:lnTo>
                  <a:lnTo>
                    <a:pt x="658" y="394"/>
                  </a:lnTo>
                  <a:lnTo>
                    <a:pt x="667" y="367"/>
                  </a:lnTo>
                  <a:lnTo>
                    <a:pt x="670" y="340"/>
                  </a:lnTo>
                  <a:lnTo>
                    <a:pt x="669" y="314"/>
                  </a:lnTo>
                  <a:lnTo>
                    <a:pt x="662" y="288"/>
                  </a:lnTo>
                  <a:lnTo>
                    <a:pt x="650" y="263"/>
                  </a:lnTo>
                  <a:lnTo>
                    <a:pt x="632" y="239"/>
                  </a:lnTo>
                  <a:lnTo>
                    <a:pt x="610" y="216"/>
                  </a:lnTo>
                  <a:lnTo>
                    <a:pt x="582" y="192"/>
                  </a:lnTo>
                  <a:lnTo>
                    <a:pt x="549" y="170"/>
                  </a:lnTo>
                  <a:lnTo>
                    <a:pt x="511" y="149"/>
                  </a:lnTo>
                  <a:lnTo>
                    <a:pt x="469" y="128"/>
                  </a:lnTo>
                  <a:lnTo>
                    <a:pt x="420" y="108"/>
                  </a:lnTo>
                  <a:lnTo>
                    <a:pt x="368" y="88"/>
                  </a:lnTo>
                  <a:lnTo>
                    <a:pt x="308" y="69"/>
                  </a:lnTo>
                  <a:lnTo>
                    <a:pt x="245" y="51"/>
                  </a:lnTo>
                  <a:lnTo>
                    <a:pt x="176" y="33"/>
                  </a:lnTo>
                  <a:lnTo>
                    <a:pt x="102" y="1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27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3" name="Freeform 97"/>
            <p:cNvSpPr>
              <a:spLocks noChangeAspect="1"/>
            </p:cNvSpPr>
            <p:nvPr/>
          </p:nvSpPr>
          <p:spPr bwMode="auto">
            <a:xfrm>
              <a:off x="4506" y="2792"/>
              <a:ext cx="74" cy="37"/>
            </a:xfrm>
            <a:custGeom>
              <a:avLst/>
              <a:gdLst>
                <a:gd name="T0" fmla="*/ 2733 w 2768"/>
                <a:gd name="T1" fmla="*/ 8 h 1416"/>
                <a:gd name="T2" fmla="*/ 2651 w 2768"/>
                <a:gd name="T3" fmla="*/ 2 h 1416"/>
                <a:gd name="T4" fmla="*/ 2555 w 2768"/>
                <a:gd name="T5" fmla="*/ 2 h 1416"/>
                <a:gd name="T6" fmla="*/ 2446 w 2768"/>
                <a:gd name="T7" fmla="*/ 7 h 1416"/>
                <a:gd name="T8" fmla="*/ 2325 w 2768"/>
                <a:gd name="T9" fmla="*/ 18 h 1416"/>
                <a:gd name="T10" fmla="*/ 2196 w 2768"/>
                <a:gd name="T11" fmla="*/ 35 h 1416"/>
                <a:gd name="T12" fmla="*/ 2059 w 2768"/>
                <a:gd name="T13" fmla="*/ 58 h 1416"/>
                <a:gd name="T14" fmla="*/ 1915 w 2768"/>
                <a:gd name="T15" fmla="*/ 84 h 1416"/>
                <a:gd name="T16" fmla="*/ 1766 w 2768"/>
                <a:gd name="T17" fmla="*/ 117 h 1416"/>
                <a:gd name="T18" fmla="*/ 1613 w 2768"/>
                <a:gd name="T19" fmla="*/ 154 h 1416"/>
                <a:gd name="T20" fmla="*/ 1460 w 2768"/>
                <a:gd name="T21" fmla="*/ 195 h 1416"/>
                <a:gd name="T22" fmla="*/ 1307 w 2768"/>
                <a:gd name="T23" fmla="*/ 240 h 1416"/>
                <a:gd name="T24" fmla="*/ 1153 w 2768"/>
                <a:gd name="T25" fmla="*/ 289 h 1416"/>
                <a:gd name="T26" fmla="*/ 1004 w 2768"/>
                <a:gd name="T27" fmla="*/ 343 h 1416"/>
                <a:gd name="T28" fmla="*/ 859 w 2768"/>
                <a:gd name="T29" fmla="*/ 400 h 1416"/>
                <a:gd name="T30" fmla="*/ 721 w 2768"/>
                <a:gd name="T31" fmla="*/ 461 h 1416"/>
                <a:gd name="T32" fmla="*/ 545 w 2768"/>
                <a:gd name="T33" fmla="*/ 545 h 1416"/>
                <a:gd name="T34" fmla="*/ 386 w 2768"/>
                <a:gd name="T35" fmla="*/ 621 h 1416"/>
                <a:gd name="T36" fmla="*/ 288 w 2768"/>
                <a:gd name="T37" fmla="*/ 672 h 1416"/>
                <a:gd name="T38" fmla="*/ 199 w 2768"/>
                <a:gd name="T39" fmla="*/ 723 h 1416"/>
                <a:gd name="T40" fmla="*/ 140 w 2768"/>
                <a:gd name="T41" fmla="*/ 761 h 1416"/>
                <a:gd name="T42" fmla="*/ 105 w 2768"/>
                <a:gd name="T43" fmla="*/ 787 h 1416"/>
                <a:gd name="T44" fmla="*/ 74 w 2768"/>
                <a:gd name="T45" fmla="*/ 815 h 1416"/>
                <a:gd name="T46" fmla="*/ 47 w 2768"/>
                <a:gd name="T47" fmla="*/ 843 h 1416"/>
                <a:gd name="T48" fmla="*/ 24 w 2768"/>
                <a:gd name="T49" fmla="*/ 872 h 1416"/>
                <a:gd name="T50" fmla="*/ 7 w 2768"/>
                <a:gd name="T51" fmla="*/ 901 h 1416"/>
                <a:gd name="T52" fmla="*/ 20 w 2768"/>
                <a:gd name="T53" fmla="*/ 958 h 1416"/>
                <a:gd name="T54" fmla="*/ 59 w 2768"/>
                <a:gd name="T55" fmla="*/ 1036 h 1416"/>
                <a:gd name="T56" fmla="*/ 100 w 2768"/>
                <a:gd name="T57" fmla="*/ 1103 h 1416"/>
                <a:gd name="T58" fmla="*/ 141 w 2768"/>
                <a:gd name="T59" fmla="*/ 1165 h 1416"/>
                <a:gd name="T60" fmla="*/ 202 w 2768"/>
                <a:gd name="T61" fmla="*/ 1248 h 1416"/>
                <a:gd name="T62" fmla="*/ 261 w 2768"/>
                <a:gd name="T63" fmla="*/ 1329 h 1416"/>
                <a:gd name="T64" fmla="*/ 299 w 2768"/>
                <a:gd name="T65" fmla="*/ 1387 h 1416"/>
                <a:gd name="T66" fmla="*/ 351 w 2768"/>
                <a:gd name="T67" fmla="*/ 1391 h 1416"/>
                <a:gd name="T68" fmla="*/ 435 w 2768"/>
                <a:gd name="T69" fmla="*/ 1337 h 1416"/>
                <a:gd name="T70" fmla="*/ 540 w 2768"/>
                <a:gd name="T71" fmla="*/ 1277 h 1416"/>
                <a:gd name="T72" fmla="*/ 664 w 2768"/>
                <a:gd name="T73" fmla="*/ 1210 h 1416"/>
                <a:gd name="T74" fmla="*/ 877 w 2768"/>
                <a:gd name="T75" fmla="*/ 1101 h 1416"/>
                <a:gd name="T76" fmla="*/ 1203 w 2768"/>
                <a:gd name="T77" fmla="*/ 939 h 1416"/>
                <a:gd name="T78" fmla="*/ 1470 w 2768"/>
                <a:gd name="T79" fmla="*/ 805 h 1416"/>
                <a:gd name="T80" fmla="*/ 1651 w 2768"/>
                <a:gd name="T81" fmla="*/ 711 h 1416"/>
                <a:gd name="T82" fmla="*/ 1835 w 2768"/>
                <a:gd name="T83" fmla="*/ 613 h 1416"/>
                <a:gd name="T84" fmla="*/ 2018 w 2768"/>
                <a:gd name="T85" fmla="*/ 510 h 1416"/>
                <a:gd name="T86" fmla="*/ 2198 w 2768"/>
                <a:gd name="T87" fmla="*/ 405 h 1416"/>
                <a:gd name="T88" fmla="*/ 2373 w 2768"/>
                <a:gd name="T89" fmla="*/ 296 h 1416"/>
                <a:gd name="T90" fmla="*/ 2539 w 2768"/>
                <a:gd name="T91" fmla="*/ 185 h 1416"/>
                <a:gd name="T92" fmla="*/ 2695 w 2768"/>
                <a:gd name="T93" fmla="*/ 71 h 14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68"/>
                <a:gd name="T142" fmla="*/ 0 h 1416"/>
                <a:gd name="T143" fmla="*/ 2768 w 2768"/>
                <a:gd name="T144" fmla="*/ 1416 h 14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68" h="1416">
                  <a:moveTo>
                    <a:pt x="2768" y="13"/>
                  </a:moveTo>
                  <a:lnTo>
                    <a:pt x="2733" y="8"/>
                  </a:lnTo>
                  <a:lnTo>
                    <a:pt x="2694" y="4"/>
                  </a:lnTo>
                  <a:lnTo>
                    <a:pt x="2651" y="2"/>
                  </a:lnTo>
                  <a:lnTo>
                    <a:pt x="2604" y="0"/>
                  </a:lnTo>
                  <a:lnTo>
                    <a:pt x="2555" y="2"/>
                  </a:lnTo>
                  <a:lnTo>
                    <a:pt x="2502" y="4"/>
                  </a:lnTo>
                  <a:lnTo>
                    <a:pt x="2446" y="7"/>
                  </a:lnTo>
                  <a:lnTo>
                    <a:pt x="2386" y="12"/>
                  </a:lnTo>
                  <a:lnTo>
                    <a:pt x="2325" y="18"/>
                  </a:lnTo>
                  <a:lnTo>
                    <a:pt x="2262" y="26"/>
                  </a:lnTo>
                  <a:lnTo>
                    <a:pt x="2196" y="35"/>
                  </a:lnTo>
                  <a:lnTo>
                    <a:pt x="2128" y="46"/>
                  </a:lnTo>
                  <a:lnTo>
                    <a:pt x="2059" y="58"/>
                  </a:lnTo>
                  <a:lnTo>
                    <a:pt x="1987" y="70"/>
                  </a:lnTo>
                  <a:lnTo>
                    <a:pt x="1915" y="84"/>
                  </a:lnTo>
                  <a:lnTo>
                    <a:pt x="1841" y="100"/>
                  </a:lnTo>
                  <a:lnTo>
                    <a:pt x="1766" y="117"/>
                  </a:lnTo>
                  <a:lnTo>
                    <a:pt x="1690" y="135"/>
                  </a:lnTo>
                  <a:lnTo>
                    <a:pt x="1613" y="154"/>
                  </a:lnTo>
                  <a:lnTo>
                    <a:pt x="1537" y="173"/>
                  </a:lnTo>
                  <a:lnTo>
                    <a:pt x="1460" y="195"/>
                  </a:lnTo>
                  <a:lnTo>
                    <a:pt x="1383" y="217"/>
                  </a:lnTo>
                  <a:lnTo>
                    <a:pt x="1307" y="240"/>
                  </a:lnTo>
                  <a:lnTo>
                    <a:pt x="1229" y="265"/>
                  </a:lnTo>
                  <a:lnTo>
                    <a:pt x="1153" y="289"/>
                  </a:lnTo>
                  <a:lnTo>
                    <a:pt x="1078" y="316"/>
                  </a:lnTo>
                  <a:lnTo>
                    <a:pt x="1004" y="343"/>
                  </a:lnTo>
                  <a:lnTo>
                    <a:pt x="931" y="372"/>
                  </a:lnTo>
                  <a:lnTo>
                    <a:pt x="859" y="400"/>
                  </a:lnTo>
                  <a:lnTo>
                    <a:pt x="790" y="430"/>
                  </a:lnTo>
                  <a:lnTo>
                    <a:pt x="721" y="461"/>
                  </a:lnTo>
                  <a:lnTo>
                    <a:pt x="654" y="492"/>
                  </a:lnTo>
                  <a:lnTo>
                    <a:pt x="545" y="545"/>
                  </a:lnTo>
                  <a:lnTo>
                    <a:pt x="437" y="596"/>
                  </a:lnTo>
                  <a:lnTo>
                    <a:pt x="386" y="621"/>
                  </a:lnTo>
                  <a:lnTo>
                    <a:pt x="336" y="646"/>
                  </a:lnTo>
                  <a:lnTo>
                    <a:pt x="288" y="672"/>
                  </a:lnTo>
                  <a:lnTo>
                    <a:pt x="242" y="696"/>
                  </a:lnTo>
                  <a:lnTo>
                    <a:pt x="199" y="723"/>
                  </a:lnTo>
                  <a:lnTo>
                    <a:pt x="159" y="748"/>
                  </a:lnTo>
                  <a:lnTo>
                    <a:pt x="140" y="761"/>
                  </a:lnTo>
                  <a:lnTo>
                    <a:pt x="122" y="774"/>
                  </a:lnTo>
                  <a:lnTo>
                    <a:pt x="105" y="787"/>
                  </a:lnTo>
                  <a:lnTo>
                    <a:pt x="88" y="801"/>
                  </a:lnTo>
                  <a:lnTo>
                    <a:pt x="74" y="815"/>
                  </a:lnTo>
                  <a:lnTo>
                    <a:pt x="60" y="828"/>
                  </a:lnTo>
                  <a:lnTo>
                    <a:pt x="47" y="843"/>
                  </a:lnTo>
                  <a:lnTo>
                    <a:pt x="35" y="857"/>
                  </a:lnTo>
                  <a:lnTo>
                    <a:pt x="24" y="872"/>
                  </a:lnTo>
                  <a:lnTo>
                    <a:pt x="14" y="886"/>
                  </a:lnTo>
                  <a:lnTo>
                    <a:pt x="7" y="901"/>
                  </a:lnTo>
                  <a:lnTo>
                    <a:pt x="0" y="916"/>
                  </a:lnTo>
                  <a:lnTo>
                    <a:pt x="20" y="958"/>
                  </a:lnTo>
                  <a:lnTo>
                    <a:pt x="39" y="999"/>
                  </a:lnTo>
                  <a:lnTo>
                    <a:pt x="59" y="1036"/>
                  </a:lnTo>
                  <a:lnTo>
                    <a:pt x="80" y="1070"/>
                  </a:lnTo>
                  <a:lnTo>
                    <a:pt x="100" y="1103"/>
                  </a:lnTo>
                  <a:lnTo>
                    <a:pt x="120" y="1134"/>
                  </a:lnTo>
                  <a:lnTo>
                    <a:pt x="141" y="1165"/>
                  </a:lnTo>
                  <a:lnTo>
                    <a:pt x="161" y="1193"/>
                  </a:lnTo>
                  <a:lnTo>
                    <a:pt x="202" y="1248"/>
                  </a:lnTo>
                  <a:lnTo>
                    <a:pt x="242" y="1302"/>
                  </a:lnTo>
                  <a:lnTo>
                    <a:pt x="261" y="1329"/>
                  </a:lnTo>
                  <a:lnTo>
                    <a:pt x="280" y="1357"/>
                  </a:lnTo>
                  <a:lnTo>
                    <a:pt x="299" y="1387"/>
                  </a:lnTo>
                  <a:lnTo>
                    <a:pt x="317" y="1416"/>
                  </a:lnTo>
                  <a:lnTo>
                    <a:pt x="351" y="1391"/>
                  </a:lnTo>
                  <a:lnTo>
                    <a:pt x="390" y="1364"/>
                  </a:lnTo>
                  <a:lnTo>
                    <a:pt x="435" y="1337"/>
                  </a:lnTo>
                  <a:lnTo>
                    <a:pt x="485" y="1307"/>
                  </a:lnTo>
                  <a:lnTo>
                    <a:pt x="540" y="1277"/>
                  </a:lnTo>
                  <a:lnTo>
                    <a:pt x="599" y="1244"/>
                  </a:lnTo>
                  <a:lnTo>
                    <a:pt x="664" y="1210"/>
                  </a:lnTo>
                  <a:lnTo>
                    <a:pt x="731" y="1175"/>
                  </a:lnTo>
                  <a:lnTo>
                    <a:pt x="877" y="1101"/>
                  </a:lnTo>
                  <a:lnTo>
                    <a:pt x="1035" y="1023"/>
                  </a:lnTo>
                  <a:lnTo>
                    <a:pt x="1203" y="939"/>
                  </a:lnTo>
                  <a:lnTo>
                    <a:pt x="1380" y="851"/>
                  </a:lnTo>
                  <a:lnTo>
                    <a:pt x="1470" y="805"/>
                  </a:lnTo>
                  <a:lnTo>
                    <a:pt x="1560" y="759"/>
                  </a:lnTo>
                  <a:lnTo>
                    <a:pt x="1651" y="711"/>
                  </a:lnTo>
                  <a:lnTo>
                    <a:pt x="1743" y="662"/>
                  </a:lnTo>
                  <a:lnTo>
                    <a:pt x="1835" y="613"/>
                  </a:lnTo>
                  <a:lnTo>
                    <a:pt x="1927" y="562"/>
                  </a:lnTo>
                  <a:lnTo>
                    <a:pt x="2018" y="510"/>
                  </a:lnTo>
                  <a:lnTo>
                    <a:pt x="2109" y="458"/>
                  </a:lnTo>
                  <a:lnTo>
                    <a:pt x="2198" y="405"/>
                  </a:lnTo>
                  <a:lnTo>
                    <a:pt x="2286" y="351"/>
                  </a:lnTo>
                  <a:lnTo>
                    <a:pt x="2373" y="296"/>
                  </a:lnTo>
                  <a:lnTo>
                    <a:pt x="2457" y="242"/>
                  </a:lnTo>
                  <a:lnTo>
                    <a:pt x="2539" y="185"/>
                  </a:lnTo>
                  <a:lnTo>
                    <a:pt x="2618" y="128"/>
                  </a:lnTo>
                  <a:lnTo>
                    <a:pt x="2695" y="71"/>
                  </a:lnTo>
                  <a:lnTo>
                    <a:pt x="2768" y="13"/>
                  </a:lnTo>
                  <a:close/>
                </a:path>
              </a:pathLst>
            </a:custGeom>
            <a:solidFill>
              <a:srgbClr val="E4E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4" name="Freeform 98"/>
            <p:cNvSpPr>
              <a:spLocks noChangeAspect="1"/>
            </p:cNvSpPr>
            <p:nvPr/>
          </p:nvSpPr>
          <p:spPr bwMode="auto">
            <a:xfrm>
              <a:off x="4795" y="2902"/>
              <a:ext cx="90" cy="122"/>
            </a:xfrm>
            <a:custGeom>
              <a:avLst/>
              <a:gdLst>
                <a:gd name="T0" fmla="*/ 1049 w 3365"/>
                <a:gd name="T1" fmla="*/ 4085 h 4570"/>
                <a:gd name="T2" fmla="*/ 1223 w 3365"/>
                <a:gd name="T3" fmla="*/ 3891 h 4570"/>
                <a:gd name="T4" fmla="*/ 1399 w 3365"/>
                <a:gd name="T5" fmla="*/ 3628 h 4570"/>
                <a:gd name="T6" fmla="*/ 1545 w 3365"/>
                <a:gd name="T7" fmla="*/ 3338 h 4570"/>
                <a:gd name="T8" fmla="*/ 1661 w 3365"/>
                <a:gd name="T9" fmla="*/ 3032 h 4570"/>
                <a:gd name="T10" fmla="*/ 1748 w 3365"/>
                <a:gd name="T11" fmla="*/ 2724 h 4570"/>
                <a:gd name="T12" fmla="*/ 1798 w 3365"/>
                <a:gd name="T13" fmla="*/ 2456 h 4570"/>
                <a:gd name="T14" fmla="*/ 1806 w 3365"/>
                <a:gd name="T15" fmla="*/ 2165 h 4570"/>
                <a:gd name="T16" fmla="*/ 1823 w 3365"/>
                <a:gd name="T17" fmla="*/ 2017 h 4570"/>
                <a:gd name="T18" fmla="*/ 1867 w 3365"/>
                <a:gd name="T19" fmla="*/ 1958 h 4570"/>
                <a:gd name="T20" fmla="*/ 1987 w 3365"/>
                <a:gd name="T21" fmla="*/ 1875 h 4570"/>
                <a:gd name="T22" fmla="*/ 2224 w 3365"/>
                <a:gd name="T23" fmla="*/ 1744 h 4570"/>
                <a:gd name="T24" fmla="*/ 2402 w 3365"/>
                <a:gd name="T25" fmla="*/ 1587 h 4570"/>
                <a:gd name="T26" fmla="*/ 2661 w 3365"/>
                <a:gd name="T27" fmla="*/ 1309 h 4570"/>
                <a:gd name="T28" fmla="*/ 2842 w 3365"/>
                <a:gd name="T29" fmla="*/ 1083 h 4570"/>
                <a:gd name="T30" fmla="*/ 2980 w 3365"/>
                <a:gd name="T31" fmla="*/ 874 h 4570"/>
                <a:gd name="T32" fmla="*/ 3098 w 3365"/>
                <a:gd name="T33" fmla="*/ 656 h 4570"/>
                <a:gd name="T34" fmla="*/ 3195 w 3365"/>
                <a:gd name="T35" fmla="*/ 425 h 4570"/>
                <a:gd name="T36" fmla="*/ 3268 w 3365"/>
                <a:gd name="T37" fmla="*/ 188 h 4570"/>
                <a:gd name="T38" fmla="*/ 3306 w 3365"/>
                <a:gd name="T39" fmla="*/ 37 h 4570"/>
                <a:gd name="T40" fmla="*/ 3351 w 3365"/>
                <a:gd name="T41" fmla="*/ 6 h 4570"/>
                <a:gd name="T42" fmla="*/ 3059 w 3365"/>
                <a:gd name="T43" fmla="*/ 21 h 4570"/>
                <a:gd name="T44" fmla="*/ 2436 w 3365"/>
                <a:gd name="T45" fmla="*/ 14 h 4570"/>
                <a:gd name="T46" fmla="*/ 1819 w 3365"/>
                <a:gd name="T47" fmla="*/ 1 h 4570"/>
                <a:gd name="T48" fmla="*/ 1526 w 3365"/>
                <a:gd name="T49" fmla="*/ 18 h 4570"/>
                <a:gd name="T50" fmla="*/ 1300 w 3365"/>
                <a:gd name="T51" fmla="*/ 67 h 4570"/>
                <a:gd name="T52" fmla="*/ 1048 w 3365"/>
                <a:gd name="T53" fmla="*/ 176 h 4570"/>
                <a:gd name="T54" fmla="*/ 645 w 3365"/>
                <a:gd name="T55" fmla="*/ 397 h 4570"/>
                <a:gd name="T56" fmla="*/ 669 w 3365"/>
                <a:gd name="T57" fmla="*/ 399 h 4570"/>
                <a:gd name="T58" fmla="*/ 921 w 3365"/>
                <a:gd name="T59" fmla="*/ 340 h 4570"/>
                <a:gd name="T60" fmla="*/ 1287 w 3365"/>
                <a:gd name="T61" fmla="*/ 297 h 4570"/>
                <a:gd name="T62" fmla="*/ 1553 w 3365"/>
                <a:gd name="T63" fmla="*/ 288 h 4570"/>
                <a:gd name="T64" fmla="*/ 1746 w 3365"/>
                <a:gd name="T65" fmla="*/ 313 h 4570"/>
                <a:gd name="T66" fmla="*/ 1861 w 3365"/>
                <a:gd name="T67" fmla="*/ 361 h 4570"/>
                <a:gd name="T68" fmla="*/ 1958 w 3365"/>
                <a:gd name="T69" fmla="*/ 440 h 4570"/>
                <a:gd name="T70" fmla="*/ 2041 w 3365"/>
                <a:gd name="T71" fmla="*/ 580 h 4570"/>
                <a:gd name="T72" fmla="*/ 2044 w 3365"/>
                <a:gd name="T73" fmla="*/ 827 h 4570"/>
                <a:gd name="T74" fmla="*/ 1912 w 3365"/>
                <a:gd name="T75" fmla="*/ 1059 h 4570"/>
                <a:gd name="T76" fmla="*/ 1695 w 3365"/>
                <a:gd name="T77" fmla="*/ 1261 h 4570"/>
                <a:gd name="T78" fmla="*/ 1445 w 3365"/>
                <a:gd name="T79" fmla="*/ 1419 h 4570"/>
                <a:gd name="T80" fmla="*/ 1215 w 3365"/>
                <a:gd name="T81" fmla="*/ 1517 h 4570"/>
                <a:gd name="T82" fmla="*/ 1157 w 3365"/>
                <a:gd name="T83" fmla="*/ 1599 h 4570"/>
                <a:gd name="T84" fmla="*/ 1114 w 3365"/>
                <a:gd name="T85" fmla="*/ 1958 h 4570"/>
                <a:gd name="T86" fmla="*/ 1062 w 3365"/>
                <a:gd name="T87" fmla="*/ 2520 h 4570"/>
                <a:gd name="T88" fmla="*/ 1021 w 3365"/>
                <a:gd name="T89" fmla="*/ 2711 h 4570"/>
                <a:gd name="T90" fmla="*/ 894 w 3365"/>
                <a:gd name="T91" fmla="*/ 2959 h 4570"/>
                <a:gd name="T92" fmla="*/ 722 w 3365"/>
                <a:gd name="T93" fmla="*/ 3192 h 4570"/>
                <a:gd name="T94" fmla="*/ 515 w 3365"/>
                <a:gd name="T95" fmla="*/ 3401 h 4570"/>
                <a:gd name="T96" fmla="*/ 284 w 3365"/>
                <a:gd name="T97" fmla="*/ 3576 h 4570"/>
                <a:gd name="T98" fmla="*/ 40 w 3365"/>
                <a:gd name="T99" fmla="*/ 3708 h 4570"/>
                <a:gd name="T100" fmla="*/ 59 w 3365"/>
                <a:gd name="T101" fmla="*/ 3832 h 4570"/>
                <a:gd name="T102" fmla="*/ 146 w 3365"/>
                <a:gd name="T103" fmla="*/ 4071 h 4570"/>
                <a:gd name="T104" fmla="*/ 215 w 3365"/>
                <a:gd name="T105" fmla="*/ 4416 h 4570"/>
                <a:gd name="T106" fmla="*/ 368 w 3365"/>
                <a:gd name="T107" fmla="*/ 4531 h 4570"/>
                <a:gd name="T108" fmla="*/ 633 w 3365"/>
                <a:gd name="T109" fmla="*/ 4407 h 4570"/>
                <a:gd name="T110" fmla="*/ 875 w 3365"/>
                <a:gd name="T111" fmla="*/ 4240 h 45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65"/>
                <a:gd name="T169" fmla="*/ 0 h 4570"/>
                <a:gd name="T170" fmla="*/ 3365 w 3365"/>
                <a:gd name="T171" fmla="*/ 4570 h 457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65" h="4570">
                  <a:moveTo>
                    <a:pt x="913" y="4208"/>
                  </a:moveTo>
                  <a:lnTo>
                    <a:pt x="942" y="4185"/>
                  </a:lnTo>
                  <a:lnTo>
                    <a:pt x="969" y="4160"/>
                  </a:lnTo>
                  <a:lnTo>
                    <a:pt x="996" y="4135"/>
                  </a:lnTo>
                  <a:lnTo>
                    <a:pt x="1023" y="4110"/>
                  </a:lnTo>
                  <a:lnTo>
                    <a:pt x="1049" y="4085"/>
                  </a:lnTo>
                  <a:lnTo>
                    <a:pt x="1074" y="4059"/>
                  </a:lnTo>
                  <a:lnTo>
                    <a:pt x="1099" y="4034"/>
                  </a:lnTo>
                  <a:lnTo>
                    <a:pt x="1124" y="4007"/>
                  </a:lnTo>
                  <a:lnTo>
                    <a:pt x="1158" y="3970"/>
                  </a:lnTo>
                  <a:lnTo>
                    <a:pt x="1190" y="3931"/>
                  </a:lnTo>
                  <a:lnTo>
                    <a:pt x="1223" y="3891"/>
                  </a:lnTo>
                  <a:lnTo>
                    <a:pt x="1254" y="3850"/>
                  </a:lnTo>
                  <a:lnTo>
                    <a:pt x="1285" y="3807"/>
                  </a:lnTo>
                  <a:lnTo>
                    <a:pt x="1315" y="3764"/>
                  </a:lnTo>
                  <a:lnTo>
                    <a:pt x="1344" y="3720"/>
                  </a:lnTo>
                  <a:lnTo>
                    <a:pt x="1371" y="3674"/>
                  </a:lnTo>
                  <a:lnTo>
                    <a:pt x="1399" y="3628"/>
                  </a:lnTo>
                  <a:lnTo>
                    <a:pt x="1425" y="3581"/>
                  </a:lnTo>
                  <a:lnTo>
                    <a:pt x="1451" y="3533"/>
                  </a:lnTo>
                  <a:lnTo>
                    <a:pt x="1476" y="3486"/>
                  </a:lnTo>
                  <a:lnTo>
                    <a:pt x="1499" y="3437"/>
                  </a:lnTo>
                  <a:lnTo>
                    <a:pt x="1522" y="3388"/>
                  </a:lnTo>
                  <a:lnTo>
                    <a:pt x="1545" y="3338"/>
                  </a:lnTo>
                  <a:lnTo>
                    <a:pt x="1567" y="3288"/>
                  </a:lnTo>
                  <a:lnTo>
                    <a:pt x="1587" y="3237"/>
                  </a:lnTo>
                  <a:lnTo>
                    <a:pt x="1607" y="3187"/>
                  </a:lnTo>
                  <a:lnTo>
                    <a:pt x="1626" y="3135"/>
                  </a:lnTo>
                  <a:lnTo>
                    <a:pt x="1644" y="3084"/>
                  </a:lnTo>
                  <a:lnTo>
                    <a:pt x="1661" y="3032"/>
                  </a:lnTo>
                  <a:lnTo>
                    <a:pt x="1678" y="2981"/>
                  </a:lnTo>
                  <a:lnTo>
                    <a:pt x="1694" y="2929"/>
                  </a:lnTo>
                  <a:lnTo>
                    <a:pt x="1709" y="2877"/>
                  </a:lnTo>
                  <a:lnTo>
                    <a:pt x="1722" y="2826"/>
                  </a:lnTo>
                  <a:lnTo>
                    <a:pt x="1735" y="2774"/>
                  </a:lnTo>
                  <a:lnTo>
                    <a:pt x="1748" y="2724"/>
                  </a:lnTo>
                  <a:lnTo>
                    <a:pt x="1759" y="2672"/>
                  </a:lnTo>
                  <a:lnTo>
                    <a:pt x="1770" y="2621"/>
                  </a:lnTo>
                  <a:lnTo>
                    <a:pt x="1779" y="2571"/>
                  </a:lnTo>
                  <a:lnTo>
                    <a:pt x="1789" y="2522"/>
                  </a:lnTo>
                  <a:lnTo>
                    <a:pt x="1797" y="2472"/>
                  </a:lnTo>
                  <a:lnTo>
                    <a:pt x="1798" y="2456"/>
                  </a:lnTo>
                  <a:lnTo>
                    <a:pt x="1801" y="2435"/>
                  </a:lnTo>
                  <a:lnTo>
                    <a:pt x="1802" y="2410"/>
                  </a:lnTo>
                  <a:lnTo>
                    <a:pt x="1802" y="2380"/>
                  </a:lnTo>
                  <a:lnTo>
                    <a:pt x="1803" y="2312"/>
                  </a:lnTo>
                  <a:lnTo>
                    <a:pt x="1804" y="2238"/>
                  </a:lnTo>
                  <a:lnTo>
                    <a:pt x="1806" y="2165"/>
                  </a:lnTo>
                  <a:lnTo>
                    <a:pt x="1810" y="2099"/>
                  </a:lnTo>
                  <a:lnTo>
                    <a:pt x="1813" y="2069"/>
                  </a:lnTo>
                  <a:lnTo>
                    <a:pt x="1816" y="2045"/>
                  </a:lnTo>
                  <a:lnTo>
                    <a:pt x="1819" y="2034"/>
                  </a:lnTo>
                  <a:lnTo>
                    <a:pt x="1821" y="2025"/>
                  </a:lnTo>
                  <a:lnTo>
                    <a:pt x="1823" y="2017"/>
                  </a:lnTo>
                  <a:lnTo>
                    <a:pt x="1826" y="2011"/>
                  </a:lnTo>
                  <a:lnTo>
                    <a:pt x="1832" y="2000"/>
                  </a:lnTo>
                  <a:lnTo>
                    <a:pt x="1840" y="1990"/>
                  </a:lnTo>
                  <a:lnTo>
                    <a:pt x="1848" y="1979"/>
                  </a:lnTo>
                  <a:lnTo>
                    <a:pt x="1858" y="1969"/>
                  </a:lnTo>
                  <a:lnTo>
                    <a:pt x="1867" y="1958"/>
                  </a:lnTo>
                  <a:lnTo>
                    <a:pt x="1878" y="1949"/>
                  </a:lnTo>
                  <a:lnTo>
                    <a:pt x="1889" y="1939"/>
                  </a:lnTo>
                  <a:lnTo>
                    <a:pt x="1902" y="1930"/>
                  </a:lnTo>
                  <a:lnTo>
                    <a:pt x="1929" y="1911"/>
                  </a:lnTo>
                  <a:lnTo>
                    <a:pt x="1957" y="1893"/>
                  </a:lnTo>
                  <a:lnTo>
                    <a:pt x="1987" y="1875"/>
                  </a:lnTo>
                  <a:lnTo>
                    <a:pt x="2017" y="1858"/>
                  </a:lnTo>
                  <a:lnTo>
                    <a:pt x="2081" y="1825"/>
                  </a:lnTo>
                  <a:lnTo>
                    <a:pt x="2142" y="1792"/>
                  </a:lnTo>
                  <a:lnTo>
                    <a:pt x="2171" y="1776"/>
                  </a:lnTo>
                  <a:lnTo>
                    <a:pt x="2198" y="1759"/>
                  </a:lnTo>
                  <a:lnTo>
                    <a:pt x="2224" y="1744"/>
                  </a:lnTo>
                  <a:lnTo>
                    <a:pt x="2246" y="1727"/>
                  </a:lnTo>
                  <a:lnTo>
                    <a:pt x="2278" y="1700"/>
                  </a:lnTo>
                  <a:lnTo>
                    <a:pt x="2309" y="1673"/>
                  </a:lnTo>
                  <a:lnTo>
                    <a:pt x="2341" y="1645"/>
                  </a:lnTo>
                  <a:lnTo>
                    <a:pt x="2373" y="1617"/>
                  </a:lnTo>
                  <a:lnTo>
                    <a:pt x="2402" y="1587"/>
                  </a:lnTo>
                  <a:lnTo>
                    <a:pt x="2433" y="1557"/>
                  </a:lnTo>
                  <a:lnTo>
                    <a:pt x="2463" y="1528"/>
                  </a:lnTo>
                  <a:lnTo>
                    <a:pt x="2492" y="1497"/>
                  </a:lnTo>
                  <a:lnTo>
                    <a:pt x="2549" y="1436"/>
                  </a:lnTo>
                  <a:lnTo>
                    <a:pt x="2605" y="1372"/>
                  </a:lnTo>
                  <a:lnTo>
                    <a:pt x="2661" y="1309"/>
                  </a:lnTo>
                  <a:lnTo>
                    <a:pt x="2715" y="1244"/>
                  </a:lnTo>
                  <a:lnTo>
                    <a:pt x="2742" y="1213"/>
                  </a:lnTo>
                  <a:lnTo>
                    <a:pt x="2767" y="1181"/>
                  </a:lnTo>
                  <a:lnTo>
                    <a:pt x="2793" y="1148"/>
                  </a:lnTo>
                  <a:lnTo>
                    <a:pt x="2818" y="1115"/>
                  </a:lnTo>
                  <a:lnTo>
                    <a:pt x="2842" y="1083"/>
                  </a:lnTo>
                  <a:lnTo>
                    <a:pt x="2865" y="1049"/>
                  </a:lnTo>
                  <a:lnTo>
                    <a:pt x="2890" y="1015"/>
                  </a:lnTo>
                  <a:lnTo>
                    <a:pt x="2913" y="980"/>
                  </a:lnTo>
                  <a:lnTo>
                    <a:pt x="2935" y="945"/>
                  </a:lnTo>
                  <a:lnTo>
                    <a:pt x="2957" y="910"/>
                  </a:lnTo>
                  <a:lnTo>
                    <a:pt x="2980" y="874"/>
                  </a:lnTo>
                  <a:lnTo>
                    <a:pt x="3001" y="838"/>
                  </a:lnTo>
                  <a:lnTo>
                    <a:pt x="3021" y="803"/>
                  </a:lnTo>
                  <a:lnTo>
                    <a:pt x="3041" y="767"/>
                  </a:lnTo>
                  <a:lnTo>
                    <a:pt x="3061" y="730"/>
                  </a:lnTo>
                  <a:lnTo>
                    <a:pt x="3080" y="693"/>
                  </a:lnTo>
                  <a:lnTo>
                    <a:pt x="3098" y="656"/>
                  </a:lnTo>
                  <a:lnTo>
                    <a:pt x="3116" y="618"/>
                  </a:lnTo>
                  <a:lnTo>
                    <a:pt x="3133" y="579"/>
                  </a:lnTo>
                  <a:lnTo>
                    <a:pt x="3150" y="541"/>
                  </a:lnTo>
                  <a:lnTo>
                    <a:pt x="3166" y="503"/>
                  </a:lnTo>
                  <a:lnTo>
                    <a:pt x="3181" y="464"/>
                  </a:lnTo>
                  <a:lnTo>
                    <a:pt x="3195" y="425"/>
                  </a:lnTo>
                  <a:lnTo>
                    <a:pt x="3209" y="386"/>
                  </a:lnTo>
                  <a:lnTo>
                    <a:pt x="3223" y="347"/>
                  </a:lnTo>
                  <a:lnTo>
                    <a:pt x="3236" y="308"/>
                  </a:lnTo>
                  <a:lnTo>
                    <a:pt x="3247" y="268"/>
                  </a:lnTo>
                  <a:lnTo>
                    <a:pt x="3258" y="228"/>
                  </a:lnTo>
                  <a:lnTo>
                    <a:pt x="3268" y="188"/>
                  </a:lnTo>
                  <a:lnTo>
                    <a:pt x="3278" y="148"/>
                  </a:lnTo>
                  <a:lnTo>
                    <a:pt x="3286" y="108"/>
                  </a:lnTo>
                  <a:lnTo>
                    <a:pt x="3295" y="68"/>
                  </a:lnTo>
                  <a:lnTo>
                    <a:pt x="3298" y="54"/>
                  </a:lnTo>
                  <a:lnTo>
                    <a:pt x="3303" y="42"/>
                  </a:lnTo>
                  <a:lnTo>
                    <a:pt x="3306" y="37"/>
                  </a:lnTo>
                  <a:lnTo>
                    <a:pt x="3310" y="32"/>
                  </a:lnTo>
                  <a:lnTo>
                    <a:pt x="3314" y="28"/>
                  </a:lnTo>
                  <a:lnTo>
                    <a:pt x="3318" y="23"/>
                  </a:lnTo>
                  <a:lnTo>
                    <a:pt x="3328" y="16"/>
                  </a:lnTo>
                  <a:lnTo>
                    <a:pt x="3339" y="11"/>
                  </a:lnTo>
                  <a:lnTo>
                    <a:pt x="3351" y="6"/>
                  </a:lnTo>
                  <a:lnTo>
                    <a:pt x="3365" y="3"/>
                  </a:lnTo>
                  <a:lnTo>
                    <a:pt x="3315" y="9"/>
                  </a:lnTo>
                  <a:lnTo>
                    <a:pt x="3263" y="12"/>
                  </a:lnTo>
                  <a:lnTo>
                    <a:pt x="3212" y="15"/>
                  </a:lnTo>
                  <a:lnTo>
                    <a:pt x="3162" y="18"/>
                  </a:lnTo>
                  <a:lnTo>
                    <a:pt x="3059" y="21"/>
                  </a:lnTo>
                  <a:lnTo>
                    <a:pt x="2955" y="23"/>
                  </a:lnTo>
                  <a:lnTo>
                    <a:pt x="2852" y="23"/>
                  </a:lnTo>
                  <a:lnTo>
                    <a:pt x="2748" y="22"/>
                  </a:lnTo>
                  <a:lnTo>
                    <a:pt x="2644" y="20"/>
                  </a:lnTo>
                  <a:lnTo>
                    <a:pt x="2541" y="17"/>
                  </a:lnTo>
                  <a:lnTo>
                    <a:pt x="2436" y="14"/>
                  </a:lnTo>
                  <a:lnTo>
                    <a:pt x="2333" y="10"/>
                  </a:lnTo>
                  <a:lnTo>
                    <a:pt x="2229" y="6"/>
                  </a:lnTo>
                  <a:lnTo>
                    <a:pt x="2126" y="4"/>
                  </a:lnTo>
                  <a:lnTo>
                    <a:pt x="2023" y="2"/>
                  </a:lnTo>
                  <a:lnTo>
                    <a:pt x="1920" y="0"/>
                  </a:lnTo>
                  <a:lnTo>
                    <a:pt x="1819" y="1"/>
                  </a:lnTo>
                  <a:lnTo>
                    <a:pt x="1718" y="3"/>
                  </a:lnTo>
                  <a:lnTo>
                    <a:pt x="1679" y="4"/>
                  </a:lnTo>
                  <a:lnTo>
                    <a:pt x="1641" y="6"/>
                  </a:lnTo>
                  <a:lnTo>
                    <a:pt x="1602" y="10"/>
                  </a:lnTo>
                  <a:lnTo>
                    <a:pt x="1564" y="14"/>
                  </a:lnTo>
                  <a:lnTo>
                    <a:pt x="1526" y="18"/>
                  </a:lnTo>
                  <a:lnTo>
                    <a:pt x="1488" y="23"/>
                  </a:lnTo>
                  <a:lnTo>
                    <a:pt x="1450" y="30"/>
                  </a:lnTo>
                  <a:lnTo>
                    <a:pt x="1411" y="38"/>
                  </a:lnTo>
                  <a:lnTo>
                    <a:pt x="1374" y="47"/>
                  </a:lnTo>
                  <a:lnTo>
                    <a:pt x="1337" y="56"/>
                  </a:lnTo>
                  <a:lnTo>
                    <a:pt x="1300" y="67"/>
                  </a:lnTo>
                  <a:lnTo>
                    <a:pt x="1263" y="78"/>
                  </a:lnTo>
                  <a:lnTo>
                    <a:pt x="1227" y="92"/>
                  </a:lnTo>
                  <a:lnTo>
                    <a:pt x="1191" y="106"/>
                  </a:lnTo>
                  <a:lnTo>
                    <a:pt x="1157" y="122"/>
                  </a:lnTo>
                  <a:lnTo>
                    <a:pt x="1122" y="139"/>
                  </a:lnTo>
                  <a:lnTo>
                    <a:pt x="1048" y="176"/>
                  </a:lnTo>
                  <a:lnTo>
                    <a:pt x="978" y="212"/>
                  </a:lnTo>
                  <a:lnTo>
                    <a:pt x="910" y="246"/>
                  </a:lnTo>
                  <a:lnTo>
                    <a:pt x="844" y="281"/>
                  </a:lnTo>
                  <a:lnTo>
                    <a:pt x="778" y="317"/>
                  </a:lnTo>
                  <a:lnTo>
                    <a:pt x="712" y="355"/>
                  </a:lnTo>
                  <a:lnTo>
                    <a:pt x="645" y="397"/>
                  </a:lnTo>
                  <a:lnTo>
                    <a:pt x="575" y="441"/>
                  </a:lnTo>
                  <a:lnTo>
                    <a:pt x="590" y="432"/>
                  </a:lnTo>
                  <a:lnTo>
                    <a:pt x="607" y="424"/>
                  </a:lnTo>
                  <a:lnTo>
                    <a:pt x="626" y="416"/>
                  </a:lnTo>
                  <a:lnTo>
                    <a:pt x="647" y="407"/>
                  </a:lnTo>
                  <a:lnTo>
                    <a:pt x="669" y="399"/>
                  </a:lnTo>
                  <a:lnTo>
                    <a:pt x="692" y="391"/>
                  </a:lnTo>
                  <a:lnTo>
                    <a:pt x="718" y="384"/>
                  </a:lnTo>
                  <a:lnTo>
                    <a:pt x="744" y="377"/>
                  </a:lnTo>
                  <a:lnTo>
                    <a:pt x="800" y="364"/>
                  </a:lnTo>
                  <a:lnTo>
                    <a:pt x="859" y="352"/>
                  </a:lnTo>
                  <a:lnTo>
                    <a:pt x="921" y="340"/>
                  </a:lnTo>
                  <a:lnTo>
                    <a:pt x="984" y="331"/>
                  </a:lnTo>
                  <a:lnTo>
                    <a:pt x="1048" y="321"/>
                  </a:lnTo>
                  <a:lnTo>
                    <a:pt x="1111" y="314"/>
                  </a:lnTo>
                  <a:lnTo>
                    <a:pt x="1172" y="307"/>
                  </a:lnTo>
                  <a:lnTo>
                    <a:pt x="1232" y="301"/>
                  </a:lnTo>
                  <a:lnTo>
                    <a:pt x="1287" y="297"/>
                  </a:lnTo>
                  <a:lnTo>
                    <a:pt x="1337" y="293"/>
                  </a:lnTo>
                  <a:lnTo>
                    <a:pt x="1383" y="291"/>
                  </a:lnTo>
                  <a:lnTo>
                    <a:pt x="1421" y="289"/>
                  </a:lnTo>
                  <a:lnTo>
                    <a:pt x="1465" y="288"/>
                  </a:lnTo>
                  <a:lnTo>
                    <a:pt x="1510" y="288"/>
                  </a:lnTo>
                  <a:lnTo>
                    <a:pt x="1553" y="288"/>
                  </a:lnTo>
                  <a:lnTo>
                    <a:pt x="1598" y="290"/>
                  </a:lnTo>
                  <a:lnTo>
                    <a:pt x="1641" y="294"/>
                  </a:lnTo>
                  <a:lnTo>
                    <a:pt x="1683" y="300"/>
                  </a:lnTo>
                  <a:lnTo>
                    <a:pt x="1704" y="303"/>
                  </a:lnTo>
                  <a:lnTo>
                    <a:pt x="1724" y="309"/>
                  </a:lnTo>
                  <a:lnTo>
                    <a:pt x="1746" y="313"/>
                  </a:lnTo>
                  <a:lnTo>
                    <a:pt x="1766" y="319"/>
                  </a:lnTo>
                  <a:lnTo>
                    <a:pt x="1785" y="326"/>
                  </a:lnTo>
                  <a:lnTo>
                    <a:pt x="1805" y="333"/>
                  </a:lnTo>
                  <a:lnTo>
                    <a:pt x="1824" y="342"/>
                  </a:lnTo>
                  <a:lnTo>
                    <a:pt x="1842" y="350"/>
                  </a:lnTo>
                  <a:lnTo>
                    <a:pt x="1861" y="361"/>
                  </a:lnTo>
                  <a:lnTo>
                    <a:pt x="1878" y="371"/>
                  </a:lnTo>
                  <a:lnTo>
                    <a:pt x="1896" y="383"/>
                  </a:lnTo>
                  <a:lnTo>
                    <a:pt x="1912" y="395"/>
                  </a:lnTo>
                  <a:lnTo>
                    <a:pt x="1929" y="409"/>
                  </a:lnTo>
                  <a:lnTo>
                    <a:pt x="1943" y="424"/>
                  </a:lnTo>
                  <a:lnTo>
                    <a:pt x="1958" y="440"/>
                  </a:lnTo>
                  <a:lnTo>
                    <a:pt x="1973" y="458"/>
                  </a:lnTo>
                  <a:lnTo>
                    <a:pt x="1987" y="476"/>
                  </a:lnTo>
                  <a:lnTo>
                    <a:pt x="1999" y="496"/>
                  </a:lnTo>
                  <a:lnTo>
                    <a:pt x="2011" y="516"/>
                  </a:lnTo>
                  <a:lnTo>
                    <a:pt x="2023" y="538"/>
                  </a:lnTo>
                  <a:lnTo>
                    <a:pt x="2041" y="580"/>
                  </a:lnTo>
                  <a:lnTo>
                    <a:pt x="2052" y="622"/>
                  </a:lnTo>
                  <a:lnTo>
                    <a:pt x="2060" y="663"/>
                  </a:lnTo>
                  <a:lnTo>
                    <a:pt x="2062" y="704"/>
                  </a:lnTo>
                  <a:lnTo>
                    <a:pt x="2060" y="745"/>
                  </a:lnTo>
                  <a:lnTo>
                    <a:pt x="2054" y="787"/>
                  </a:lnTo>
                  <a:lnTo>
                    <a:pt x="2044" y="827"/>
                  </a:lnTo>
                  <a:lnTo>
                    <a:pt x="2030" y="867"/>
                  </a:lnTo>
                  <a:lnTo>
                    <a:pt x="2012" y="907"/>
                  </a:lnTo>
                  <a:lnTo>
                    <a:pt x="1991" y="946"/>
                  </a:lnTo>
                  <a:lnTo>
                    <a:pt x="1968" y="984"/>
                  </a:lnTo>
                  <a:lnTo>
                    <a:pt x="1940" y="1022"/>
                  </a:lnTo>
                  <a:lnTo>
                    <a:pt x="1912" y="1059"/>
                  </a:lnTo>
                  <a:lnTo>
                    <a:pt x="1880" y="1095"/>
                  </a:lnTo>
                  <a:lnTo>
                    <a:pt x="1846" y="1130"/>
                  </a:lnTo>
                  <a:lnTo>
                    <a:pt x="1810" y="1165"/>
                  </a:lnTo>
                  <a:lnTo>
                    <a:pt x="1773" y="1198"/>
                  </a:lnTo>
                  <a:lnTo>
                    <a:pt x="1735" y="1231"/>
                  </a:lnTo>
                  <a:lnTo>
                    <a:pt x="1695" y="1261"/>
                  </a:lnTo>
                  <a:lnTo>
                    <a:pt x="1655" y="1291"/>
                  </a:lnTo>
                  <a:lnTo>
                    <a:pt x="1612" y="1320"/>
                  </a:lnTo>
                  <a:lnTo>
                    <a:pt x="1571" y="1347"/>
                  </a:lnTo>
                  <a:lnTo>
                    <a:pt x="1529" y="1372"/>
                  </a:lnTo>
                  <a:lnTo>
                    <a:pt x="1488" y="1397"/>
                  </a:lnTo>
                  <a:lnTo>
                    <a:pt x="1445" y="1419"/>
                  </a:lnTo>
                  <a:lnTo>
                    <a:pt x="1404" y="1440"/>
                  </a:lnTo>
                  <a:lnTo>
                    <a:pt x="1364" y="1459"/>
                  </a:lnTo>
                  <a:lnTo>
                    <a:pt x="1325" y="1476"/>
                  </a:lnTo>
                  <a:lnTo>
                    <a:pt x="1287" y="1492"/>
                  </a:lnTo>
                  <a:lnTo>
                    <a:pt x="1250" y="1506"/>
                  </a:lnTo>
                  <a:lnTo>
                    <a:pt x="1215" y="1517"/>
                  </a:lnTo>
                  <a:lnTo>
                    <a:pt x="1182" y="1527"/>
                  </a:lnTo>
                  <a:lnTo>
                    <a:pt x="1177" y="1531"/>
                  </a:lnTo>
                  <a:lnTo>
                    <a:pt x="1172" y="1541"/>
                  </a:lnTo>
                  <a:lnTo>
                    <a:pt x="1167" y="1555"/>
                  </a:lnTo>
                  <a:lnTo>
                    <a:pt x="1162" y="1574"/>
                  </a:lnTo>
                  <a:lnTo>
                    <a:pt x="1157" y="1599"/>
                  </a:lnTo>
                  <a:lnTo>
                    <a:pt x="1152" y="1627"/>
                  </a:lnTo>
                  <a:lnTo>
                    <a:pt x="1147" y="1659"/>
                  </a:lnTo>
                  <a:lnTo>
                    <a:pt x="1143" y="1694"/>
                  </a:lnTo>
                  <a:lnTo>
                    <a:pt x="1133" y="1774"/>
                  </a:lnTo>
                  <a:lnTo>
                    <a:pt x="1124" y="1863"/>
                  </a:lnTo>
                  <a:lnTo>
                    <a:pt x="1114" y="1958"/>
                  </a:lnTo>
                  <a:lnTo>
                    <a:pt x="1106" y="2058"/>
                  </a:lnTo>
                  <a:lnTo>
                    <a:pt x="1096" y="2159"/>
                  </a:lnTo>
                  <a:lnTo>
                    <a:pt x="1088" y="2258"/>
                  </a:lnTo>
                  <a:lnTo>
                    <a:pt x="1079" y="2354"/>
                  </a:lnTo>
                  <a:lnTo>
                    <a:pt x="1071" y="2441"/>
                  </a:lnTo>
                  <a:lnTo>
                    <a:pt x="1062" y="2520"/>
                  </a:lnTo>
                  <a:lnTo>
                    <a:pt x="1054" y="2585"/>
                  </a:lnTo>
                  <a:lnTo>
                    <a:pt x="1050" y="2613"/>
                  </a:lnTo>
                  <a:lnTo>
                    <a:pt x="1046" y="2636"/>
                  </a:lnTo>
                  <a:lnTo>
                    <a:pt x="1042" y="2655"/>
                  </a:lnTo>
                  <a:lnTo>
                    <a:pt x="1038" y="2669"/>
                  </a:lnTo>
                  <a:lnTo>
                    <a:pt x="1021" y="2711"/>
                  </a:lnTo>
                  <a:lnTo>
                    <a:pt x="1004" y="2752"/>
                  </a:lnTo>
                  <a:lnTo>
                    <a:pt x="985" y="2794"/>
                  </a:lnTo>
                  <a:lnTo>
                    <a:pt x="964" y="2836"/>
                  </a:lnTo>
                  <a:lnTo>
                    <a:pt x="942" y="2877"/>
                  </a:lnTo>
                  <a:lnTo>
                    <a:pt x="919" y="2918"/>
                  </a:lnTo>
                  <a:lnTo>
                    <a:pt x="894" y="2959"/>
                  </a:lnTo>
                  <a:lnTo>
                    <a:pt x="868" y="3000"/>
                  </a:lnTo>
                  <a:lnTo>
                    <a:pt x="841" y="3039"/>
                  </a:lnTo>
                  <a:lnTo>
                    <a:pt x="813" y="3078"/>
                  </a:lnTo>
                  <a:lnTo>
                    <a:pt x="783" y="3117"/>
                  </a:lnTo>
                  <a:lnTo>
                    <a:pt x="753" y="3155"/>
                  </a:lnTo>
                  <a:lnTo>
                    <a:pt x="722" y="3192"/>
                  </a:lnTo>
                  <a:lnTo>
                    <a:pt x="689" y="3229"/>
                  </a:lnTo>
                  <a:lnTo>
                    <a:pt x="655" y="3265"/>
                  </a:lnTo>
                  <a:lnTo>
                    <a:pt x="621" y="3301"/>
                  </a:lnTo>
                  <a:lnTo>
                    <a:pt x="587" y="3335"/>
                  </a:lnTo>
                  <a:lnTo>
                    <a:pt x="551" y="3369"/>
                  </a:lnTo>
                  <a:lnTo>
                    <a:pt x="515" y="3401"/>
                  </a:lnTo>
                  <a:lnTo>
                    <a:pt x="478" y="3433"/>
                  </a:lnTo>
                  <a:lnTo>
                    <a:pt x="440" y="3464"/>
                  </a:lnTo>
                  <a:lnTo>
                    <a:pt x="402" y="3493"/>
                  </a:lnTo>
                  <a:lnTo>
                    <a:pt x="362" y="3522"/>
                  </a:lnTo>
                  <a:lnTo>
                    <a:pt x="323" y="3549"/>
                  </a:lnTo>
                  <a:lnTo>
                    <a:pt x="284" y="3576"/>
                  </a:lnTo>
                  <a:lnTo>
                    <a:pt x="244" y="3601"/>
                  </a:lnTo>
                  <a:lnTo>
                    <a:pt x="204" y="3625"/>
                  </a:lnTo>
                  <a:lnTo>
                    <a:pt x="163" y="3648"/>
                  </a:lnTo>
                  <a:lnTo>
                    <a:pt x="122" y="3669"/>
                  </a:lnTo>
                  <a:lnTo>
                    <a:pt x="81" y="3689"/>
                  </a:lnTo>
                  <a:lnTo>
                    <a:pt x="40" y="3708"/>
                  </a:lnTo>
                  <a:lnTo>
                    <a:pt x="0" y="3725"/>
                  </a:lnTo>
                  <a:lnTo>
                    <a:pt x="11" y="3744"/>
                  </a:lnTo>
                  <a:lnTo>
                    <a:pt x="24" y="3764"/>
                  </a:lnTo>
                  <a:lnTo>
                    <a:pt x="36" y="3786"/>
                  </a:lnTo>
                  <a:lnTo>
                    <a:pt x="47" y="3808"/>
                  </a:lnTo>
                  <a:lnTo>
                    <a:pt x="59" y="3832"/>
                  </a:lnTo>
                  <a:lnTo>
                    <a:pt x="69" y="3856"/>
                  </a:lnTo>
                  <a:lnTo>
                    <a:pt x="80" y="3880"/>
                  </a:lnTo>
                  <a:lnTo>
                    <a:pt x="91" y="3906"/>
                  </a:lnTo>
                  <a:lnTo>
                    <a:pt x="110" y="3960"/>
                  </a:lnTo>
                  <a:lnTo>
                    <a:pt x="129" y="4015"/>
                  </a:lnTo>
                  <a:lnTo>
                    <a:pt x="146" y="4071"/>
                  </a:lnTo>
                  <a:lnTo>
                    <a:pt x="160" y="4129"/>
                  </a:lnTo>
                  <a:lnTo>
                    <a:pt x="174" y="4187"/>
                  </a:lnTo>
                  <a:lnTo>
                    <a:pt x="187" y="4245"/>
                  </a:lnTo>
                  <a:lnTo>
                    <a:pt x="198" y="4303"/>
                  </a:lnTo>
                  <a:lnTo>
                    <a:pt x="208" y="4360"/>
                  </a:lnTo>
                  <a:lnTo>
                    <a:pt x="215" y="4416"/>
                  </a:lnTo>
                  <a:lnTo>
                    <a:pt x="222" y="4469"/>
                  </a:lnTo>
                  <a:lnTo>
                    <a:pt x="227" y="4521"/>
                  </a:lnTo>
                  <a:lnTo>
                    <a:pt x="230" y="4570"/>
                  </a:lnTo>
                  <a:lnTo>
                    <a:pt x="277" y="4559"/>
                  </a:lnTo>
                  <a:lnTo>
                    <a:pt x="322" y="4545"/>
                  </a:lnTo>
                  <a:lnTo>
                    <a:pt x="368" y="4531"/>
                  </a:lnTo>
                  <a:lnTo>
                    <a:pt x="413" y="4514"/>
                  </a:lnTo>
                  <a:lnTo>
                    <a:pt x="459" y="4496"/>
                  </a:lnTo>
                  <a:lnTo>
                    <a:pt x="503" y="4476"/>
                  </a:lnTo>
                  <a:lnTo>
                    <a:pt x="546" y="4454"/>
                  </a:lnTo>
                  <a:lnTo>
                    <a:pt x="590" y="4431"/>
                  </a:lnTo>
                  <a:lnTo>
                    <a:pt x="633" y="4407"/>
                  </a:lnTo>
                  <a:lnTo>
                    <a:pt x="674" y="4382"/>
                  </a:lnTo>
                  <a:lnTo>
                    <a:pt x="717" y="4356"/>
                  </a:lnTo>
                  <a:lnTo>
                    <a:pt x="757" y="4328"/>
                  </a:lnTo>
                  <a:lnTo>
                    <a:pt x="797" y="4299"/>
                  </a:lnTo>
                  <a:lnTo>
                    <a:pt x="837" y="4270"/>
                  </a:lnTo>
                  <a:lnTo>
                    <a:pt x="875" y="4240"/>
                  </a:lnTo>
                  <a:lnTo>
                    <a:pt x="913" y="4208"/>
                  </a:lnTo>
                  <a:close/>
                </a:path>
              </a:pathLst>
            </a:custGeom>
            <a:solidFill>
              <a:srgbClr val="B59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5" name="Freeform 99"/>
            <p:cNvSpPr>
              <a:spLocks noChangeAspect="1"/>
            </p:cNvSpPr>
            <p:nvPr/>
          </p:nvSpPr>
          <p:spPr bwMode="auto">
            <a:xfrm>
              <a:off x="4472" y="2896"/>
              <a:ext cx="173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6" name="Freeform 100"/>
            <p:cNvSpPr>
              <a:spLocks noChangeAspect="1"/>
            </p:cNvSpPr>
            <p:nvPr/>
          </p:nvSpPr>
          <p:spPr bwMode="auto">
            <a:xfrm>
              <a:off x="4472" y="2921"/>
              <a:ext cx="142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7" name="Freeform 101"/>
            <p:cNvSpPr>
              <a:spLocks noChangeAspect="1"/>
            </p:cNvSpPr>
            <p:nvPr/>
          </p:nvSpPr>
          <p:spPr bwMode="auto">
            <a:xfrm>
              <a:off x="4597" y="2945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8" name="Freeform 102"/>
            <p:cNvSpPr>
              <a:spLocks noChangeAspect="1"/>
            </p:cNvSpPr>
            <p:nvPr/>
          </p:nvSpPr>
          <p:spPr bwMode="auto">
            <a:xfrm>
              <a:off x="4472" y="2896"/>
              <a:ext cx="173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9" name="Freeform 103"/>
            <p:cNvSpPr>
              <a:spLocks noChangeAspect="1"/>
            </p:cNvSpPr>
            <p:nvPr/>
          </p:nvSpPr>
          <p:spPr bwMode="auto">
            <a:xfrm>
              <a:off x="4472" y="2921"/>
              <a:ext cx="142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0" name="Freeform 104"/>
            <p:cNvSpPr>
              <a:spLocks noChangeAspect="1"/>
            </p:cNvSpPr>
            <p:nvPr/>
          </p:nvSpPr>
          <p:spPr bwMode="auto">
            <a:xfrm>
              <a:off x="4601" y="2926"/>
              <a:ext cx="196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1" name="Freeform 105"/>
            <p:cNvSpPr>
              <a:spLocks noChangeAspect="1"/>
            </p:cNvSpPr>
            <p:nvPr/>
          </p:nvSpPr>
          <p:spPr bwMode="auto">
            <a:xfrm>
              <a:off x="4597" y="2945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2" name="Freeform 106"/>
            <p:cNvSpPr>
              <a:spLocks noChangeAspect="1"/>
            </p:cNvSpPr>
            <p:nvPr/>
          </p:nvSpPr>
          <p:spPr bwMode="auto">
            <a:xfrm>
              <a:off x="4472" y="2896"/>
              <a:ext cx="173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3" name="Freeform 107"/>
            <p:cNvSpPr>
              <a:spLocks noChangeAspect="1"/>
            </p:cNvSpPr>
            <p:nvPr/>
          </p:nvSpPr>
          <p:spPr bwMode="auto">
            <a:xfrm>
              <a:off x="4472" y="2921"/>
              <a:ext cx="142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4" name="Freeform 108"/>
            <p:cNvSpPr>
              <a:spLocks noChangeAspect="1"/>
            </p:cNvSpPr>
            <p:nvPr/>
          </p:nvSpPr>
          <p:spPr bwMode="auto">
            <a:xfrm>
              <a:off x="4653" y="2797"/>
              <a:ext cx="147" cy="135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5" name="Freeform 109"/>
            <p:cNvSpPr>
              <a:spLocks noChangeAspect="1"/>
            </p:cNvSpPr>
            <p:nvPr/>
          </p:nvSpPr>
          <p:spPr bwMode="auto">
            <a:xfrm>
              <a:off x="4601" y="2926"/>
              <a:ext cx="196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6" name="Freeform 110"/>
            <p:cNvSpPr>
              <a:spLocks noChangeAspect="1"/>
            </p:cNvSpPr>
            <p:nvPr/>
          </p:nvSpPr>
          <p:spPr bwMode="auto">
            <a:xfrm>
              <a:off x="4597" y="2945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7" name="Freeform 111"/>
            <p:cNvSpPr>
              <a:spLocks noChangeAspect="1"/>
            </p:cNvSpPr>
            <p:nvPr/>
          </p:nvSpPr>
          <p:spPr bwMode="auto">
            <a:xfrm>
              <a:off x="4472" y="2896"/>
              <a:ext cx="173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8" name="Freeform 112"/>
            <p:cNvSpPr>
              <a:spLocks noChangeAspect="1"/>
            </p:cNvSpPr>
            <p:nvPr/>
          </p:nvSpPr>
          <p:spPr bwMode="auto">
            <a:xfrm>
              <a:off x="4472" y="2921"/>
              <a:ext cx="142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sp>
        <p:nvSpPr>
          <p:cNvPr id="259" name="AutoShape 113"/>
          <p:cNvSpPr>
            <a:spLocks noChangeArrowheads="1"/>
          </p:cNvSpPr>
          <p:nvPr/>
        </p:nvSpPr>
        <p:spPr bwMode="auto">
          <a:xfrm rot="5400000">
            <a:off x="6257131" y="2883694"/>
            <a:ext cx="471488" cy="228600"/>
          </a:xfrm>
          <a:prstGeom prst="rightArrow">
            <a:avLst>
              <a:gd name="adj1" fmla="val 50000"/>
              <a:gd name="adj2" fmla="val 51563"/>
            </a:avLst>
          </a:prstGeom>
          <a:solidFill>
            <a:srgbClr val="969696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260" name="Group 157"/>
          <p:cNvGrpSpPr>
            <a:grpSpLocks/>
          </p:cNvGrpSpPr>
          <p:nvPr/>
        </p:nvGrpSpPr>
        <p:grpSpPr bwMode="auto">
          <a:xfrm>
            <a:off x="6111875" y="3300413"/>
            <a:ext cx="715963" cy="519112"/>
            <a:chOff x="3538" y="2835"/>
            <a:chExt cx="451" cy="327"/>
          </a:xfrm>
        </p:grpSpPr>
        <p:sp>
          <p:nvSpPr>
            <p:cNvPr id="261" name="AutoShape 118"/>
            <p:cNvSpPr>
              <a:spLocks noChangeAspect="1" noChangeArrowheads="1" noTextEdit="1"/>
            </p:cNvSpPr>
            <p:nvPr/>
          </p:nvSpPr>
          <p:spPr bwMode="auto">
            <a:xfrm flipH="1">
              <a:off x="3538" y="2835"/>
              <a:ext cx="45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262" name="Freeform 119"/>
            <p:cNvSpPr>
              <a:spLocks noChangeAspect="1"/>
            </p:cNvSpPr>
            <p:nvPr/>
          </p:nvSpPr>
          <p:spPr bwMode="auto">
            <a:xfrm flipH="1">
              <a:off x="3538" y="2835"/>
              <a:ext cx="451" cy="327"/>
            </a:xfrm>
            <a:custGeom>
              <a:avLst/>
              <a:gdLst>
                <a:gd name="T0" fmla="*/ 15805 w 16920"/>
                <a:gd name="T1" fmla="*/ 7575 h 12255"/>
                <a:gd name="T2" fmla="*/ 16331 w 16920"/>
                <a:gd name="T3" fmla="*/ 6922 h 12255"/>
                <a:gd name="T4" fmla="*/ 16795 w 16920"/>
                <a:gd name="T5" fmla="*/ 5913 h 12255"/>
                <a:gd name="T6" fmla="*/ 16465 w 16920"/>
                <a:gd name="T7" fmla="*/ 5461 h 12255"/>
                <a:gd name="T8" fmla="*/ 15667 w 16920"/>
                <a:gd name="T9" fmla="*/ 5428 h 12255"/>
                <a:gd name="T10" fmla="*/ 14694 w 16920"/>
                <a:gd name="T11" fmla="*/ 5464 h 12255"/>
                <a:gd name="T12" fmla="*/ 14185 w 16920"/>
                <a:gd name="T13" fmla="*/ 5614 h 12255"/>
                <a:gd name="T14" fmla="*/ 13412 w 16920"/>
                <a:gd name="T15" fmla="*/ 6097 h 12255"/>
                <a:gd name="T16" fmla="*/ 13001 w 16920"/>
                <a:gd name="T17" fmla="*/ 5349 h 12255"/>
                <a:gd name="T18" fmla="*/ 12373 w 16920"/>
                <a:gd name="T19" fmla="*/ 4424 h 12255"/>
                <a:gd name="T20" fmla="*/ 11714 w 16920"/>
                <a:gd name="T21" fmla="*/ 3679 h 12255"/>
                <a:gd name="T22" fmla="*/ 10665 w 16920"/>
                <a:gd name="T23" fmla="*/ 2739 h 12255"/>
                <a:gd name="T24" fmla="*/ 11090 w 16920"/>
                <a:gd name="T25" fmla="*/ 1952 h 12255"/>
                <a:gd name="T26" fmla="*/ 11182 w 16920"/>
                <a:gd name="T27" fmla="*/ 1776 h 12255"/>
                <a:gd name="T28" fmla="*/ 10995 w 16920"/>
                <a:gd name="T29" fmla="*/ 1503 h 12255"/>
                <a:gd name="T30" fmla="*/ 10485 w 16920"/>
                <a:gd name="T31" fmla="*/ 1211 h 12255"/>
                <a:gd name="T32" fmla="*/ 9762 w 16920"/>
                <a:gd name="T33" fmla="*/ 1044 h 12255"/>
                <a:gd name="T34" fmla="*/ 8251 w 16920"/>
                <a:gd name="T35" fmla="*/ 583 h 12255"/>
                <a:gd name="T36" fmla="*/ 6932 w 16920"/>
                <a:gd name="T37" fmla="*/ 68 h 12255"/>
                <a:gd name="T38" fmla="*/ 6012 w 16920"/>
                <a:gd name="T39" fmla="*/ 15 h 12255"/>
                <a:gd name="T40" fmla="*/ 6140 w 16920"/>
                <a:gd name="T41" fmla="*/ 668 h 12255"/>
                <a:gd name="T42" fmla="*/ 6153 w 16920"/>
                <a:gd name="T43" fmla="*/ 1164 h 12255"/>
                <a:gd name="T44" fmla="*/ 5587 w 16920"/>
                <a:gd name="T45" fmla="*/ 1194 h 12255"/>
                <a:gd name="T46" fmla="*/ 4174 w 16920"/>
                <a:gd name="T47" fmla="*/ 1296 h 12255"/>
                <a:gd name="T48" fmla="*/ 2716 w 16920"/>
                <a:gd name="T49" fmla="*/ 1742 h 12255"/>
                <a:gd name="T50" fmla="*/ 1704 w 16920"/>
                <a:gd name="T51" fmla="*/ 2284 h 12255"/>
                <a:gd name="T52" fmla="*/ 1233 w 16920"/>
                <a:gd name="T53" fmla="*/ 2291 h 12255"/>
                <a:gd name="T54" fmla="*/ 717 w 16920"/>
                <a:gd name="T55" fmla="*/ 2549 h 12255"/>
                <a:gd name="T56" fmla="*/ 488 w 16920"/>
                <a:gd name="T57" fmla="*/ 3049 h 12255"/>
                <a:gd name="T58" fmla="*/ 628 w 16920"/>
                <a:gd name="T59" fmla="*/ 3679 h 12255"/>
                <a:gd name="T60" fmla="*/ 974 w 16920"/>
                <a:gd name="T61" fmla="*/ 4293 h 12255"/>
                <a:gd name="T62" fmla="*/ 1373 w 16920"/>
                <a:gd name="T63" fmla="*/ 4762 h 12255"/>
                <a:gd name="T64" fmla="*/ 1495 w 16920"/>
                <a:gd name="T65" fmla="*/ 5068 h 12255"/>
                <a:gd name="T66" fmla="*/ 1395 w 16920"/>
                <a:gd name="T67" fmla="*/ 5219 h 12255"/>
                <a:gd name="T68" fmla="*/ 755 w 16920"/>
                <a:gd name="T69" fmla="*/ 5614 h 12255"/>
                <a:gd name="T70" fmla="*/ 184 w 16920"/>
                <a:gd name="T71" fmla="*/ 6112 h 12255"/>
                <a:gd name="T72" fmla="*/ 1 w 16920"/>
                <a:gd name="T73" fmla="*/ 6642 h 12255"/>
                <a:gd name="T74" fmla="*/ 189 w 16920"/>
                <a:gd name="T75" fmla="*/ 7028 h 12255"/>
                <a:gd name="T76" fmla="*/ 572 w 16920"/>
                <a:gd name="T77" fmla="*/ 7274 h 12255"/>
                <a:gd name="T78" fmla="*/ 820 w 16920"/>
                <a:gd name="T79" fmla="*/ 7659 h 12255"/>
                <a:gd name="T80" fmla="*/ 1202 w 16920"/>
                <a:gd name="T81" fmla="*/ 8387 h 12255"/>
                <a:gd name="T82" fmla="*/ 1762 w 16920"/>
                <a:gd name="T83" fmla="*/ 9134 h 12255"/>
                <a:gd name="T84" fmla="*/ 2287 w 16920"/>
                <a:gd name="T85" fmla="*/ 9586 h 12255"/>
                <a:gd name="T86" fmla="*/ 3269 w 16920"/>
                <a:gd name="T87" fmla="*/ 10182 h 12255"/>
                <a:gd name="T88" fmla="*/ 3357 w 16920"/>
                <a:gd name="T89" fmla="*/ 10658 h 12255"/>
                <a:gd name="T90" fmla="*/ 3293 w 16920"/>
                <a:gd name="T91" fmla="*/ 11347 h 12255"/>
                <a:gd name="T92" fmla="*/ 3742 w 16920"/>
                <a:gd name="T93" fmla="*/ 11773 h 12255"/>
                <a:gd name="T94" fmla="*/ 4360 w 16920"/>
                <a:gd name="T95" fmla="*/ 11934 h 12255"/>
                <a:gd name="T96" fmla="*/ 5910 w 16920"/>
                <a:gd name="T97" fmla="*/ 12174 h 12255"/>
                <a:gd name="T98" fmla="*/ 6929 w 16920"/>
                <a:gd name="T99" fmla="*/ 12243 h 12255"/>
                <a:gd name="T100" fmla="*/ 7473 w 16920"/>
                <a:gd name="T101" fmla="*/ 12079 h 12255"/>
                <a:gd name="T102" fmla="*/ 7570 w 16920"/>
                <a:gd name="T103" fmla="*/ 11632 h 12255"/>
                <a:gd name="T104" fmla="*/ 7930 w 16920"/>
                <a:gd name="T105" fmla="*/ 11141 h 12255"/>
                <a:gd name="T106" fmla="*/ 9237 w 16920"/>
                <a:gd name="T107" fmla="*/ 10990 h 12255"/>
                <a:gd name="T108" fmla="*/ 10550 w 16920"/>
                <a:gd name="T109" fmla="*/ 10656 h 12255"/>
                <a:gd name="T110" fmla="*/ 11345 w 16920"/>
                <a:gd name="T111" fmla="*/ 10219 h 12255"/>
                <a:gd name="T112" fmla="*/ 12377 w 16920"/>
                <a:gd name="T113" fmla="*/ 9540 h 12255"/>
                <a:gd name="T114" fmla="*/ 12776 w 16920"/>
                <a:gd name="T115" fmla="*/ 9259 h 12255"/>
                <a:gd name="T116" fmla="*/ 13057 w 16920"/>
                <a:gd name="T117" fmla="*/ 10133 h 12255"/>
                <a:gd name="T118" fmla="*/ 13548 w 16920"/>
                <a:gd name="T119" fmla="*/ 10676 h 12255"/>
                <a:gd name="T120" fmla="*/ 14745 w 16920"/>
                <a:gd name="T121" fmla="*/ 9628 h 12255"/>
                <a:gd name="T122" fmla="*/ 15241 w 16920"/>
                <a:gd name="T123" fmla="*/ 8162 h 122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920"/>
                <a:gd name="T187" fmla="*/ 0 h 12255"/>
                <a:gd name="T188" fmla="*/ 16920 w 16920"/>
                <a:gd name="T189" fmla="*/ 12255 h 1225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920" h="12255">
                  <a:moveTo>
                    <a:pt x="15236" y="8055"/>
                  </a:moveTo>
                  <a:lnTo>
                    <a:pt x="15239" y="8057"/>
                  </a:lnTo>
                  <a:lnTo>
                    <a:pt x="15244" y="8054"/>
                  </a:lnTo>
                  <a:lnTo>
                    <a:pt x="15254" y="8048"/>
                  </a:lnTo>
                  <a:lnTo>
                    <a:pt x="15267" y="8039"/>
                  </a:lnTo>
                  <a:lnTo>
                    <a:pt x="15303" y="8011"/>
                  </a:lnTo>
                  <a:lnTo>
                    <a:pt x="15350" y="7974"/>
                  </a:lnTo>
                  <a:lnTo>
                    <a:pt x="15404" y="7928"/>
                  </a:lnTo>
                  <a:lnTo>
                    <a:pt x="15466" y="7876"/>
                  </a:lnTo>
                  <a:lnTo>
                    <a:pt x="15532" y="7818"/>
                  </a:lnTo>
                  <a:lnTo>
                    <a:pt x="15601" y="7757"/>
                  </a:lnTo>
                  <a:lnTo>
                    <a:pt x="15671" y="7696"/>
                  </a:lnTo>
                  <a:lnTo>
                    <a:pt x="15740" y="7635"/>
                  </a:lnTo>
                  <a:lnTo>
                    <a:pt x="15805" y="7575"/>
                  </a:lnTo>
                  <a:lnTo>
                    <a:pt x="15866" y="7520"/>
                  </a:lnTo>
                  <a:lnTo>
                    <a:pt x="15919" y="7472"/>
                  </a:lnTo>
                  <a:lnTo>
                    <a:pt x="15962" y="7430"/>
                  </a:lnTo>
                  <a:lnTo>
                    <a:pt x="15995" y="7398"/>
                  </a:lnTo>
                  <a:lnTo>
                    <a:pt x="16015" y="7378"/>
                  </a:lnTo>
                  <a:lnTo>
                    <a:pt x="16053" y="7332"/>
                  </a:lnTo>
                  <a:lnTo>
                    <a:pt x="16090" y="7286"/>
                  </a:lnTo>
                  <a:lnTo>
                    <a:pt x="16126" y="7237"/>
                  </a:lnTo>
                  <a:lnTo>
                    <a:pt x="16162" y="7187"/>
                  </a:lnTo>
                  <a:lnTo>
                    <a:pt x="16197" y="7137"/>
                  </a:lnTo>
                  <a:lnTo>
                    <a:pt x="16231" y="7085"/>
                  </a:lnTo>
                  <a:lnTo>
                    <a:pt x="16265" y="7032"/>
                  </a:lnTo>
                  <a:lnTo>
                    <a:pt x="16298" y="6978"/>
                  </a:lnTo>
                  <a:lnTo>
                    <a:pt x="16331" y="6922"/>
                  </a:lnTo>
                  <a:lnTo>
                    <a:pt x="16363" y="6866"/>
                  </a:lnTo>
                  <a:lnTo>
                    <a:pt x="16394" y="6810"/>
                  </a:lnTo>
                  <a:lnTo>
                    <a:pt x="16425" y="6752"/>
                  </a:lnTo>
                  <a:lnTo>
                    <a:pt x="16455" y="6694"/>
                  </a:lnTo>
                  <a:lnTo>
                    <a:pt x="16484" y="6634"/>
                  </a:lnTo>
                  <a:lnTo>
                    <a:pt x="16514" y="6575"/>
                  </a:lnTo>
                  <a:lnTo>
                    <a:pt x="16542" y="6516"/>
                  </a:lnTo>
                  <a:lnTo>
                    <a:pt x="16570" y="6456"/>
                  </a:lnTo>
                  <a:lnTo>
                    <a:pt x="16597" y="6396"/>
                  </a:lnTo>
                  <a:lnTo>
                    <a:pt x="16624" y="6334"/>
                  </a:lnTo>
                  <a:lnTo>
                    <a:pt x="16650" y="6274"/>
                  </a:lnTo>
                  <a:lnTo>
                    <a:pt x="16700" y="6152"/>
                  </a:lnTo>
                  <a:lnTo>
                    <a:pt x="16749" y="6032"/>
                  </a:lnTo>
                  <a:lnTo>
                    <a:pt x="16795" y="5913"/>
                  </a:lnTo>
                  <a:lnTo>
                    <a:pt x="16839" y="5795"/>
                  </a:lnTo>
                  <a:lnTo>
                    <a:pt x="16881" y="5681"/>
                  </a:lnTo>
                  <a:lnTo>
                    <a:pt x="16920" y="5569"/>
                  </a:lnTo>
                  <a:lnTo>
                    <a:pt x="16895" y="5558"/>
                  </a:lnTo>
                  <a:lnTo>
                    <a:pt x="16869" y="5548"/>
                  </a:lnTo>
                  <a:lnTo>
                    <a:pt x="16845" y="5539"/>
                  </a:lnTo>
                  <a:lnTo>
                    <a:pt x="16820" y="5531"/>
                  </a:lnTo>
                  <a:lnTo>
                    <a:pt x="16769" y="5515"/>
                  </a:lnTo>
                  <a:lnTo>
                    <a:pt x="16718" y="5502"/>
                  </a:lnTo>
                  <a:lnTo>
                    <a:pt x="16668" y="5490"/>
                  </a:lnTo>
                  <a:lnTo>
                    <a:pt x="16618" y="5481"/>
                  </a:lnTo>
                  <a:lnTo>
                    <a:pt x="16567" y="5474"/>
                  </a:lnTo>
                  <a:lnTo>
                    <a:pt x="16516" y="5466"/>
                  </a:lnTo>
                  <a:lnTo>
                    <a:pt x="16465" y="5461"/>
                  </a:lnTo>
                  <a:lnTo>
                    <a:pt x="16415" y="5457"/>
                  </a:lnTo>
                  <a:lnTo>
                    <a:pt x="16364" y="5452"/>
                  </a:lnTo>
                  <a:lnTo>
                    <a:pt x="16313" y="5448"/>
                  </a:lnTo>
                  <a:lnTo>
                    <a:pt x="16261" y="5445"/>
                  </a:lnTo>
                  <a:lnTo>
                    <a:pt x="16209" y="5441"/>
                  </a:lnTo>
                  <a:lnTo>
                    <a:pt x="16159" y="5437"/>
                  </a:lnTo>
                  <a:lnTo>
                    <a:pt x="16107" y="5432"/>
                  </a:lnTo>
                  <a:lnTo>
                    <a:pt x="16069" y="5429"/>
                  </a:lnTo>
                  <a:lnTo>
                    <a:pt x="16030" y="5427"/>
                  </a:lnTo>
                  <a:lnTo>
                    <a:pt x="15987" y="5426"/>
                  </a:lnTo>
                  <a:lnTo>
                    <a:pt x="15944" y="5425"/>
                  </a:lnTo>
                  <a:lnTo>
                    <a:pt x="15854" y="5425"/>
                  </a:lnTo>
                  <a:lnTo>
                    <a:pt x="15761" y="5426"/>
                  </a:lnTo>
                  <a:lnTo>
                    <a:pt x="15667" y="5428"/>
                  </a:lnTo>
                  <a:lnTo>
                    <a:pt x="15576" y="5430"/>
                  </a:lnTo>
                  <a:lnTo>
                    <a:pt x="15489" y="5431"/>
                  </a:lnTo>
                  <a:lnTo>
                    <a:pt x="15410" y="5431"/>
                  </a:lnTo>
                  <a:lnTo>
                    <a:pt x="15325" y="5430"/>
                  </a:lnTo>
                  <a:lnTo>
                    <a:pt x="15243" y="5429"/>
                  </a:lnTo>
                  <a:lnTo>
                    <a:pt x="15165" y="5429"/>
                  </a:lnTo>
                  <a:lnTo>
                    <a:pt x="15088" y="5430"/>
                  </a:lnTo>
                  <a:lnTo>
                    <a:pt x="15014" y="5432"/>
                  </a:lnTo>
                  <a:lnTo>
                    <a:pt x="14941" y="5436"/>
                  </a:lnTo>
                  <a:lnTo>
                    <a:pt x="14871" y="5441"/>
                  </a:lnTo>
                  <a:lnTo>
                    <a:pt x="14800" y="5448"/>
                  </a:lnTo>
                  <a:lnTo>
                    <a:pt x="14765" y="5452"/>
                  </a:lnTo>
                  <a:lnTo>
                    <a:pt x="14729" y="5458"/>
                  </a:lnTo>
                  <a:lnTo>
                    <a:pt x="14694" y="5464"/>
                  </a:lnTo>
                  <a:lnTo>
                    <a:pt x="14659" y="5469"/>
                  </a:lnTo>
                  <a:lnTo>
                    <a:pt x="14623" y="5477"/>
                  </a:lnTo>
                  <a:lnTo>
                    <a:pt x="14587" y="5484"/>
                  </a:lnTo>
                  <a:lnTo>
                    <a:pt x="14551" y="5493"/>
                  </a:lnTo>
                  <a:lnTo>
                    <a:pt x="14515" y="5502"/>
                  </a:lnTo>
                  <a:lnTo>
                    <a:pt x="14478" y="5512"/>
                  </a:lnTo>
                  <a:lnTo>
                    <a:pt x="14440" y="5522"/>
                  </a:lnTo>
                  <a:lnTo>
                    <a:pt x="14403" y="5534"/>
                  </a:lnTo>
                  <a:lnTo>
                    <a:pt x="14364" y="5547"/>
                  </a:lnTo>
                  <a:lnTo>
                    <a:pt x="14325" y="5559"/>
                  </a:lnTo>
                  <a:lnTo>
                    <a:pt x="14286" y="5574"/>
                  </a:lnTo>
                  <a:lnTo>
                    <a:pt x="14245" y="5589"/>
                  </a:lnTo>
                  <a:lnTo>
                    <a:pt x="14203" y="5605"/>
                  </a:lnTo>
                  <a:lnTo>
                    <a:pt x="14185" y="5614"/>
                  </a:lnTo>
                  <a:lnTo>
                    <a:pt x="14151" y="5633"/>
                  </a:lnTo>
                  <a:lnTo>
                    <a:pt x="14107" y="5660"/>
                  </a:lnTo>
                  <a:lnTo>
                    <a:pt x="14052" y="5692"/>
                  </a:lnTo>
                  <a:lnTo>
                    <a:pt x="13989" y="5730"/>
                  </a:lnTo>
                  <a:lnTo>
                    <a:pt x="13921" y="5772"/>
                  </a:lnTo>
                  <a:lnTo>
                    <a:pt x="13849" y="5816"/>
                  </a:lnTo>
                  <a:lnTo>
                    <a:pt x="13775" y="5862"/>
                  </a:lnTo>
                  <a:lnTo>
                    <a:pt x="13703" y="5908"/>
                  </a:lnTo>
                  <a:lnTo>
                    <a:pt x="13633" y="5951"/>
                  </a:lnTo>
                  <a:lnTo>
                    <a:pt x="13569" y="5993"/>
                  </a:lnTo>
                  <a:lnTo>
                    <a:pt x="13511" y="6031"/>
                  </a:lnTo>
                  <a:lnTo>
                    <a:pt x="13463" y="6062"/>
                  </a:lnTo>
                  <a:lnTo>
                    <a:pt x="13426" y="6088"/>
                  </a:lnTo>
                  <a:lnTo>
                    <a:pt x="13412" y="6097"/>
                  </a:lnTo>
                  <a:lnTo>
                    <a:pt x="13403" y="6105"/>
                  </a:lnTo>
                  <a:lnTo>
                    <a:pt x="13397" y="6110"/>
                  </a:lnTo>
                  <a:lnTo>
                    <a:pt x="13395" y="6112"/>
                  </a:lnTo>
                  <a:lnTo>
                    <a:pt x="13365" y="6043"/>
                  </a:lnTo>
                  <a:lnTo>
                    <a:pt x="13332" y="5974"/>
                  </a:lnTo>
                  <a:lnTo>
                    <a:pt x="13299" y="5904"/>
                  </a:lnTo>
                  <a:lnTo>
                    <a:pt x="13265" y="5834"/>
                  </a:lnTo>
                  <a:lnTo>
                    <a:pt x="13229" y="5764"/>
                  </a:lnTo>
                  <a:lnTo>
                    <a:pt x="13193" y="5695"/>
                  </a:lnTo>
                  <a:lnTo>
                    <a:pt x="13156" y="5625"/>
                  </a:lnTo>
                  <a:lnTo>
                    <a:pt x="13119" y="5556"/>
                  </a:lnTo>
                  <a:lnTo>
                    <a:pt x="13080" y="5486"/>
                  </a:lnTo>
                  <a:lnTo>
                    <a:pt x="13041" y="5418"/>
                  </a:lnTo>
                  <a:lnTo>
                    <a:pt x="13001" y="5349"/>
                  </a:lnTo>
                  <a:lnTo>
                    <a:pt x="12960" y="5280"/>
                  </a:lnTo>
                  <a:lnTo>
                    <a:pt x="12918" y="5211"/>
                  </a:lnTo>
                  <a:lnTo>
                    <a:pt x="12876" y="5144"/>
                  </a:lnTo>
                  <a:lnTo>
                    <a:pt x="12833" y="5076"/>
                  </a:lnTo>
                  <a:lnTo>
                    <a:pt x="12789" y="5008"/>
                  </a:lnTo>
                  <a:lnTo>
                    <a:pt x="12745" y="4942"/>
                  </a:lnTo>
                  <a:lnTo>
                    <a:pt x="12701" y="4875"/>
                  </a:lnTo>
                  <a:lnTo>
                    <a:pt x="12655" y="4810"/>
                  </a:lnTo>
                  <a:lnTo>
                    <a:pt x="12610" y="4743"/>
                  </a:lnTo>
                  <a:lnTo>
                    <a:pt x="12563" y="4678"/>
                  </a:lnTo>
                  <a:lnTo>
                    <a:pt x="12517" y="4614"/>
                  </a:lnTo>
                  <a:lnTo>
                    <a:pt x="12469" y="4550"/>
                  </a:lnTo>
                  <a:lnTo>
                    <a:pt x="12421" y="4486"/>
                  </a:lnTo>
                  <a:lnTo>
                    <a:pt x="12373" y="4424"/>
                  </a:lnTo>
                  <a:lnTo>
                    <a:pt x="12325" y="4361"/>
                  </a:lnTo>
                  <a:lnTo>
                    <a:pt x="12275" y="4300"/>
                  </a:lnTo>
                  <a:lnTo>
                    <a:pt x="12227" y="4239"/>
                  </a:lnTo>
                  <a:lnTo>
                    <a:pt x="12177" y="4178"/>
                  </a:lnTo>
                  <a:lnTo>
                    <a:pt x="12127" y="4119"/>
                  </a:lnTo>
                  <a:lnTo>
                    <a:pt x="12078" y="4061"/>
                  </a:lnTo>
                  <a:lnTo>
                    <a:pt x="12028" y="4003"/>
                  </a:lnTo>
                  <a:lnTo>
                    <a:pt x="11985" y="3954"/>
                  </a:lnTo>
                  <a:lnTo>
                    <a:pt x="11941" y="3907"/>
                  </a:lnTo>
                  <a:lnTo>
                    <a:pt x="11897" y="3860"/>
                  </a:lnTo>
                  <a:lnTo>
                    <a:pt x="11852" y="3814"/>
                  </a:lnTo>
                  <a:lnTo>
                    <a:pt x="11807" y="3768"/>
                  </a:lnTo>
                  <a:lnTo>
                    <a:pt x="11760" y="3724"/>
                  </a:lnTo>
                  <a:lnTo>
                    <a:pt x="11714" y="3679"/>
                  </a:lnTo>
                  <a:lnTo>
                    <a:pt x="11667" y="3635"/>
                  </a:lnTo>
                  <a:lnTo>
                    <a:pt x="11572" y="3548"/>
                  </a:lnTo>
                  <a:lnTo>
                    <a:pt x="11477" y="3464"/>
                  </a:lnTo>
                  <a:lnTo>
                    <a:pt x="11380" y="3379"/>
                  </a:lnTo>
                  <a:lnTo>
                    <a:pt x="11284" y="3296"/>
                  </a:lnTo>
                  <a:lnTo>
                    <a:pt x="11186" y="3212"/>
                  </a:lnTo>
                  <a:lnTo>
                    <a:pt x="11089" y="3129"/>
                  </a:lnTo>
                  <a:lnTo>
                    <a:pt x="10993" y="3045"/>
                  </a:lnTo>
                  <a:lnTo>
                    <a:pt x="10898" y="2959"/>
                  </a:lnTo>
                  <a:lnTo>
                    <a:pt x="10850" y="2916"/>
                  </a:lnTo>
                  <a:lnTo>
                    <a:pt x="10803" y="2873"/>
                  </a:lnTo>
                  <a:lnTo>
                    <a:pt x="10757" y="2828"/>
                  </a:lnTo>
                  <a:lnTo>
                    <a:pt x="10710" y="2784"/>
                  </a:lnTo>
                  <a:lnTo>
                    <a:pt x="10665" y="2739"/>
                  </a:lnTo>
                  <a:lnTo>
                    <a:pt x="10620" y="2694"/>
                  </a:lnTo>
                  <a:lnTo>
                    <a:pt x="10575" y="2647"/>
                  </a:lnTo>
                  <a:lnTo>
                    <a:pt x="10532" y="2600"/>
                  </a:lnTo>
                  <a:lnTo>
                    <a:pt x="10565" y="2565"/>
                  </a:lnTo>
                  <a:lnTo>
                    <a:pt x="10599" y="2529"/>
                  </a:lnTo>
                  <a:lnTo>
                    <a:pt x="10632" y="2493"/>
                  </a:lnTo>
                  <a:lnTo>
                    <a:pt x="10665" y="2456"/>
                  </a:lnTo>
                  <a:lnTo>
                    <a:pt x="10728" y="2383"/>
                  </a:lnTo>
                  <a:lnTo>
                    <a:pt x="10791" y="2308"/>
                  </a:lnTo>
                  <a:lnTo>
                    <a:pt x="10853" y="2234"/>
                  </a:lnTo>
                  <a:lnTo>
                    <a:pt x="10916" y="2158"/>
                  </a:lnTo>
                  <a:lnTo>
                    <a:pt x="10978" y="2083"/>
                  </a:lnTo>
                  <a:lnTo>
                    <a:pt x="11041" y="2007"/>
                  </a:lnTo>
                  <a:lnTo>
                    <a:pt x="11090" y="1952"/>
                  </a:lnTo>
                  <a:lnTo>
                    <a:pt x="11131" y="1908"/>
                  </a:lnTo>
                  <a:lnTo>
                    <a:pt x="11147" y="1890"/>
                  </a:lnTo>
                  <a:lnTo>
                    <a:pt x="11161" y="1872"/>
                  </a:lnTo>
                  <a:lnTo>
                    <a:pt x="11167" y="1865"/>
                  </a:lnTo>
                  <a:lnTo>
                    <a:pt x="11172" y="1857"/>
                  </a:lnTo>
                  <a:lnTo>
                    <a:pt x="11177" y="1848"/>
                  </a:lnTo>
                  <a:lnTo>
                    <a:pt x="11180" y="1840"/>
                  </a:lnTo>
                  <a:lnTo>
                    <a:pt x="11183" y="1832"/>
                  </a:lnTo>
                  <a:lnTo>
                    <a:pt x="11185" y="1824"/>
                  </a:lnTo>
                  <a:lnTo>
                    <a:pt x="11186" y="1814"/>
                  </a:lnTo>
                  <a:lnTo>
                    <a:pt x="11186" y="1806"/>
                  </a:lnTo>
                  <a:lnTo>
                    <a:pt x="11186" y="1796"/>
                  </a:lnTo>
                  <a:lnTo>
                    <a:pt x="11185" y="1786"/>
                  </a:lnTo>
                  <a:lnTo>
                    <a:pt x="11182" y="1776"/>
                  </a:lnTo>
                  <a:lnTo>
                    <a:pt x="11179" y="1765"/>
                  </a:lnTo>
                  <a:lnTo>
                    <a:pt x="11176" y="1753"/>
                  </a:lnTo>
                  <a:lnTo>
                    <a:pt x="11170" y="1740"/>
                  </a:lnTo>
                  <a:lnTo>
                    <a:pt x="11164" y="1727"/>
                  </a:lnTo>
                  <a:lnTo>
                    <a:pt x="11157" y="1713"/>
                  </a:lnTo>
                  <a:lnTo>
                    <a:pt x="11140" y="1680"/>
                  </a:lnTo>
                  <a:lnTo>
                    <a:pt x="11119" y="1644"/>
                  </a:lnTo>
                  <a:lnTo>
                    <a:pt x="11104" y="1622"/>
                  </a:lnTo>
                  <a:lnTo>
                    <a:pt x="11088" y="1601"/>
                  </a:lnTo>
                  <a:lnTo>
                    <a:pt x="11071" y="1580"/>
                  </a:lnTo>
                  <a:lnTo>
                    <a:pt x="11053" y="1559"/>
                  </a:lnTo>
                  <a:lnTo>
                    <a:pt x="11035" y="1540"/>
                  </a:lnTo>
                  <a:lnTo>
                    <a:pt x="11015" y="1521"/>
                  </a:lnTo>
                  <a:lnTo>
                    <a:pt x="10995" y="1503"/>
                  </a:lnTo>
                  <a:lnTo>
                    <a:pt x="10974" y="1485"/>
                  </a:lnTo>
                  <a:lnTo>
                    <a:pt x="10951" y="1468"/>
                  </a:lnTo>
                  <a:lnTo>
                    <a:pt x="10929" y="1452"/>
                  </a:lnTo>
                  <a:lnTo>
                    <a:pt x="10907" y="1435"/>
                  </a:lnTo>
                  <a:lnTo>
                    <a:pt x="10885" y="1420"/>
                  </a:lnTo>
                  <a:lnTo>
                    <a:pt x="10840" y="1390"/>
                  </a:lnTo>
                  <a:lnTo>
                    <a:pt x="10796" y="1362"/>
                  </a:lnTo>
                  <a:lnTo>
                    <a:pt x="10754" y="1336"/>
                  </a:lnTo>
                  <a:lnTo>
                    <a:pt x="10711" y="1313"/>
                  </a:lnTo>
                  <a:lnTo>
                    <a:pt x="10667" y="1290"/>
                  </a:lnTo>
                  <a:lnTo>
                    <a:pt x="10623" y="1269"/>
                  </a:lnTo>
                  <a:lnTo>
                    <a:pt x="10577" y="1248"/>
                  </a:lnTo>
                  <a:lnTo>
                    <a:pt x="10532" y="1229"/>
                  </a:lnTo>
                  <a:lnTo>
                    <a:pt x="10485" y="1211"/>
                  </a:lnTo>
                  <a:lnTo>
                    <a:pt x="10439" y="1193"/>
                  </a:lnTo>
                  <a:lnTo>
                    <a:pt x="10391" y="1177"/>
                  </a:lnTo>
                  <a:lnTo>
                    <a:pt x="10343" y="1162"/>
                  </a:lnTo>
                  <a:lnTo>
                    <a:pt x="10296" y="1149"/>
                  </a:lnTo>
                  <a:lnTo>
                    <a:pt x="10247" y="1137"/>
                  </a:lnTo>
                  <a:lnTo>
                    <a:pt x="10200" y="1125"/>
                  </a:lnTo>
                  <a:lnTo>
                    <a:pt x="10151" y="1115"/>
                  </a:lnTo>
                  <a:lnTo>
                    <a:pt x="10102" y="1106"/>
                  </a:lnTo>
                  <a:lnTo>
                    <a:pt x="10055" y="1099"/>
                  </a:lnTo>
                  <a:lnTo>
                    <a:pt x="10009" y="1091"/>
                  </a:lnTo>
                  <a:lnTo>
                    <a:pt x="9963" y="1084"/>
                  </a:lnTo>
                  <a:lnTo>
                    <a:pt x="9914" y="1075"/>
                  </a:lnTo>
                  <a:lnTo>
                    <a:pt x="9865" y="1066"/>
                  </a:lnTo>
                  <a:lnTo>
                    <a:pt x="9762" y="1044"/>
                  </a:lnTo>
                  <a:lnTo>
                    <a:pt x="9654" y="1019"/>
                  </a:lnTo>
                  <a:lnTo>
                    <a:pt x="9543" y="993"/>
                  </a:lnTo>
                  <a:lnTo>
                    <a:pt x="9430" y="963"/>
                  </a:lnTo>
                  <a:lnTo>
                    <a:pt x="9316" y="933"/>
                  </a:lnTo>
                  <a:lnTo>
                    <a:pt x="9199" y="900"/>
                  </a:lnTo>
                  <a:lnTo>
                    <a:pt x="9084" y="866"/>
                  </a:lnTo>
                  <a:lnTo>
                    <a:pt x="8970" y="832"/>
                  </a:lnTo>
                  <a:lnTo>
                    <a:pt x="8858" y="797"/>
                  </a:lnTo>
                  <a:lnTo>
                    <a:pt x="8749" y="761"/>
                  </a:lnTo>
                  <a:lnTo>
                    <a:pt x="8644" y="726"/>
                  </a:lnTo>
                  <a:lnTo>
                    <a:pt x="8544" y="691"/>
                  </a:lnTo>
                  <a:lnTo>
                    <a:pt x="8448" y="658"/>
                  </a:lnTo>
                  <a:lnTo>
                    <a:pt x="8361" y="625"/>
                  </a:lnTo>
                  <a:lnTo>
                    <a:pt x="8251" y="583"/>
                  </a:lnTo>
                  <a:lnTo>
                    <a:pt x="8146" y="541"/>
                  </a:lnTo>
                  <a:lnTo>
                    <a:pt x="8048" y="502"/>
                  </a:lnTo>
                  <a:lnTo>
                    <a:pt x="7955" y="464"/>
                  </a:lnTo>
                  <a:lnTo>
                    <a:pt x="7781" y="391"/>
                  </a:lnTo>
                  <a:lnTo>
                    <a:pt x="7625" y="326"/>
                  </a:lnTo>
                  <a:lnTo>
                    <a:pt x="7482" y="264"/>
                  </a:lnTo>
                  <a:lnTo>
                    <a:pt x="7350" y="210"/>
                  </a:lnTo>
                  <a:lnTo>
                    <a:pt x="7286" y="185"/>
                  </a:lnTo>
                  <a:lnTo>
                    <a:pt x="7225" y="162"/>
                  </a:lnTo>
                  <a:lnTo>
                    <a:pt x="7166" y="140"/>
                  </a:lnTo>
                  <a:lnTo>
                    <a:pt x="7106" y="119"/>
                  </a:lnTo>
                  <a:lnTo>
                    <a:pt x="7048" y="100"/>
                  </a:lnTo>
                  <a:lnTo>
                    <a:pt x="6990" y="84"/>
                  </a:lnTo>
                  <a:lnTo>
                    <a:pt x="6932" y="68"/>
                  </a:lnTo>
                  <a:lnTo>
                    <a:pt x="6874" y="54"/>
                  </a:lnTo>
                  <a:lnTo>
                    <a:pt x="6815" y="41"/>
                  </a:lnTo>
                  <a:lnTo>
                    <a:pt x="6753" y="31"/>
                  </a:lnTo>
                  <a:lnTo>
                    <a:pt x="6692" y="21"/>
                  </a:lnTo>
                  <a:lnTo>
                    <a:pt x="6627" y="14"/>
                  </a:lnTo>
                  <a:lnTo>
                    <a:pt x="6562" y="7"/>
                  </a:lnTo>
                  <a:lnTo>
                    <a:pt x="6493" y="3"/>
                  </a:lnTo>
                  <a:lnTo>
                    <a:pt x="6422" y="1"/>
                  </a:lnTo>
                  <a:lnTo>
                    <a:pt x="6347" y="0"/>
                  </a:lnTo>
                  <a:lnTo>
                    <a:pt x="6269" y="1"/>
                  </a:lnTo>
                  <a:lnTo>
                    <a:pt x="6186" y="3"/>
                  </a:lnTo>
                  <a:lnTo>
                    <a:pt x="6101" y="7"/>
                  </a:lnTo>
                  <a:lnTo>
                    <a:pt x="6009" y="14"/>
                  </a:lnTo>
                  <a:lnTo>
                    <a:pt x="6012" y="15"/>
                  </a:lnTo>
                  <a:lnTo>
                    <a:pt x="6015" y="17"/>
                  </a:lnTo>
                  <a:lnTo>
                    <a:pt x="6017" y="20"/>
                  </a:lnTo>
                  <a:lnTo>
                    <a:pt x="6020" y="25"/>
                  </a:lnTo>
                  <a:lnTo>
                    <a:pt x="6027" y="39"/>
                  </a:lnTo>
                  <a:lnTo>
                    <a:pt x="6034" y="59"/>
                  </a:lnTo>
                  <a:lnTo>
                    <a:pt x="6041" y="84"/>
                  </a:lnTo>
                  <a:lnTo>
                    <a:pt x="6049" y="112"/>
                  </a:lnTo>
                  <a:lnTo>
                    <a:pt x="6057" y="145"/>
                  </a:lnTo>
                  <a:lnTo>
                    <a:pt x="6065" y="182"/>
                  </a:lnTo>
                  <a:lnTo>
                    <a:pt x="6082" y="264"/>
                  </a:lnTo>
                  <a:lnTo>
                    <a:pt x="6098" y="357"/>
                  </a:lnTo>
                  <a:lnTo>
                    <a:pt x="6113" y="458"/>
                  </a:lnTo>
                  <a:lnTo>
                    <a:pt x="6127" y="562"/>
                  </a:lnTo>
                  <a:lnTo>
                    <a:pt x="6140" y="668"/>
                  </a:lnTo>
                  <a:lnTo>
                    <a:pt x="6153" y="775"/>
                  </a:lnTo>
                  <a:lnTo>
                    <a:pt x="6158" y="828"/>
                  </a:lnTo>
                  <a:lnTo>
                    <a:pt x="6163" y="879"/>
                  </a:lnTo>
                  <a:lnTo>
                    <a:pt x="6166" y="928"/>
                  </a:lnTo>
                  <a:lnTo>
                    <a:pt x="6169" y="976"/>
                  </a:lnTo>
                  <a:lnTo>
                    <a:pt x="6171" y="1019"/>
                  </a:lnTo>
                  <a:lnTo>
                    <a:pt x="6171" y="1059"/>
                  </a:lnTo>
                  <a:lnTo>
                    <a:pt x="6169" y="1078"/>
                  </a:lnTo>
                  <a:lnTo>
                    <a:pt x="6167" y="1096"/>
                  </a:lnTo>
                  <a:lnTo>
                    <a:pt x="6166" y="1112"/>
                  </a:lnTo>
                  <a:lnTo>
                    <a:pt x="6163" y="1127"/>
                  </a:lnTo>
                  <a:lnTo>
                    <a:pt x="6161" y="1141"/>
                  </a:lnTo>
                  <a:lnTo>
                    <a:pt x="6157" y="1153"/>
                  </a:lnTo>
                  <a:lnTo>
                    <a:pt x="6153" y="1164"/>
                  </a:lnTo>
                  <a:lnTo>
                    <a:pt x="6148" y="1174"/>
                  </a:lnTo>
                  <a:lnTo>
                    <a:pt x="6143" y="1181"/>
                  </a:lnTo>
                  <a:lnTo>
                    <a:pt x="6137" y="1187"/>
                  </a:lnTo>
                  <a:lnTo>
                    <a:pt x="6129" y="1192"/>
                  </a:lnTo>
                  <a:lnTo>
                    <a:pt x="6122" y="1194"/>
                  </a:lnTo>
                  <a:lnTo>
                    <a:pt x="6074" y="1200"/>
                  </a:lnTo>
                  <a:lnTo>
                    <a:pt x="6026" y="1205"/>
                  </a:lnTo>
                  <a:lnTo>
                    <a:pt x="5976" y="1207"/>
                  </a:lnTo>
                  <a:lnTo>
                    <a:pt x="5925" y="1208"/>
                  </a:lnTo>
                  <a:lnTo>
                    <a:pt x="5873" y="1208"/>
                  </a:lnTo>
                  <a:lnTo>
                    <a:pt x="5820" y="1206"/>
                  </a:lnTo>
                  <a:lnTo>
                    <a:pt x="5765" y="1204"/>
                  </a:lnTo>
                  <a:lnTo>
                    <a:pt x="5708" y="1201"/>
                  </a:lnTo>
                  <a:lnTo>
                    <a:pt x="5587" y="1194"/>
                  </a:lnTo>
                  <a:lnTo>
                    <a:pt x="5454" y="1186"/>
                  </a:lnTo>
                  <a:lnTo>
                    <a:pt x="5383" y="1183"/>
                  </a:lnTo>
                  <a:lnTo>
                    <a:pt x="5308" y="1182"/>
                  </a:lnTo>
                  <a:lnTo>
                    <a:pt x="5229" y="1181"/>
                  </a:lnTo>
                  <a:lnTo>
                    <a:pt x="5147" y="1182"/>
                  </a:lnTo>
                  <a:lnTo>
                    <a:pt x="5059" y="1184"/>
                  </a:lnTo>
                  <a:lnTo>
                    <a:pt x="4967" y="1189"/>
                  </a:lnTo>
                  <a:lnTo>
                    <a:pt x="4871" y="1196"/>
                  </a:lnTo>
                  <a:lnTo>
                    <a:pt x="4769" y="1204"/>
                  </a:lnTo>
                  <a:lnTo>
                    <a:pt x="4663" y="1217"/>
                  </a:lnTo>
                  <a:lnTo>
                    <a:pt x="4549" y="1232"/>
                  </a:lnTo>
                  <a:lnTo>
                    <a:pt x="4431" y="1250"/>
                  </a:lnTo>
                  <a:lnTo>
                    <a:pt x="4306" y="1271"/>
                  </a:lnTo>
                  <a:lnTo>
                    <a:pt x="4174" y="1296"/>
                  </a:lnTo>
                  <a:lnTo>
                    <a:pt x="4036" y="1326"/>
                  </a:lnTo>
                  <a:lnTo>
                    <a:pt x="3892" y="1360"/>
                  </a:lnTo>
                  <a:lnTo>
                    <a:pt x="3739" y="1398"/>
                  </a:lnTo>
                  <a:lnTo>
                    <a:pt x="3581" y="1441"/>
                  </a:lnTo>
                  <a:lnTo>
                    <a:pt x="3414" y="1489"/>
                  </a:lnTo>
                  <a:lnTo>
                    <a:pt x="3238" y="1543"/>
                  </a:lnTo>
                  <a:lnTo>
                    <a:pt x="3055" y="1601"/>
                  </a:lnTo>
                  <a:lnTo>
                    <a:pt x="3012" y="1617"/>
                  </a:lnTo>
                  <a:lnTo>
                    <a:pt x="2966" y="1634"/>
                  </a:lnTo>
                  <a:lnTo>
                    <a:pt x="2920" y="1651"/>
                  </a:lnTo>
                  <a:lnTo>
                    <a:pt x="2870" y="1673"/>
                  </a:lnTo>
                  <a:lnTo>
                    <a:pt x="2820" y="1695"/>
                  </a:lnTo>
                  <a:lnTo>
                    <a:pt x="2769" y="1718"/>
                  </a:lnTo>
                  <a:lnTo>
                    <a:pt x="2716" y="1742"/>
                  </a:lnTo>
                  <a:lnTo>
                    <a:pt x="2663" y="1769"/>
                  </a:lnTo>
                  <a:lnTo>
                    <a:pt x="2555" y="1823"/>
                  </a:lnTo>
                  <a:lnTo>
                    <a:pt x="2446" y="1879"/>
                  </a:lnTo>
                  <a:lnTo>
                    <a:pt x="2338" y="1937"/>
                  </a:lnTo>
                  <a:lnTo>
                    <a:pt x="2233" y="1994"/>
                  </a:lnTo>
                  <a:lnTo>
                    <a:pt x="2133" y="2049"/>
                  </a:lnTo>
                  <a:lnTo>
                    <a:pt x="2040" y="2102"/>
                  </a:lnTo>
                  <a:lnTo>
                    <a:pt x="1955" y="2149"/>
                  </a:lnTo>
                  <a:lnTo>
                    <a:pt x="1881" y="2193"/>
                  </a:lnTo>
                  <a:lnTo>
                    <a:pt x="1818" y="2228"/>
                  </a:lnTo>
                  <a:lnTo>
                    <a:pt x="1769" y="2255"/>
                  </a:lnTo>
                  <a:lnTo>
                    <a:pt x="1736" y="2274"/>
                  </a:lnTo>
                  <a:lnTo>
                    <a:pt x="1719" y="2281"/>
                  </a:lnTo>
                  <a:lnTo>
                    <a:pt x="1704" y="2284"/>
                  </a:lnTo>
                  <a:lnTo>
                    <a:pt x="1686" y="2286"/>
                  </a:lnTo>
                  <a:lnTo>
                    <a:pt x="1669" y="2287"/>
                  </a:lnTo>
                  <a:lnTo>
                    <a:pt x="1651" y="2287"/>
                  </a:lnTo>
                  <a:lnTo>
                    <a:pt x="1615" y="2287"/>
                  </a:lnTo>
                  <a:lnTo>
                    <a:pt x="1578" y="2285"/>
                  </a:lnTo>
                  <a:lnTo>
                    <a:pt x="1540" y="2282"/>
                  </a:lnTo>
                  <a:lnTo>
                    <a:pt x="1504" y="2278"/>
                  </a:lnTo>
                  <a:lnTo>
                    <a:pt x="1467" y="2275"/>
                  </a:lnTo>
                  <a:lnTo>
                    <a:pt x="1432" y="2273"/>
                  </a:lnTo>
                  <a:lnTo>
                    <a:pt x="1393" y="2273"/>
                  </a:lnTo>
                  <a:lnTo>
                    <a:pt x="1353" y="2275"/>
                  </a:lnTo>
                  <a:lnTo>
                    <a:pt x="1313" y="2278"/>
                  </a:lnTo>
                  <a:lnTo>
                    <a:pt x="1273" y="2284"/>
                  </a:lnTo>
                  <a:lnTo>
                    <a:pt x="1233" y="2291"/>
                  </a:lnTo>
                  <a:lnTo>
                    <a:pt x="1192" y="2300"/>
                  </a:lnTo>
                  <a:lnTo>
                    <a:pt x="1152" y="2310"/>
                  </a:lnTo>
                  <a:lnTo>
                    <a:pt x="1112" y="2322"/>
                  </a:lnTo>
                  <a:lnTo>
                    <a:pt x="1072" y="2336"/>
                  </a:lnTo>
                  <a:lnTo>
                    <a:pt x="1033" y="2350"/>
                  </a:lnTo>
                  <a:lnTo>
                    <a:pt x="994" y="2367"/>
                  </a:lnTo>
                  <a:lnTo>
                    <a:pt x="957" y="2385"/>
                  </a:lnTo>
                  <a:lnTo>
                    <a:pt x="919" y="2404"/>
                  </a:lnTo>
                  <a:lnTo>
                    <a:pt x="883" y="2425"/>
                  </a:lnTo>
                  <a:lnTo>
                    <a:pt x="847" y="2448"/>
                  </a:lnTo>
                  <a:lnTo>
                    <a:pt x="813" y="2471"/>
                  </a:lnTo>
                  <a:lnTo>
                    <a:pt x="779" y="2496"/>
                  </a:lnTo>
                  <a:lnTo>
                    <a:pt x="748" y="2522"/>
                  </a:lnTo>
                  <a:lnTo>
                    <a:pt x="717" y="2549"/>
                  </a:lnTo>
                  <a:lnTo>
                    <a:pt x="687" y="2578"/>
                  </a:lnTo>
                  <a:lnTo>
                    <a:pt x="660" y="2608"/>
                  </a:lnTo>
                  <a:lnTo>
                    <a:pt x="633" y="2639"/>
                  </a:lnTo>
                  <a:lnTo>
                    <a:pt x="609" y="2671"/>
                  </a:lnTo>
                  <a:lnTo>
                    <a:pt x="587" y="2705"/>
                  </a:lnTo>
                  <a:lnTo>
                    <a:pt x="567" y="2738"/>
                  </a:lnTo>
                  <a:lnTo>
                    <a:pt x="549" y="2773"/>
                  </a:lnTo>
                  <a:lnTo>
                    <a:pt x="532" y="2809"/>
                  </a:lnTo>
                  <a:lnTo>
                    <a:pt x="518" y="2846"/>
                  </a:lnTo>
                  <a:lnTo>
                    <a:pt x="508" y="2884"/>
                  </a:lnTo>
                  <a:lnTo>
                    <a:pt x="498" y="2923"/>
                  </a:lnTo>
                  <a:lnTo>
                    <a:pt x="493" y="2964"/>
                  </a:lnTo>
                  <a:lnTo>
                    <a:pt x="489" y="3004"/>
                  </a:lnTo>
                  <a:lnTo>
                    <a:pt x="488" y="3049"/>
                  </a:lnTo>
                  <a:lnTo>
                    <a:pt x="488" y="3094"/>
                  </a:lnTo>
                  <a:lnTo>
                    <a:pt x="490" y="3139"/>
                  </a:lnTo>
                  <a:lnTo>
                    <a:pt x="494" y="3185"/>
                  </a:lnTo>
                  <a:lnTo>
                    <a:pt x="499" y="3230"/>
                  </a:lnTo>
                  <a:lnTo>
                    <a:pt x="507" y="3275"/>
                  </a:lnTo>
                  <a:lnTo>
                    <a:pt x="515" y="3320"/>
                  </a:lnTo>
                  <a:lnTo>
                    <a:pt x="525" y="3365"/>
                  </a:lnTo>
                  <a:lnTo>
                    <a:pt x="536" y="3411"/>
                  </a:lnTo>
                  <a:lnTo>
                    <a:pt x="549" y="3456"/>
                  </a:lnTo>
                  <a:lnTo>
                    <a:pt x="563" y="3502"/>
                  </a:lnTo>
                  <a:lnTo>
                    <a:pt x="577" y="3546"/>
                  </a:lnTo>
                  <a:lnTo>
                    <a:pt x="593" y="3591"/>
                  </a:lnTo>
                  <a:lnTo>
                    <a:pt x="610" y="3635"/>
                  </a:lnTo>
                  <a:lnTo>
                    <a:pt x="628" y="3679"/>
                  </a:lnTo>
                  <a:lnTo>
                    <a:pt x="647" y="3724"/>
                  </a:lnTo>
                  <a:lnTo>
                    <a:pt x="667" y="3767"/>
                  </a:lnTo>
                  <a:lnTo>
                    <a:pt x="687" y="3810"/>
                  </a:lnTo>
                  <a:lnTo>
                    <a:pt x="710" y="3854"/>
                  </a:lnTo>
                  <a:lnTo>
                    <a:pt x="731" y="3896"/>
                  </a:lnTo>
                  <a:lnTo>
                    <a:pt x="754" y="3938"/>
                  </a:lnTo>
                  <a:lnTo>
                    <a:pt x="777" y="3980"/>
                  </a:lnTo>
                  <a:lnTo>
                    <a:pt x="801" y="4021"/>
                  </a:lnTo>
                  <a:lnTo>
                    <a:pt x="825" y="4062"/>
                  </a:lnTo>
                  <a:lnTo>
                    <a:pt x="849" y="4102"/>
                  </a:lnTo>
                  <a:lnTo>
                    <a:pt x="873" y="4141"/>
                  </a:lnTo>
                  <a:lnTo>
                    <a:pt x="899" y="4181"/>
                  </a:lnTo>
                  <a:lnTo>
                    <a:pt x="924" y="4219"/>
                  </a:lnTo>
                  <a:lnTo>
                    <a:pt x="974" y="4293"/>
                  </a:lnTo>
                  <a:lnTo>
                    <a:pt x="1025" y="4364"/>
                  </a:lnTo>
                  <a:lnTo>
                    <a:pt x="1036" y="4380"/>
                  </a:lnTo>
                  <a:lnTo>
                    <a:pt x="1050" y="4397"/>
                  </a:lnTo>
                  <a:lnTo>
                    <a:pt x="1065" y="4414"/>
                  </a:lnTo>
                  <a:lnTo>
                    <a:pt x="1081" y="4432"/>
                  </a:lnTo>
                  <a:lnTo>
                    <a:pt x="1115" y="4471"/>
                  </a:lnTo>
                  <a:lnTo>
                    <a:pt x="1153" y="4511"/>
                  </a:lnTo>
                  <a:lnTo>
                    <a:pt x="1193" y="4555"/>
                  </a:lnTo>
                  <a:lnTo>
                    <a:pt x="1233" y="4598"/>
                  </a:lnTo>
                  <a:lnTo>
                    <a:pt x="1275" y="4645"/>
                  </a:lnTo>
                  <a:lnTo>
                    <a:pt x="1316" y="4691"/>
                  </a:lnTo>
                  <a:lnTo>
                    <a:pt x="1336" y="4714"/>
                  </a:lnTo>
                  <a:lnTo>
                    <a:pt x="1355" y="4738"/>
                  </a:lnTo>
                  <a:lnTo>
                    <a:pt x="1373" y="4762"/>
                  </a:lnTo>
                  <a:lnTo>
                    <a:pt x="1391" y="4785"/>
                  </a:lnTo>
                  <a:lnTo>
                    <a:pt x="1408" y="4810"/>
                  </a:lnTo>
                  <a:lnTo>
                    <a:pt x="1423" y="4833"/>
                  </a:lnTo>
                  <a:lnTo>
                    <a:pt x="1438" y="4856"/>
                  </a:lnTo>
                  <a:lnTo>
                    <a:pt x="1451" y="4879"/>
                  </a:lnTo>
                  <a:lnTo>
                    <a:pt x="1463" y="4903"/>
                  </a:lnTo>
                  <a:lnTo>
                    <a:pt x="1473" y="4926"/>
                  </a:lnTo>
                  <a:lnTo>
                    <a:pt x="1482" y="4949"/>
                  </a:lnTo>
                  <a:lnTo>
                    <a:pt x="1489" y="4971"/>
                  </a:lnTo>
                  <a:lnTo>
                    <a:pt x="1494" y="4994"/>
                  </a:lnTo>
                  <a:lnTo>
                    <a:pt x="1497" y="5015"/>
                  </a:lnTo>
                  <a:lnTo>
                    <a:pt x="1498" y="5036"/>
                  </a:lnTo>
                  <a:lnTo>
                    <a:pt x="1496" y="5056"/>
                  </a:lnTo>
                  <a:lnTo>
                    <a:pt x="1495" y="5068"/>
                  </a:lnTo>
                  <a:lnTo>
                    <a:pt x="1493" y="5078"/>
                  </a:lnTo>
                  <a:lnTo>
                    <a:pt x="1490" y="5087"/>
                  </a:lnTo>
                  <a:lnTo>
                    <a:pt x="1488" y="5095"/>
                  </a:lnTo>
                  <a:lnTo>
                    <a:pt x="1482" y="5109"/>
                  </a:lnTo>
                  <a:lnTo>
                    <a:pt x="1473" y="5120"/>
                  </a:lnTo>
                  <a:lnTo>
                    <a:pt x="1465" y="5131"/>
                  </a:lnTo>
                  <a:lnTo>
                    <a:pt x="1455" y="5144"/>
                  </a:lnTo>
                  <a:lnTo>
                    <a:pt x="1445" y="5157"/>
                  </a:lnTo>
                  <a:lnTo>
                    <a:pt x="1433" y="5174"/>
                  </a:lnTo>
                  <a:lnTo>
                    <a:pt x="1429" y="5183"/>
                  </a:lnTo>
                  <a:lnTo>
                    <a:pt x="1422" y="5190"/>
                  </a:lnTo>
                  <a:lnTo>
                    <a:pt x="1417" y="5198"/>
                  </a:lnTo>
                  <a:lnTo>
                    <a:pt x="1410" y="5204"/>
                  </a:lnTo>
                  <a:lnTo>
                    <a:pt x="1395" y="5219"/>
                  </a:lnTo>
                  <a:lnTo>
                    <a:pt x="1378" y="5233"/>
                  </a:lnTo>
                  <a:lnTo>
                    <a:pt x="1360" y="5245"/>
                  </a:lnTo>
                  <a:lnTo>
                    <a:pt x="1340" y="5258"/>
                  </a:lnTo>
                  <a:lnTo>
                    <a:pt x="1319" y="5270"/>
                  </a:lnTo>
                  <a:lnTo>
                    <a:pt x="1299" y="5281"/>
                  </a:lnTo>
                  <a:lnTo>
                    <a:pt x="1255" y="5303"/>
                  </a:lnTo>
                  <a:lnTo>
                    <a:pt x="1214" y="5324"/>
                  </a:lnTo>
                  <a:lnTo>
                    <a:pt x="1177" y="5344"/>
                  </a:lnTo>
                  <a:lnTo>
                    <a:pt x="1147" y="5360"/>
                  </a:lnTo>
                  <a:lnTo>
                    <a:pt x="1077" y="5406"/>
                  </a:lnTo>
                  <a:lnTo>
                    <a:pt x="1000" y="5453"/>
                  </a:lnTo>
                  <a:lnTo>
                    <a:pt x="921" y="5504"/>
                  </a:lnTo>
                  <a:lnTo>
                    <a:pt x="839" y="5558"/>
                  </a:lnTo>
                  <a:lnTo>
                    <a:pt x="755" y="5614"/>
                  </a:lnTo>
                  <a:lnTo>
                    <a:pt x="670" y="5672"/>
                  </a:lnTo>
                  <a:lnTo>
                    <a:pt x="629" y="5703"/>
                  </a:lnTo>
                  <a:lnTo>
                    <a:pt x="587" y="5734"/>
                  </a:lnTo>
                  <a:lnTo>
                    <a:pt x="546" y="5765"/>
                  </a:lnTo>
                  <a:lnTo>
                    <a:pt x="504" y="5797"/>
                  </a:lnTo>
                  <a:lnTo>
                    <a:pt x="464" y="5830"/>
                  </a:lnTo>
                  <a:lnTo>
                    <a:pt x="425" y="5864"/>
                  </a:lnTo>
                  <a:lnTo>
                    <a:pt x="387" y="5898"/>
                  </a:lnTo>
                  <a:lnTo>
                    <a:pt x="349" y="5931"/>
                  </a:lnTo>
                  <a:lnTo>
                    <a:pt x="313" y="5967"/>
                  </a:lnTo>
                  <a:lnTo>
                    <a:pt x="278" y="6002"/>
                  </a:lnTo>
                  <a:lnTo>
                    <a:pt x="245" y="6038"/>
                  </a:lnTo>
                  <a:lnTo>
                    <a:pt x="214" y="6075"/>
                  </a:lnTo>
                  <a:lnTo>
                    <a:pt x="184" y="6112"/>
                  </a:lnTo>
                  <a:lnTo>
                    <a:pt x="155" y="6149"/>
                  </a:lnTo>
                  <a:lnTo>
                    <a:pt x="130" y="6187"/>
                  </a:lnTo>
                  <a:lnTo>
                    <a:pt x="106" y="6226"/>
                  </a:lnTo>
                  <a:lnTo>
                    <a:pt x="85" y="6264"/>
                  </a:lnTo>
                  <a:lnTo>
                    <a:pt x="66" y="6305"/>
                  </a:lnTo>
                  <a:lnTo>
                    <a:pt x="49" y="6344"/>
                  </a:lnTo>
                  <a:lnTo>
                    <a:pt x="35" y="6384"/>
                  </a:lnTo>
                  <a:lnTo>
                    <a:pt x="24" y="6424"/>
                  </a:lnTo>
                  <a:lnTo>
                    <a:pt x="15" y="6463"/>
                  </a:lnTo>
                  <a:lnTo>
                    <a:pt x="8" y="6501"/>
                  </a:lnTo>
                  <a:lnTo>
                    <a:pt x="3" y="6537"/>
                  </a:lnTo>
                  <a:lnTo>
                    <a:pt x="1" y="6573"/>
                  </a:lnTo>
                  <a:lnTo>
                    <a:pt x="0" y="6608"/>
                  </a:lnTo>
                  <a:lnTo>
                    <a:pt x="1" y="6642"/>
                  </a:lnTo>
                  <a:lnTo>
                    <a:pt x="4" y="6676"/>
                  </a:lnTo>
                  <a:lnTo>
                    <a:pt x="8" y="6707"/>
                  </a:lnTo>
                  <a:lnTo>
                    <a:pt x="16" y="6739"/>
                  </a:lnTo>
                  <a:lnTo>
                    <a:pt x="24" y="6769"/>
                  </a:lnTo>
                  <a:lnTo>
                    <a:pt x="34" y="6798"/>
                  </a:lnTo>
                  <a:lnTo>
                    <a:pt x="45" y="6828"/>
                  </a:lnTo>
                  <a:lnTo>
                    <a:pt x="58" y="6855"/>
                  </a:lnTo>
                  <a:lnTo>
                    <a:pt x="73" y="6882"/>
                  </a:lnTo>
                  <a:lnTo>
                    <a:pt x="89" y="6908"/>
                  </a:lnTo>
                  <a:lnTo>
                    <a:pt x="107" y="6934"/>
                  </a:lnTo>
                  <a:lnTo>
                    <a:pt x="125" y="6959"/>
                  </a:lnTo>
                  <a:lnTo>
                    <a:pt x="145" y="6982"/>
                  </a:lnTo>
                  <a:lnTo>
                    <a:pt x="166" y="7006"/>
                  </a:lnTo>
                  <a:lnTo>
                    <a:pt x="189" y="7028"/>
                  </a:lnTo>
                  <a:lnTo>
                    <a:pt x="213" y="7050"/>
                  </a:lnTo>
                  <a:lnTo>
                    <a:pt x="237" y="7070"/>
                  </a:lnTo>
                  <a:lnTo>
                    <a:pt x="262" y="7090"/>
                  </a:lnTo>
                  <a:lnTo>
                    <a:pt x="289" y="7110"/>
                  </a:lnTo>
                  <a:lnTo>
                    <a:pt x="316" y="7129"/>
                  </a:lnTo>
                  <a:lnTo>
                    <a:pt x="345" y="7147"/>
                  </a:lnTo>
                  <a:lnTo>
                    <a:pt x="373" y="7165"/>
                  </a:lnTo>
                  <a:lnTo>
                    <a:pt x="404" y="7182"/>
                  </a:lnTo>
                  <a:lnTo>
                    <a:pt x="434" y="7198"/>
                  </a:lnTo>
                  <a:lnTo>
                    <a:pt x="465" y="7214"/>
                  </a:lnTo>
                  <a:lnTo>
                    <a:pt x="497" y="7229"/>
                  </a:lnTo>
                  <a:lnTo>
                    <a:pt x="523" y="7242"/>
                  </a:lnTo>
                  <a:lnTo>
                    <a:pt x="549" y="7257"/>
                  </a:lnTo>
                  <a:lnTo>
                    <a:pt x="572" y="7274"/>
                  </a:lnTo>
                  <a:lnTo>
                    <a:pt x="595" y="7292"/>
                  </a:lnTo>
                  <a:lnTo>
                    <a:pt x="617" y="7312"/>
                  </a:lnTo>
                  <a:lnTo>
                    <a:pt x="637" y="7333"/>
                  </a:lnTo>
                  <a:lnTo>
                    <a:pt x="656" y="7356"/>
                  </a:lnTo>
                  <a:lnTo>
                    <a:pt x="675" y="7379"/>
                  </a:lnTo>
                  <a:lnTo>
                    <a:pt x="692" y="7403"/>
                  </a:lnTo>
                  <a:lnTo>
                    <a:pt x="709" y="7428"/>
                  </a:lnTo>
                  <a:lnTo>
                    <a:pt x="724" y="7455"/>
                  </a:lnTo>
                  <a:lnTo>
                    <a:pt x="739" y="7482"/>
                  </a:lnTo>
                  <a:lnTo>
                    <a:pt x="754" y="7510"/>
                  </a:lnTo>
                  <a:lnTo>
                    <a:pt x="768" y="7540"/>
                  </a:lnTo>
                  <a:lnTo>
                    <a:pt x="781" y="7568"/>
                  </a:lnTo>
                  <a:lnTo>
                    <a:pt x="794" y="7598"/>
                  </a:lnTo>
                  <a:lnTo>
                    <a:pt x="820" y="7659"/>
                  </a:lnTo>
                  <a:lnTo>
                    <a:pt x="844" y="7721"/>
                  </a:lnTo>
                  <a:lnTo>
                    <a:pt x="868" y="7784"/>
                  </a:lnTo>
                  <a:lnTo>
                    <a:pt x="893" y="7846"/>
                  </a:lnTo>
                  <a:lnTo>
                    <a:pt x="918" y="7907"/>
                  </a:lnTo>
                  <a:lnTo>
                    <a:pt x="945" y="7968"/>
                  </a:lnTo>
                  <a:lnTo>
                    <a:pt x="959" y="7996"/>
                  </a:lnTo>
                  <a:lnTo>
                    <a:pt x="974" y="8026"/>
                  </a:lnTo>
                  <a:lnTo>
                    <a:pt x="990" y="8053"/>
                  </a:lnTo>
                  <a:lnTo>
                    <a:pt x="1006" y="8081"/>
                  </a:lnTo>
                  <a:lnTo>
                    <a:pt x="1045" y="8142"/>
                  </a:lnTo>
                  <a:lnTo>
                    <a:pt x="1083" y="8205"/>
                  </a:lnTo>
                  <a:lnTo>
                    <a:pt x="1122" y="8266"/>
                  </a:lnTo>
                  <a:lnTo>
                    <a:pt x="1162" y="8326"/>
                  </a:lnTo>
                  <a:lnTo>
                    <a:pt x="1202" y="8387"/>
                  </a:lnTo>
                  <a:lnTo>
                    <a:pt x="1243" y="8448"/>
                  </a:lnTo>
                  <a:lnTo>
                    <a:pt x="1284" y="8508"/>
                  </a:lnTo>
                  <a:lnTo>
                    <a:pt x="1326" y="8567"/>
                  </a:lnTo>
                  <a:lnTo>
                    <a:pt x="1367" y="8626"/>
                  </a:lnTo>
                  <a:lnTo>
                    <a:pt x="1411" y="8686"/>
                  </a:lnTo>
                  <a:lnTo>
                    <a:pt x="1453" y="8745"/>
                  </a:lnTo>
                  <a:lnTo>
                    <a:pt x="1496" y="8803"/>
                  </a:lnTo>
                  <a:lnTo>
                    <a:pt x="1541" y="8861"/>
                  </a:lnTo>
                  <a:lnTo>
                    <a:pt x="1585" y="8918"/>
                  </a:lnTo>
                  <a:lnTo>
                    <a:pt x="1630" y="8976"/>
                  </a:lnTo>
                  <a:lnTo>
                    <a:pt x="1675" y="9032"/>
                  </a:lnTo>
                  <a:lnTo>
                    <a:pt x="1704" y="9067"/>
                  </a:lnTo>
                  <a:lnTo>
                    <a:pt x="1732" y="9100"/>
                  </a:lnTo>
                  <a:lnTo>
                    <a:pt x="1762" y="9134"/>
                  </a:lnTo>
                  <a:lnTo>
                    <a:pt x="1792" y="9167"/>
                  </a:lnTo>
                  <a:lnTo>
                    <a:pt x="1824" y="9198"/>
                  </a:lnTo>
                  <a:lnTo>
                    <a:pt x="1856" y="9231"/>
                  </a:lnTo>
                  <a:lnTo>
                    <a:pt x="1889" y="9263"/>
                  </a:lnTo>
                  <a:lnTo>
                    <a:pt x="1923" y="9295"/>
                  </a:lnTo>
                  <a:lnTo>
                    <a:pt x="1956" y="9325"/>
                  </a:lnTo>
                  <a:lnTo>
                    <a:pt x="1991" y="9356"/>
                  </a:lnTo>
                  <a:lnTo>
                    <a:pt x="2027" y="9387"/>
                  </a:lnTo>
                  <a:lnTo>
                    <a:pt x="2063" y="9416"/>
                  </a:lnTo>
                  <a:lnTo>
                    <a:pt x="2099" y="9446"/>
                  </a:lnTo>
                  <a:lnTo>
                    <a:pt x="2136" y="9474"/>
                  </a:lnTo>
                  <a:lnTo>
                    <a:pt x="2173" y="9503"/>
                  </a:lnTo>
                  <a:lnTo>
                    <a:pt x="2211" y="9531"/>
                  </a:lnTo>
                  <a:lnTo>
                    <a:pt x="2287" y="9586"/>
                  </a:lnTo>
                  <a:lnTo>
                    <a:pt x="2365" y="9640"/>
                  </a:lnTo>
                  <a:lnTo>
                    <a:pt x="2442" y="9692"/>
                  </a:lnTo>
                  <a:lnTo>
                    <a:pt x="2520" y="9742"/>
                  </a:lnTo>
                  <a:lnTo>
                    <a:pt x="2598" y="9790"/>
                  </a:lnTo>
                  <a:lnTo>
                    <a:pt x="2677" y="9836"/>
                  </a:lnTo>
                  <a:lnTo>
                    <a:pt x="2754" y="9880"/>
                  </a:lnTo>
                  <a:lnTo>
                    <a:pt x="2830" y="9923"/>
                  </a:lnTo>
                  <a:lnTo>
                    <a:pt x="2905" y="9965"/>
                  </a:lnTo>
                  <a:lnTo>
                    <a:pt x="2974" y="10004"/>
                  </a:lnTo>
                  <a:lnTo>
                    <a:pt x="3035" y="10042"/>
                  </a:lnTo>
                  <a:lnTo>
                    <a:pt x="3093" y="10077"/>
                  </a:lnTo>
                  <a:lnTo>
                    <a:pt x="3150" y="10113"/>
                  </a:lnTo>
                  <a:lnTo>
                    <a:pt x="3208" y="10147"/>
                  </a:lnTo>
                  <a:lnTo>
                    <a:pt x="3269" y="10182"/>
                  </a:lnTo>
                  <a:lnTo>
                    <a:pt x="3334" y="10218"/>
                  </a:lnTo>
                  <a:lnTo>
                    <a:pt x="3340" y="10223"/>
                  </a:lnTo>
                  <a:lnTo>
                    <a:pt x="3344" y="10230"/>
                  </a:lnTo>
                  <a:lnTo>
                    <a:pt x="3348" y="10242"/>
                  </a:lnTo>
                  <a:lnTo>
                    <a:pt x="3351" y="10256"/>
                  </a:lnTo>
                  <a:lnTo>
                    <a:pt x="3354" y="10272"/>
                  </a:lnTo>
                  <a:lnTo>
                    <a:pt x="3358" y="10291"/>
                  </a:lnTo>
                  <a:lnTo>
                    <a:pt x="3360" y="10313"/>
                  </a:lnTo>
                  <a:lnTo>
                    <a:pt x="3362" y="10336"/>
                  </a:lnTo>
                  <a:lnTo>
                    <a:pt x="3364" y="10390"/>
                  </a:lnTo>
                  <a:lnTo>
                    <a:pt x="3364" y="10450"/>
                  </a:lnTo>
                  <a:lnTo>
                    <a:pt x="3363" y="10516"/>
                  </a:lnTo>
                  <a:lnTo>
                    <a:pt x="3361" y="10586"/>
                  </a:lnTo>
                  <a:lnTo>
                    <a:pt x="3357" y="10658"/>
                  </a:lnTo>
                  <a:lnTo>
                    <a:pt x="3351" y="10733"/>
                  </a:lnTo>
                  <a:lnTo>
                    <a:pt x="3344" y="10807"/>
                  </a:lnTo>
                  <a:lnTo>
                    <a:pt x="3336" y="10878"/>
                  </a:lnTo>
                  <a:lnTo>
                    <a:pt x="3327" y="10948"/>
                  </a:lnTo>
                  <a:lnTo>
                    <a:pt x="3316" y="11013"/>
                  </a:lnTo>
                  <a:lnTo>
                    <a:pt x="3311" y="11043"/>
                  </a:lnTo>
                  <a:lnTo>
                    <a:pt x="3305" y="11073"/>
                  </a:lnTo>
                  <a:lnTo>
                    <a:pt x="3299" y="11099"/>
                  </a:lnTo>
                  <a:lnTo>
                    <a:pt x="3293" y="11125"/>
                  </a:lnTo>
                  <a:lnTo>
                    <a:pt x="3282" y="11172"/>
                  </a:lnTo>
                  <a:lnTo>
                    <a:pt x="3278" y="11218"/>
                  </a:lnTo>
                  <a:lnTo>
                    <a:pt x="3278" y="11262"/>
                  </a:lnTo>
                  <a:lnTo>
                    <a:pt x="3284" y="11306"/>
                  </a:lnTo>
                  <a:lnTo>
                    <a:pt x="3293" y="11347"/>
                  </a:lnTo>
                  <a:lnTo>
                    <a:pt x="3307" y="11386"/>
                  </a:lnTo>
                  <a:lnTo>
                    <a:pt x="3324" y="11425"/>
                  </a:lnTo>
                  <a:lnTo>
                    <a:pt x="3346" y="11462"/>
                  </a:lnTo>
                  <a:lnTo>
                    <a:pt x="3370" y="11497"/>
                  </a:lnTo>
                  <a:lnTo>
                    <a:pt x="3398" y="11531"/>
                  </a:lnTo>
                  <a:lnTo>
                    <a:pt x="3428" y="11564"/>
                  </a:lnTo>
                  <a:lnTo>
                    <a:pt x="3461" y="11595"/>
                  </a:lnTo>
                  <a:lnTo>
                    <a:pt x="3497" y="11625"/>
                  </a:lnTo>
                  <a:lnTo>
                    <a:pt x="3534" y="11653"/>
                  </a:lnTo>
                  <a:lnTo>
                    <a:pt x="3573" y="11680"/>
                  </a:lnTo>
                  <a:lnTo>
                    <a:pt x="3615" y="11705"/>
                  </a:lnTo>
                  <a:lnTo>
                    <a:pt x="3656" y="11730"/>
                  </a:lnTo>
                  <a:lnTo>
                    <a:pt x="3699" y="11752"/>
                  </a:lnTo>
                  <a:lnTo>
                    <a:pt x="3742" y="11773"/>
                  </a:lnTo>
                  <a:lnTo>
                    <a:pt x="3787" y="11793"/>
                  </a:lnTo>
                  <a:lnTo>
                    <a:pt x="3831" y="11811"/>
                  </a:lnTo>
                  <a:lnTo>
                    <a:pt x="3875" y="11828"/>
                  </a:lnTo>
                  <a:lnTo>
                    <a:pt x="3918" y="11844"/>
                  </a:lnTo>
                  <a:lnTo>
                    <a:pt x="3961" y="11857"/>
                  </a:lnTo>
                  <a:lnTo>
                    <a:pt x="4004" y="11870"/>
                  </a:lnTo>
                  <a:lnTo>
                    <a:pt x="4044" y="11882"/>
                  </a:lnTo>
                  <a:lnTo>
                    <a:pt x="4083" y="11892"/>
                  </a:lnTo>
                  <a:lnTo>
                    <a:pt x="4121" y="11901"/>
                  </a:lnTo>
                  <a:lnTo>
                    <a:pt x="4156" y="11908"/>
                  </a:lnTo>
                  <a:lnTo>
                    <a:pt x="4190" y="11915"/>
                  </a:lnTo>
                  <a:lnTo>
                    <a:pt x="4220" y="11919"/>
                  </a:lnTo>
                  <a:lnTo>
                    <a:pt x="4248" y="11922"/>
                  </a:lnTo>
                  <a:lnTo>
                    <a:pt x="4360" y="11934"/>
                  </a:lnTo>
                  <a:lnTo>
                    <a:pt x="4472" y="11946"/>
                  </a:lnTo>
                  <a:lnTo>
                    <a:pt x="4583" y="11960"/>
                  </a:lnTo>
                  <a:lnTo>
                    <a:pt x="4695" y="11974"/>
                  </a:lnTo>
                  <a:lnTo>
                    <a:pt x="4806" y="11990"/>
                  </a:lnTo>
                  <a:lnTo>
                    <a:pt x="4917" y="12005"/>
                  </a:lnTo>
                  <a:lnTo>
                    <a:pt x="5027" y="12022"/>
                  </a:lnTo>
                  <a:lnTo>
                    <a:pt x="5138" y="12039"/>
                  </a:lnTo>
                  <a:lnTo>
                    <a:pt x="5248" y="12057"/>
                  </a:lnTo>
                  <a:lnTo>
                    <a:pt x="5358" y="12076"/>
                  </a:lnTo>
                  <a:lnTo>
                    <a:pt x="5469" y="12095"/>
                  </a:lnTo>
                  <a:lnTo>
                    <a:pt x="5579" y="12114"/>
                  </a:lnTo>
                  <a:lnTo>
                    <a:pt x="5689" y="12134"/>
                  </a:lnTo>
                  <a:lnTo>
                    <a:pt x="5799" y="12154"/>
                  </a:lnTo>
                  <a:lnTo>
                    <a:pt x="5910" y="12174"/>
                  </a:lnTo>
                  <a:lnTo>
                    <a:pt x="6020" y="12195"/>
                  </a:lnTo>
                  <a:lnTo>
                    <a:pt x="6089" y="12206"/>
                  </a:lnTo>
                  <a:lnTo>
                    <a:pt x="6159" y="12217"/>
                  </a:lnTo>
                  <a:lnTo>
                    <a:pt x="6231" y="12226"/>
                  </a:lnTo>
                  <a:lnTo>
                    <a:pt x="6303" y="12235"/>
                  </a:lnTo>
                  <a:lnTo>
                    <a:pt x="6376" y="12242"/>
                  </a:lnTo>
                  <a:lnTo>
                    <a:pt x="6450" y="12248"/>
                  </a:lnTo>
                  <a:lnTo>
                    <a:pt x="6524" y="12252"/>
                  </a:lnTo>
                  <a:lnTo>
                    <a:pt x="6598" y="12254"/>
                  </a:lnTo>
                  <a:lnTo>
                    <a:pt x="6672" y="12255"/>
                  </a:lnTo>
                  <a:lnTo>
                    <a:pt x="6746" y="12254"/>
                  </a:lnTo>
                  <a:lnTo>
                    <a:pt x="6819" y="12251"/>
                  </a:lnTo>
                  <a:lnTo>
                    <a:pt x="6893" y="12247"/>
                  </a:lnTo>
                  <a:lnTo>
                    <a:pt x="6929" y="12243"/>
                  </a:lnTo>
                  <a:lnTo>
                    <a:pt x="6965" y="12239"/>
                  </a:lnTo>
                  <a:lnTo>
                    <a:pt x="7001" y="12236"/>
                  </a:lnTo>
                  <a:lnTo>
                    <a:pt x="7037" y="12231"/>
                  </a:lnTo>
                  <a:lnTo>
                    <a:pt x="7072" y="12225"/>
                  </a:lnTo>
                  <a:lnTo>
                    <a:pt x="7106" y="12220"/>
                  </a:lnTo>
                  <a:lnTo>
                    <a:pt x="7141" y="12214"/>
                  </a:lnTo>
                  <a:lnTo>
                    <a:pt x="7176" y="12206"/>
                  </a:lnTo>
                  <a:lnTo>
                    <a:pt x="7232" y="12193"/>
                  </a:lnTo>
                  <a:lnTo>
                    <a:pt x="7284" y="12178"/>
                  </a:lnTo>
                  <a:lnTo>
                    <a:pt x="7331" y="12162"/>
                  </a:lnTo>
                  <a:lnTo>
                    <a:pt x="7372" y="12143"/>
                  </a:lnTo>
                  <a:lnTo>
                    <a:pt x="7410" y="12124"/>
                  </a:lnTo>
                  <a:lnTo>
                    <a:pt x="7444" y="12103"/>
                  </a:lnTo>
                  <a:lnTo>
                    <a:pt x="7473" y="12079"/>
                  </a:lnTo>
                  <a:lnTo>
                    <a:pt x="7499" y="12055"/>
                  </a:lnTo>
                  <a:lnTo>
                    <a:pt x="7521" y="12030"/>
                  </a:lnTo>
                  <a:lnTo>
                    <a:pt x="7539" y="12003"/>
                  </a:lnTo>
                  <a:lnTo>
                    <a:pt x="7555" y="11975"/>
                  </a:lnTo>
                  <a:lnTo>
                    <a:pt x="7566" y="11945"/>
                  </a:lnTo>
                  <a:lnTo>
                    <a:pt x="7576" y="11915"/>
                  </a:lnTo>
                  <a:lnTo>
                    <a:pt x="7582" y="11883"/>
                  </a:lnTo>
                  <a:lnTo>
                    <a:pt x="7587" y="11850"/>
                  </a:lnTo>
                  <a:lnTo>
                    <a:pt x="7589" y="11816"/>
                  </a:lnTo>
                  <a:lnTo>
                    <a:pt x="7589" y="11781"/>
                  </a:lnTo>
                  <a:lnTo>
                    <a:pt x="7587" y="11745"/>
                  </a:lnTo>
                  <a:lnTo>
                    <a:pt x="7582" y="11708"/>
                  </a:lnTo>
                  <a:lnTo>
                    <a:pt x="7577" y="11670"/>
                  </a:lnTo>
                  <a:lnTo>
                    <a:pt x="7570" y="11632"/>
                  </a:lnTo>
                  <a:lnTo>
                    <a:pt x="7562" y="11593"/>
                  </a:lnTo>
                  <a:lnTo>
                    <a:pt x="7553" y="11553"/>
                  </a:lnTo>
                  <a:lnTo>
                    <a:pt x="7543" y="11512"/>
                  </a:lnTo>
                  <a:lnTo>
                    <a:pt x="7522" y="11428"/>
                  </a:lnTo>
                  <a:lnTo>
                    <a:pt x="7499" y="11343"/>
                  </a:lnTo>
                  <a:lnTo>
                    <a:pt x="7488" y="11299"/>
                  </a:lnTo>
                  <a:lnTo>
                    <a:pt x="7478" y="11255"/>
                  </a:lnTo>
                  <a:lnTo>
                    <a:pt x="7467" y="11210"/>
                  </a:lnTo>
                  <a:lnTo>
                    <a:pt x="7457" y="11166"/>
                  </a:lnTo>
                  <a:lnTo>
                    <a:pt x="7554" y="11161"/>
                  </a:lnTo>
                  <a:lnTo>
                    <a:pt x="7649" y="11155"/>
                  </a:lnTo>
                  <a:lnTo>
                    <a:pt x="7744" y="11150"/>
                  </a:lnTo>
                  <a:lnTo>
                    <a:pt x="7837" y="11146"/>
                  </a:lnTo>
                  <a:lnTo>
                    <a:pt x="7930" y="11141"/>
                  </a:lnTo>
                  <a:lnTo>
                    <a:pt x="8022" y="11136"/>
                  </a:lnTo>
                  <a:lnTo>
                    <a:pt x="8114" y="11130"/>
                  </a:lnTo>
                  <a:lnTo>
                    <a:pt x="8205" y="11125"/>
                  </a:lnTo>
                  <a:lnTo>
                    <a:pt x="8297" y="11118"/>
                  </a:lnTo>
                  <a:lnTo>
                    <a:pt x="8388" y="11111"/>
                  </a:lnTo>
                  <a:lnTo>
                    <a:pt x="8479" y="11103"/>
                  </a:lnTo>
                  <a:lnTo>
                    <a:pt x="8571" y="11094"/>
                  </a:lnTo>
                  <a:lnTo>
                    <a:pt x="8663" y="11084"/>
                  </a:lnTo>
                  <a:lnTo>
                    <a:pt x="8755" y="11071"/>
                  </a:lnTo>
                  <a:lnTo>
                    <a:pt x="8848" y="11058"/>
                  </a:lnTo>
                  <a:lnTo>
                    <a:pt x="8942" y="11042"/>
                  </a:lnTo>
                  <a:lnTo>
                    <a:pt x="9040" y="11025"/>
                  </a:lnTo>
                  <a:lnTo>
                    <a:pt x="9138" y="11008"/>
                  </a:lnTo>
                  <a:lnTo>
                    <a:pt x="9237" y="10990"/>
                  </a:lnTo>
                  <a:lnTo>
                    <a:pt x="9337" y="10971"/>
                  </a:lnTo>
                  <a:lnTo>
                    <a:pt x="9435" y="10952"/>
                  </a:lnTo>
                  <a:lnTo>
                    <a:pt x="9534" y="10932"/>
                  </a:lnTo>
                  <a:lnTo>
                    <a:pt x="9634" y="10911"/>
                  </a:lnTo>
                  <a:lnTo>
                    <a:pt x="9733" y="10889"/>
                  </a:lnTo>
                  <a:lnTo>
                    <a:pt x="9833" y="10866"/>
                  </a:lnTo>
                  <a:lnTo>
                    <a:pt x="9931" y="10842"/>
                  </a:lnTo>
                  <a:lnTo>
                    <a:pt x="10029" y="10817"/>
                  </a:lnTo>
                  <a:lnTo>
                    <a:pt x="10127" y="10791"/>
                  </a:lnTo>
                  <a:lnTo>
                    <a:pt x="10223" y="10763"/>
                  </a:lnTo>
                  <a:lnTo>
                    <a:pt x="10319" y="10734"/>
                  </a:lnTo>
                  <a:lnTo>
                    <a:pt x="10414" y="10703"/>
                  </a:lnTo>
                  <a:lnTo>
                    <a:pt x="10508" y="10671"/>
                  </a:lnTo>
                  <a:lnTo>
                    <a:pt x="10550" y="10656"/>
                  </a:lnTo>
                  <a:lnTo>
                    <a:pt x="10590" y="10642"/>
                  </a:lnTo>
                  <a:lnTo>
                    <a:pt x="10630" y="10625"/>
                  </a:lnTo>
                  <a:lnTo>
                    <a:pt x="10669" y="10608"/>
                  </a:lnTo>
                  <a:lnTo>
                    <a:pt x="10709" y="10591"/>
                  </a:lnTo>
                  <a:lnTo>
                    <a:pt x="10747" y="10572"/>
                  </a:lnTo>
                  <a:lnTo>
                    <a:pt x="10787" y="10553"/>
                  </a:lnTo>
                  <a:lnTo>
                    <a:pt x="10825" y="10534"/>
                  </a:lnTo>
                  <a:lnTo>
                    <a:pt x="10901" y="10493"/>
                  </a:lnTo>
                  <a:lnTo>
                    <a:pt x="10977" y="10450"/>
                  </a:lnTo>
                  <a:lnTo>
                    <a:pt x="11051" y="10406"/>
                  </a:lnTo>
                  <a:lnTo>
                    <a:pt x="11125" y="10360"/>
                  </a:lnTo>
                  <a:lnTo>
                    <a:pt x="11199" y="10314"/>
                  </a:lnTo>
                  <a:lnTo>
                    <a:pt x="11272" y="10266"/>
                  </a:lnTo>
                  <a:lnTo>
                    <a:pt x="11345" y="10219"/>
                  </a:lnTo>
                  <a:lnTo>
                    <a:pt x="11418" y="10171"/>
                  </a:lnTo>
                  <a:lnTo>
                    <a:pt x="11491" y="10124"/>
                  </a:lnTo>
                  <a:lnTo>
                    <a:pt x="11565" y="10077"/>
                  </a:lnTo>
                  <a:lnTo>
                    <a:pt x="11639" y="10032"/>
                  </a:lnTo>
                  <a:lnTo>
                    <a:pt x="11713" y="9986"/>
                  </a:lnTo>
                  <a:lnTo>
                    <a:pt x="11740" y="9969"/>
                  </a:lnTo>
                  <a:lnTo>
                    <a:pt x="11787" y="9941"/>
                  </a:lnTo>
                  <a:lnTo>
                    <a:pt x="11847" y="9900"/>
                  </a:lnTo>
                  <a:lnTo>
                    <a:pt x="11921" y="9852"/>
                  </a:lnTo>
                  <a:lnTo>
                    <a:pt x="12004" y="9797"/>
                  </a:lnTo>
                  <a:lnTo>
                    <a:pt x="12095" y="9737"/>
                  </a:lnTo>
                  <a:lnTo>
                    <a:pt x="12188" y="9672"/>
                  </a:lnTo>
                  <a:lnTo>
                    <a:pt x="12283" y="9605"/>
                  </a:lnTo>
                  <a:lnTo>
                    <a:pt x="12377" y="9540"/>
                  </a:lnTo>
                  <a:lnTo>
                    <a:pt x="12466" y="9474"/>
                  </a:lnTo>
                  <a:lnTo>
                    <a:pt x="12507" y="9444"/>
                  </a:lnTo>
                  <a:lnTo>
                    <a:pt x="12547" y="9413"/>
                  </a:lnTo>
                  <a:lnTo>
                    <a:pt x="12584" y="9384"/>
                  </a:lnTo>
                  <a:lnTo>
                    <a:pt x="12619" y="9357"/>
                  </a:lnTo>
                  <a:lnTo>
                    <a:pt x="12650" y="9331"/>
                  </a:lnTo>
                  <a:lnTo>
                    <a:pt x="12677" y="9307"/>
                  </a:lnTo>
                  <a:lnTo>
                    <a:pt x="12702" y="9285"/>
                  </a:lnTo>
                  <a:lnTo>
                    <a:pt x="12721" y="9266"/>
                  </a:lnTo>
                  <a:lnTo>
                    <a:pt x="12735" y="9249"/>
                  </a:lnTo>
                  <a:lnTo>
                    <a:pt x="12745" y="9235"/>
                  </a:lnTo>
                  <a:lnTo>
                    <a:pt x="12749" y="9224"/>
                  </a:lnTo>
                  <a:lnTo>
                    <a:pt x="12748" y="9215"/>
                  </a:lnTo>
                  <a:lnTo>
                    <a:pt x="12776" y="9259"/>
                  </a:lnTo>
                  <a:lnTo>
                    <a:pt x="12802" y="9302"/>
                  </a:lnTo>
                  <a:lnTo>
                    <a:pt x="12826" y="9349"/>
                  </a:lnTo>
                  <a:lnTo>
                    <a:pt x="12850" y="9395"/>
                  </a:lnTo>
                  <a:lnTo>
                    <a:pt x="12872" y="9444"/>
                  </a:lnTo>
                  <a:lnTo>
                    <a:pt x="12891" y="9493"/>
                  </a:lnTo>
                  <a:lnTo>
                    <a:pt x="12910" y="9544"/>
                  </a:lnTo>
                  <a:lnTo>
                    <a:pt x="12928" y="9595"/>
                  </a:lnTo>
                  <a:lnTo>
                    <a:pt x="12944" y="9648"/>
                  </a:lnTo>
                  <a:lnTo>
                    <a:pt x="12960" y="9701"/>
                  </a:lnTo>
                  <a:lnTo>
                    <a:pt x="12973" y="9753"/>
                  </a:lnTo>
                  <a:lnTo>
                    <a:pt x="12987" y="9807"/>
                  </a:lnTo>
                  <a:lnTo>
                    <a:pt x="13013" y="9916"/>
                  </a:lnTo>
                  <a:lnTo>
                    <a:pt x="13036" y="10025"/>
                  </a:lnTo>
                  <a:lnTo>
                    <a:pt x="13057" y="10133"/>
                  </a:lnTo>
                  <a:lnTo>
                    <a:pt x="13079" y="10240"/>
                  </a:lnTo>
                  <a:lnTo>
                    <a:pt x="13101" y="10344"/>
                  </a:lnTo>
                  <a:lnTo>
                    <a:pt x="13124" y="10445"/>
                  </a:lnTo>
                  <a:lnTo>
                    <a:pt x="13136" y="10495"/>
                  </a:lnTo>
                  <a:lnTo>
                    <a:pt x="13149" y="10542"/>
                  </a:lnTo>
                  <a:lnTo>
                    <a:pt x="13163" y="10588"/>
                  </a:lnTo>
                  <a:lnTo>
                    <a:pt x="13178" y="10633"/>
                  </a:lnTo>
                  <a:lnTo>
                    <a:pt x="13192" y="10676"/>
                  </a:lnTo>
                  <a:lnTo>
                    <a:pt x="13209" y="10718"/>
                  </a:lnTo>
                  <a:lnTo>
                    <a:pt x="13227" y="10757"/>
                  </a:lnTo>
                  <a:lnTo>
                    <a:pt x="13245" y="10795"/>
                  </a:lnTo>
                  <a:lnTo>
                    <a:pt x="13347" y="10761"/>
                  </a:lnTo>
                  <a:lnTo>
                    <a:pt x="13447" y="10721"/>
                  </a:lnTo>
                  <a:lnTo>
                    <a:pt x="13548" y="10676"/>
                  </a:lnTo>
                  <a:lnTo>
                    <a:pt x="13646" y="10627"/>
                  </a:lnTo>
                  <a:lnTo>
                    <a:pt x="13743" y="10573"/>
                  </a:lnTo>
                  <a:lnTo>
                    <a:pt x="13838" y="10514"/>
                  </a:lnTo>
                  <a:lnTo>
                    <a:pt x="13933" y="10451"/>
                  </a:lnTo>
                  <a:lnTo>
                    <a:pt x="14026" y="10384"/>
                  </a:lnTo>
                  <a:lnTo>
                    <a:pt x="14116" y="10313"/>
                  </a:lnTo>
                  <a:lnTo>
                    <a:pt x="14203" y="10238"/>
                  </a:lnTo>
                  <a:lnTo>
                    <a:pt x="14289" y="10159"/>
                  </a:lnTo>
                  <a:lnTo>
                    <a:pt x="14372" y="10078"/>
                  </a:lnTo>
                  <a:lnTo>
                    <a:pt x="14453" y="9993"/>
                  </a:lnTo>
                  <a:lnTo>
                    <a:pt x="14531" y="9906"/>
                  </a:lnTo>
                  <a:lnTo>
                    <a:pt x="14605" y="9816"/>
                  </a:lnTo>
                  <a:lnTo>
                    <a:pt x="14677" y="9723"/>
                  </a:lnTo>
                  <a:lnTo>
                    <a:pt x="14745" y="9628"/>
                  </a:lnTo>
                  <a:lnTo>
                    <a:pt x="14809" y="9530"/>
                  </a:lnTo>
                  <a:lnTo>
                    <a:pt x="14870" y="9431"/>
                  </a:lnTo>
                  <a:lnTo>
                    <a:pt x="14927" y="9329"/>
                  </a:lnTo>
                  <a:lnTo>
                    <a:pt x="14978" y="9227"/>
                  </a:lnTo>
                  <a:lnTo>
                    <a:pt x="15027" y="9123"/>
                  </a:lnTo>
                  <a:lnTo>
                    <a:pt x="15070" y="9019"/>
                  </a:lnTo>
                  <a:lnTo>
                    <a:pt x="15111" y="8913"/>
                  </a:lnTo>
                  <a:lnTo>
                    <a:pt x="15144" y="8806"/>
                  </a:lnTo>
                  <a:lnTo>
                    <a:pt x="15174" y="8699"/>
                  </a:lnTo>
                  <a:lnTo>
                    <a:pt x="15198" y="8592"/>
                  </a:lnTo>
                  <a:lnTo>
                    <a:pt x="15217" y="8484"/>
                  </a:lnTo>
                  <a:lnTo>
                    <a:pt x="15230" y="8376"/>
                  </a:lnTo>
                  <a:lnTo>
                    <a:pt x="15239" y="8269"/>
                  </a:lnTo>
                  <a:lnTo>
                    <a:pt x="15241" y="8162"/>
                  </a:lnTo>
                  <a:lnTo>
                    <a:pt x="15236" y="8055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3" name="Freeform 120"/>
            <p:cNvSpPr>
              <a:spLocks noChangeAspect="1"/>
            </p:cNvSpPr>
            <p:nvPr/>
          </p:nvSpPr>
          <p:spPr bwMode="auto">
            <a:xfrm flipH="1">
              <a:off x="3551" y="2990"/>
              <a:ext cx="92" cy="119"/>
            </a:xfrm>
            <a:custGeom>
              <a:avLst/>
              <a:gdLst>
                <a:gd name="T0" fmla="*/ 801 w 3435"/>
                <a:gd name="T1" fmla="*/ 387 h 4446"/>
                <a:gd name="T2" fmla="*/ 660 w 3435"/>
                <a:gd name="T3" fmla="*/ 499 h 4446"/>
                <a:gd name="T4" fmla="*/ 577 w 3435"/>
                <a:gd name="T5" fmla="*/ 559 h 4446"/>
                <a:gd name="T6" fmla="*/ 485 w 3435"/>
                <a:gd name="T7" fmla="*/ 613 h 4446"/>
                <a:gd name="T8" fmla="*/ 466 w 3435"/>
                <a:gd name="T9" fmla="*/ 639 h 4446"/>
                <a:gd name="T10" fmla="*/ 473 w 3435"/>
                <a:gd name="T11" fmla="*/ 692 h 4446"/>
                <a:gd name="T12" fmla="*/ 502 w 3435"/>
                <a:gd name="T13" fmla="*/ 774 h 4446"/>
                <a:gd name="T14" fmla="*/ 510 w 3435"/>
                <a:gd name="T15" fmla="*/ 842 h 4446"/>
                <a:gd name="T16" fmla="*/ 530 w 3435"/>
                <a:gd name="T17" fmla="*/ 1015 h 4446"/>
                <a:gd name="T18" fmla="*/ 544 w 3435"/>
                <a:gd name="T19" fmla="*/ 1172 h 4446"/>
                <a:gd name="T20" fmla="*/ 538 w 3435"/>
                <a:gd name="T21" fmla="*/ 1313 h 4446"/>
                <a:gd name="T22" fmla="*/ 491 w 3435"/>
                <a:gd name="T23" fmla="*/ 1594 h 4446"/>
                <a:gd name="T24" fmla="*/ 423 w 3435"/>
                <a:gd name="T25" fmla="*/ 1912 h 4446"/>
                <a:gd name="T26" fmla="*/ 367 w 3435"/>
                <a:gd name="T27" fmla="*/ 2107 h 4446"/>
                <a:gd name="T28" fmla="*/ 312 w 3435"/>
                <a:gd name="T29" fmla="*/ 2259 h 4446"/>
                <a:gd name="T30" fmla="*/ 246 w 3435"/>
                <a:gd name="T31" fmla="*/ 2408 h 4446"/>
                <a:gd name="T32" fmla="*/ 166 w 3435"/>
                <a:gd name="T33" fmla="*/ 2554 h 4446"/>
                <a:gd name="T34" fmla="*/ 79 w 3435"/>
                <a:gd name="T35" fmla="*/ 2711 h 4446"/>
                <a:gd name="T36" fmla="*/ 24 w 3435"/>
                <a:gd name="T37" fmla="*/ 2863 h 4446"/>
                <a:gd name="T38" fmla="*/ 1 w 3435"/>
                <a:gd name="T39" fmla="*/ 3009 h 4446"/>
                <a:gd name="T40" fmla="*/ 7 w 3435"/>
                <a:gd name="T41" fmla="*/ 3152 h 4446"/>
                <a:gd name="T42" fmla="*/ 33 w 3435"/>
                <a:gd name="T43" fmla="*/ 3296 h 4446"/>
                <a:gd name="T44" fmla="*/ 75 w 3435"/>
                <a:gd name="T45" fmla="*/ 3444 h 4446"/>
                <a:gd name="T46" fmla="*/ 167 w 3435"/>
                <a:gd name="T47" fmla="*/ 3723 h 4446"/>
                <a:gd name="T48" fmla="*/ 269 w 3435"/>
                <a:gd name="T49" fmla="*/ 4045 h 4446"/>
                <a:gd name="T50" fmla="*/ 379 w 3435"/>
                <a:gd name="T51" fmla="*/ 4356 h 4446"/>
                <a:gd name="T52" fmla="*/ 434 w 3435"/>
                <a:gd name="T53" fmla="*/ 4446 h 4446"/>
                <a:gd name="T54" fmla="*/ 507 w 3435"/>
                <a:gd name="T55" fmla="*/ 4425 h 4446"/>
                <a:gd name="T56" fmla="*/ 613 w 3435"/>
                <a:gd name="T57" fmla="*/ 4372 h 4446"/>
                <a:gd name="T58" fmla="*/ 829 w 3435"/>
                <a:gd name="T59" fmla="*/ 4234 h 4446"/>
                <a:gd name="T60" fmla="*/ 1046 w 3435"/>
                <a:gd name="T61" fmla="*/ 4080 h 4446"/>
                <a:gd name="T62" fmla="*/ 1173 w 3435"/>
                <a:gd name="T63" fmla="*/ 3970 h 4446"/>
                <a:gd name="T64" fmla="*/ 1365 w 3435"/>
                <a:gd name="T65" fmla="*/ 3745 h 4446"/>
                <a:gd name="T66" fmla="*/ 1526 w 3435"/>
                <a:gd name="T67" fmla="*/ 3499 h 4446"/>
                <a:gd name="T68" fmla="*/ 1660 w 3435"/>
                <a:gd name="T69" fmla="*/ 3238 h 4446"/>
                <a:gd name="T70" fmla="*/ 1767 w 3435"/>
                <a:gd name="T71" fmla="*/ 2963 h 4446"/>
                <a:gd name="T72" fmla="*/ 1852 w 3435"/>
                <a:gd name="T73" fmla="*/ 2680 h 4446"/>
                <a:gd name="T74" fmla="*/ 1917 w 3435"/>
                <a:gd name="T75" fmla="*/ 2390 h 4446"/>
                <a:gd name="T76" fmla="*/ 1962 w 3435"/>
                <a:gd name="T77" fmla="*/ 2099 h 4446"/>
                <a:gd name="T78" fmla="*/ 2014 w 3435"/>
                <a:gd name="T79" fmla="*/ 1875 h 4446"/>
                <a:gd name="T80" fmla="*/ 2130 w 3435"/>
                <a:gd name="T81" fmla="*/ 1827 h 4446"/>
                <a:gd name="T82" fmla="*/ 2252 w 3435"/>
                <a:gd name="T83" fmla="*/ 1743 h 4446"/>
                <a:gd name="T84" fmla="*/ 2377 w 3435"/>
                <a:gd name="T85" fmla="*/ 1634 h 4446"/>
                <a:gd name="T86" fmla="*/ 2528 w 3435"/>
                <a:gd name="T87" fmla="*/ 1480 h 4446"/>
                <a:gd name="T88" fmla="*/ 2744 w 3435"/>
                <a:gd name="T89" fmla="*/ 1228 h 4446"/>
                <a:gd name="T90" fmla="*/ 2910 w 3435"/>
                <a:gd name="T91" fmla="*/ 1023 h 4446"/>
                <a:gd name="T92" fmla="*/ 3077 w 3435"/>
                <a:gd name="T93" fmla="*/ 796 h 4446"/>
                <a:gd name="T94" fmla="*/ 3225 w 3435"/>
                <a:gd name="T95" fmla="*/ 555 h 4446"/>
                <a:gd name="T96" fmla="*/ 3348 w 3435"/>
                <a:gd name="T97" fmla="*/ 301 h 4446"/>
                <a:gd name="T98" fmla="*/ 3427 w 3435"/>
                <a:gd name="T99" fmla="*/ 91 h 4446"/>
                <a:gd name="T100" fmla="*/ 3434 w 3435"/>
                <a:gd name="T101" fmla="*/ 26 h 4446"/>
                <a:gd name="T102" fmla="*/ 3353 w 3435"/>
                <a:gd name="T103" fmla="*/ 0 h 4446"/>
                <a:gd name="T104" fmla="*/ 3191 w 3435"/>
                <a:gd name="T105" fmla="*/ 0 h 4446"/>
                <a:gd name="T106" fmla="*/ 3018 w 3435"/>
                <a:gd name="T107" fmla="*/ 0 h 4446"/>
                <a:gd name="T108" fmla="*/ 2893 w 3435"/>
                <a:gd name="T109" fmla="*/ 0 h 4446"/>
                <a:gd name="T110" fmla="*/ 2517 w 3435"/>
                <a:gd name="T111" fmla="*/ 2 h 4446"/>
                <a:gd name="T112" fmla="*/ 2206 w 3435"/>
                <a:gd name="T113" fmla="*/ 13 h 4446"/>
                <a:gd name="T114" fmla="*/ 1948 w 3435"/>
                <a:gd name="T115" fmla="*/ 33 h 4446"/>
                <a:gd name="T116" fmla="*/ 1690 w 3435"/>
                <a:gd name="T117" fmla="*/ 67 h 4446"/>
                <a:gd name="T118" fmla="*/ 1438 w 3435"/>
                <a:gd name="T119" fmla="*/ 118 h 4446"/>
                <a:gd name="T120" fmla="*/ 1195 w 3435"/>
                <a:gd name="T121" fmla="*/ 190 h 4446"/>
                <a:gd name="T122" fmla="*/ 970 w 3435"/>
                <a:gd name="T123" fmla="*/ 285 h 444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435"/>
                <a:gd name="T187" fmla="*/ 0 h 4446"/>
                <a:gd name="T188" fmla="*/ 3435 w 3435"/>
                <a:gd name="T189" fmla="*/ 4446 h 444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435" h="4446">
                  <a:moveTo>
                    <a:pt x="917" y="314"/>
                  </a:moveTo>
                  <a:lnTo>
                    <a:pt x="877" y="337"/>
                  </a:lnTo>
                  <a:lnTo>
                    <a:pt x="838" y="361"/>
                  </a:lnTo>
                  <a:lnTo>
                    <a:pt x="801" y="387"/>
                  </a:lnTo>
                  <a:lnTo>
                    <a:pt x="764" y="413"/>
                  </a:lnTo>
                  <a:lnTo>
                    <a:pt x="728" y="441"/>
                  </a:lnTo>
                  <a:lnTo>
                    <a:pt x="694" y="469"/>
                  </a:lnTo>
                  <a:lnTo>
                    <a:pt x="660" y="499"/>
                  </a:lnTo>
                  <a:lnTo>
                    <a:pt x="629" y="530"/>
                  </a:lnTo>
                  <a:lnTo>
                    <a:pt x="619" y="536"/>
                  </a:lnTo>
                  <a:lnTo>
                    <a:pt x="601" y="546"/>
                  </a:lnTo>
                  <a:lnTo>
                    <a:pt x="577" y="559"/>
                  </a:lnTo>
                  <a:lnTo>
                    <a:pt x="548" y="574"/>
                  </a:lnTo>
                  <a:lnTo>
                    <a:pt x="521" y="590"/>
                  </a:lnTo>
                  <a:lnTo>
                    <a:pt x="495" y="605"/>
                  </a:lnTo>
                  <a:lnTo>
                    <a:pt x="485" y="613"/>
                  </a:lnTo>
                  <a:lnTo>
                    <a:pt x="477" y="619"/>
                  </a:lnTo>
                  <a:lnTo>
                    <a:pt x="471" y="626"/>
                  </a:lnTo>
                  <a:lnTo>
                    <a:pt x="468" y="631"/>
                  </a:lnTo>
                  <a:lnTo>
                    <a:pt x="466" y="639"/>
                  </a:lnTo>
                  <a:lnTo>
                    <a:pt x="466" y="649"/>
                  </a:lnTo>
                  <a:lnTo>
                    <a:pt x="467" y="659"/>
                  </a:lnTo>
                  <a:lnTo>
                    <a:pt x="468" y="670"/>
                  </a:lnTo>
                  <a:lnTo>
                    <a:pt x="473" y="692"/>
                  </a:lnTo>
                  <a:lnTo>
                    <a:pt x="482" y="715"/>
                  </a:lnTo>
                  <a:lnTo>
                    <a:pt x="490" y="740"/>
                  </a:lnTo>
                  <a:lnTo>
                    <a:pt x="497" y="763"/>
                  </a:lnTo>
                  <a:lnTo>
                    <a:pt x="502" y="774"/>
                  </a:lnTo>
                  <a:lnTo>
                    <a:pt x="504" y="784"/>
                  </a:lnTo>
                  <a:lnTo>
                    <a:pt x="506" y="794"/>
                  </a:lnTo>
                  <a:lnTo>
                    <a:pt x="507" y="803"/>
                  </a:lnTo>
                  <a:lnTo>
                    <a:pt x="510" y="842"/>
                  </a:lnTo>
                  <a:lnTo>
                    <a:pt x="514" y="879"/>
                  </a:lnTo>
                  <a:lnTo>
                    <a:pt x="518" y="915"/>
                  </a:lnTo>
                  <a:lnTo>
                    <a:pt x="522" y="949"/>
                  </a:lnTo>
                  <a:lnTo>
                    <a:pt x="530" y="1015"/>
                  </a:lnTo>
                  <a:lnTo>
                    <a:pt x="538" y="1077"/>
                  </a:lnTo>
                  <a:lnTo>
                    <a:pt x="541" y="1109"/>
                  </a:lnTo>
                  <a:lnTo>
                    <a:pt x="543" y="1140"/>
                  </a:lnTo>
                  <a:lnTo>
                    <a:pt x="544" y="1172"/>
                  </a:lnTo>
                  <a:lnTo>
                    <a:pt x="544" y="1206"/>
                  </a:lnTo>
                  <a:lnTo>
                    <a:pt x="543" y="1240"/>
                  </a:lnTo>
                  <a:lnTo>
                    <a:pt x="541" y="1276"/>
                  </a:lnTo>
                  <a:lnTo>
                    <a:pt x="538" y="1313"/>
                  </a:lnTo>
                  <a:lnTo>
                    <a:pt x="532" y="1352"/>
                  </a:lnTo>
                  <a:lnTo>
                    <a:pt x="519" y="1432"/>
                  </a:lnTo>
                  <a:lnTo>
                    <a:pt x="505" y="1514"/>
                  </a:lnTo>
                  <a:lnTo>
                    <a:pt x="491" y="1594"/>
                  </a:lnTo>
                  <a:lnTo>
                    <a:pt x="476" y="1674"/>
                  </a:lnTo>
                  <a:lnTo>
                    <a:pt x="460" y="1754"/>
                  </a:lnTo>
                  <a:lnTo>
                    <a:pt x="442" y="1833"/>
                  </a:lnTo>
                  <a:lnTo>
                    <a:pt x="423" y="1912"/>
                  </a:lnTo>
                  <a:lnTo>
                    <a:pt x="402" y="1991"/>
                  </a:lnTo>
                  <a:lnTo>
                    <a:pt x="392" y="2030"/>
                  </a:lnTo>
                  <a:lnTo>
                    <a:pt x="380" y="2068"/>
                  </a:lnTo>
                  <a:lnTo>
                    <a:pt x="367" y="2107"/>
                  </a:lnTo>
                  <a:lnTo>
                    <a:pt x="355" y="2145"/>
                  </a:lnTo>
                  <a:lnTo>
                    <a:pt x="341" y="2183"/>
                  </a:lnTo>
                  <a:lnTo>
                    <a:pt x="327" y="2221"/>
                  </a:lnTo>
                  <a:lnTo>
                    <a:pt x="312" y="2259"/>
                  </a:lnTo>
                  <a:lnTo>
                    <a:pt x="298" y="2296"/>
                  </a:lnTo>
                  <a:lnTo>
                    <a:pt x="281" y="2334"/>
                  </a:lnTo>
                  <a:lnTo>
                    <a:pt x="264" y="2371"/>
                  </a:lnTo>
                  <a:lnTo>
                    <a:pt x="246" y="2408"/>
                  </a:lnTo>
                  <a:lnTo>
                    <a:pt x="228" y="2445"/>
                  </a:lnTo>
                  <a:lnTo>
                    <a:pt x="209" y="2481"/>
                  </a:lnTo>
                  <a:lnTo>
                    <a:pt x="188" y="2518"/>
                  </a:lnTo>
                  <a:lnTo>
                    <a:pt x="166" y="2554"/>
                  </a:lnTo>
                  <a:lnTo>
                    <a:pt x="145" y="2590"/>
                  </a:lnTo>
                  <a:lnTo>
                    <a:pt x="120" y="2630"/>
                  </a:lnTo>
                  <a:lnTo>
                    <a:pt x="98" y="2670"/>
                  </a:lnTo>
                  <a:lnTo>
                    <a:pt x="79" y="2711"/>
                  </a:lnTo>
                  <a:lnTo>
                    <a:pt x="61" y="2749"/>
                  </a:lnTo>
                  <a:lnTo>
                    <a:pt x="46" y="2788"/>
                  </a:lnTo>
                  <a:lnTo>
                    <a:pt x="33" y="2826"/>
                  </a:lnTo>
                  <a:lnTo>
                    <a:pt x="24" y="2863"/>
                  </a:lnTo>
                  <a:lnTo>
                    <a:pt x="15" y="2900"/>
                  </a:lnTo>
                  <a:lnTo>
                    <a:pt x="9" y="2937"/>
                  </a:lnTo>
                  <a:lnTo>
                    <a:pt x="5" y="2973"/>
                  </a:lnTo>
                  <a:lnTo>
                    <a:pt x="1" y="3009"/>
                  </a:lnTo>
                  <a:lnTo>
                    <a:pt x="0" y="3045"/>
                  </a:lnTo>
                  <a:lnTo>
                    <a:pt x="1" y="3081"/>
                  </a:lnTo>
                  <a:lnTo>
                    <a:pt x="4" y="3117"/>
                  </a:lnTo>
                  <a:lnTo>
                    <a:pt x="7" y="3152"/>
                  </a:lnTo>
                  <a:lnTo>
                    <a:pt x="12" y="3188"/>
                  </a:lnTo>
                  <a:lnTo>
                    <a:pt x="18" y="3224"/>
                  </a:lnTo>
                  <a:lnTo>
                    <a:pt x="26" y="3260"/>
                  </a:lnTo>
                  <a:lnTo>
                    <a:pt x="33" y="3296"/>
                  </a:lnTo>
                  <a:lnTo>
                    <a:pt x="43" y="3333"/>
                  </a:lnTo>
                  <a:lnTo>
                    <a:pt x="53" y="3370"/>
                  </a:lnTo>
                  <a:lnTo>
                    <a:pt x="64" y="3407"/>
                  </a:lnTo>
                  <a:lnTo>
                    <a:pt x="75" y="3444"/>
                  </a:lnTo>
                  <a:lnTo>
                    <a:pt x="88" y="3482"/>
                  </a:lnTo>
                  <a:lnTo>
                    <a:pt x="114" y="3561"/>
                  </a:lnTo>
                  <a:lnTo>
                    <a:pt x="140" y="3641"/>
                  </a:lnTo>
                  <a:lnTo>
                    <a:pt x="167" y="3723"/>
                  </a:lnTo>
                  <a:lnTo>
                    <a:pt x="195" y="3810"/>
                  </a:lnTo>
                  <a:lnTo>
                    <a:pt x="219" y="3888"/>
                  </a:lnTo>
                  <a:lnTo>
                    <a:pt x="244" y="3967"/>
                  </a:lnTo>
                  <a:lnTo>
                    <a:pt x="269" y="4045"/>
                  </a:lnTo>
                  <a:lnTo>
                    <a:pt x="295" y="4123"/>
                  </a:lnTo>
                  <a:lnTo>
                    <a:pt x="322" y="4201"/>
                  </a:lnTo>
                  <a:lnTo>
                    <a:pt x="350" y="4278"/>
                  </a:lnTo>
                  <a:lnTo>
                    <a:pt x="379" y="4356"/>
                  </a:lnTo>
                  <a:lnTo>
                    <a:pt x="408" y="4433"/>
                  </a:lnTo>
                  <a:lnTo>
                    <a:pt x="413" y="4440"/>
                  </a:lnTo>
                  <a:lnTo>
                    <a:pt x="422" y="4444"/>
                  </a:lnTo>
                  <a:lnTo>
                    <a:pt x="434" y="4446"/>
                  </a:lnTo>
                  <a:lnTo>
                    <a:pt x="449" y="4444"/>
                  </a:lnTo>
                  <a:lnTo>
                    <a:pt x="466" y="4440"/>
                  </a:lnTo>
                  <a:lnTo>
                    <a:pt x="485" y="4434"/>
                  </a:lnTo>
                  <a:lnTo>
                    <a:pt x="507" y="4425"/>
                  </a:lnTo>
                  <a:lnTo>
                    <a:pt x="531" y="4414"/>
                  </a:lnTo>
                  <a:lnTo>
                    <a:pt x="557" y="4401"/>
                  </a:lnTo>
                  <a:lnTo>
                    <a:pt x="584" y="4387"/>
                  </a:lnTo>
                  <a:lnTo>
                    <a:pt x="613" y="4372"/>
                  </a:lnTo>
                  <a:lnTo>
                    <a:pt x="642" y="4354"/>
                  </a:lnTo>
                  <a:lnTo>
                    <a:pt x="704" y="4317"/>
                  </a:lnTo>
                  <a:lnTo>
                    <a:pt x="767" y="4275"/>
                  </a:lnTo>
                  <a:lnTo>
                    <a:pt x="829" y="4234"/>
                  </a:lnTo>
                  <a:lnTo>
                    <a:pt x="891" y="4192"/>
                  </a:lnTo>
                  <a:lnTo>
                    <a:pt x="949" y="4151"/>
                  </a:lnTo>
                  <a:lnTo>
                    <a:pt x="1001" y="4114"/>
                  </a:lnTo>
                  <a:lnTo>
                    <a:pt x="1046" y="4080"/>
                  </a:lnTo>
                  <a:lnTo>
                    <a:pt x="1082" y="4053"/>
                  </a:lnTo>
                  <a:lnTo>
                    <a:pt x="1108" y="4033"/>
                  </a:lnTo>
                  <a:lnTo>
                    <a:pt x="1120" y="4023"/>
                  </a:lnTo>
                  <a:lnTo>
                    <a:pt x="1173" y="3970"/>
                  </a:lnTo>
                  <a:lnTo>
                    <a:pt x="1224" y="3916"/>
                  </a:lnTo>
                  <a:lnTo>
                    <a:pt x="1273" y="3860"/>
                  </a:lnTo>
                  <a:lnTo>
                    <a:pt x="1320" y="3803"/>
                  </a:lnTo>
                  <a:lnTo>
                    <a:pt x="1365" y="3745"/>
                  </a:lnTo>
                  <a:lnTo>
                    <a:pt x="1408" y="3685"/>
                  </a:lnTo>
                  <a:lnTo>
                    <a:pt x="1449" y="3624"/>
                  </a:lnTo>
                  <a:lnTo>
                    <a:pt x="1488" y="3563"/>
                  </a:lnTo>
                  <a:lnTo>
                    <a:pt x="1526" y="3499"/>
                  </a:lnTo>
                  <a:lnTo>
                    <a:pt x="1562" y="3436"/>
                  </a:lnTo>
                  <a:lnTo>
                    <a:pt x="1596" y="3370"/>
                  </a:lnTo>
                  <a:lnTo>
                    <a:pt x="1629" y="3305"/>
                  </a:lnTo>
                  <a:lnTo>
                    <a:pt x="1660" y="3238"/>
                  </a:lnTo>
                  <a:lnTo>
                    <a:pt x="1689" y="3170"/>
                  </a:lnTo>
                  <a:lnTo>
                    <a:pt x="1717" y="3102"/>
                  </a:lnTo>
                  <a:lnTo>
                    <a:pt x="1743" y="3033"/>
                  </a:lnTo>
                  <a:lnTo>
                    <a:pt x="1767" y="2963"/>
                  </a:lnTo>
                  <a:lnTo>
                    <a:pt x="1791" y="2893"/>
                  </a:lnTo>
                  <a:lnTo>
                    <a:pt x="1813" y="2823"/>
                  </a:lnTo>
                  <a:lnTo>
                    <a:pt x="1833" y="2751"/>
                  </a:lnTo>
                  <a:lnTo>
                    <a:pt x="1852" y="2680"/>
                  </a:lnTo>
                  <a:lnTo>
                    <a:pt x="1870" y="2608"/>
                  </a:lnTo>
                  <a:lnTo>
                    <a:pt x="1887" y="2535"/>
                  </a:lnTo>
                  <a:lnTo>
                    <a:pt x="1902" y="2463"/>
                  </a:lnTo>
                  <a:lnTo>
                    <a:pt x="1917" y="2390"/>
                  </a:lnTo>
                  <a:lnTo>
                    <a:pt x="1929" y="2317"/>
                  </a:lnTo>
                  <a:lnTo>
                    <a:pt x="1941" y="2245"/>
                  </a:lnTo>
                  <a:lnTo>
                    <a:pt x="1953" y="2172"/>
                  </a:lnTo>
                  <a:lnTo>
                    <a:pt x="1962" y="2099"/>
                  </a:lnTo>
                  <a:lnTo>
                    <a:pt x="1971" y="2026"/>
                  </a:lnTo>
                  <a:lnTo>
                    <a:pt x="1979" y="1954"/>
                  </a:lnTo>
                  <a:lnTo>
                    <a:pt x="1986" y="1882"/>
                  </a:lnTo>
                  <a:lnTo>
                    <a:pt x="2014" y="1875"/>
                  </a:lnTo>
                  <a:lnTo>
                    <a:pt x="2041" y="1867"/>
                  </a:lnTo>
                  <a:lnTo>
                    <a:pt x="2071" y="1856"/>
                  </a:lnTo>
                  <a:lnTo>
                    <a:pt x="2101" y="1842"/>
                  </a:lnTo>
                  <a:lnTo>
                    <a:pt x="2130" y="1827"/>
                  </a:lnTo>
                  <a:lnTo>
                    <a:pt x="2160" y="1809"/>
                  </a:lnTo>
                  <a:lnTo>
                    <a:pt x="2190" y="1789"/>
                  </a:lnTo>
                  <a:lnTo>
                    <a:pt x="2221" y="1766"/>
                  </a:lnTo>
                  <a:lnTo>
                    <a:pt x="2252" y="1743"/>
                  </a:lnTo>
                  <a:lnTo>
                    <a:pt x="2284" y="1718"/>
                  </a:lnTo>
                  <a:lnTo>
                    <a:pt x="2314" y="1691"/>
                  </a:lnTo>
                  <a:lnTo>
                    <a:pt x="2345" y="1664"/>
                  </a:lnTo>
                  <a:lnTo>
                    <a:pt x="2377" y="1634"/>
                  </a:lnTo>
                  <a:lnTo>
                    <a:pt x="2407" y="1605"/>
                  </a:lnTo>
                  <a:lnTo>
                    <a:pt x="2438" y="1574"/>
                  </a:lnTo>
                  <a:lnTo>
                    <a:pt x="2469" y="1543"/>
                  </a:lnTo>
                  <a:lnTo>
                    <a:pt x="2528" y="1480"/>
                  </a:lnTo>
                  <a:lnTo>
                    <a:pt x="2586" y="1415"/>
                  </a:lnTo>
                  <a:lnTo>
                    <a:pt x="2641" y="1351"/>
                  </a:lnTo>
                  <a:lnTo>
                    <a:pt x="2694" y="1288"/>
                  </a:lnTo>
                  <a:lnTo>
                    <a:pt x="2744" y="1228"/>
                  </a:lnTo>
                  <a:lnTo>
                    <a:pt x="2789" y="1172"/>
                  </a:lnTo>
                  <a:lnTo>
                    <a:pt x="2829" y="1121"/>
                  </a:lnTo>
                  <a:lnTo>
                    <a:pt x="2866" y="1077"/>
                  </a:lnTo>
                  <a:lnTo>
                    <a:pt x="2910" y="1023"/>
                  </a:lnTo>
                  <a:lnTo>
                    <a:pt x="2953" y="967"/>
                  </a:lnTo>
                  <a:lnTo>
                    <a:pt x="2995" y="911"/>
                  </a:lnTo>
                  <a:lnTo>
                    <a:pt x="3036" y="854"/>
                  </a:lnTo>
                  <a:lnTo>
                    <a:pt x="3077" y="796"/>
                  </a:lnTo>
                  <a:lnTo>
                    <a:pt x="3116" y="737"/>
                  </a:lnTo>
                  <a:lnTo>
                    <a:pt x="3153" y="676"/>
                  </a:lnTo>
                  <a:lnTo>
                    <a:pt x="3190" y="616"/>
                  </a:lnTo>
                  <a:lnTo>
                    <a:pt x="3225" y="555"/>
                  </a:lnTo>
                  <a:lnTo>
                    <a:pt x="3257" y="492"/>
                  </a:lnTo>
                  <a:lnTo>
                    <a:pt x="3289" y="429"/>
                  </a:lnTo>
                  <a:lnTo>
                    <a:pt x="3320" y="365"/>
                  </a:lnTo>
                  <a:lnTo>
                    <a:pt x="3348" y="301"/>
                  </a:lnTo>
                  <a:lnTo>
                    <a:pt x="3375" y="235"/>
                  </a:lnTo>
                  <a:lnTo>
                    <a:pt x="3400" y="170"/>
                  </a:lnTo>
                  <a:lnTo>
                    <a:pt x="3424" y="103"/>
                  </a:lnTo>
                  <a:lnTo>
                    <a:pt x="3427" y="91"/>
                  </a:lnTo>
                  <a:lnTo>
                    <a:pt x="3430" y="78"/>
                  </a:lnTo>
                  <a:lnTo>
                    <a:pt x="3432" y="64"/>
                  </a:lnTo>
                  <a:lnTo>
                    <a:pt x="3433" y="51"/>
                  </a:lnTo>
                  <a:lnTo>
                    <a:pt x="3434" y="26"/>
                  </a:lnTo>
                  <a:lnTo>
                    <a:pt x="3435" y="0"/>
                  </a:lnTo>
                  <a:lnTo>
                    <a:pt x="3409" y="0"/>
                  </a:lnTo>
                  <a:lnTo>
                    <a:pt x="3381" y="0"/>
                  </a:lnTo>
                  <a:lnTo>
                    <a:pt x="3353" y="0"/>
                  </a:lnTo>
                  <a:lnTo>
                    <a:pt x="3320" y="0"/>
                  </a:lnTo>
                  <a:lnTo>
                    <a:pt x="3277" y="0"/>
                  </a:lnTo>
                  <a:lnTo>
                    <a:pt x="3233" y="0"/>
                  </a:lnTo>
                  <a:lnTo>
                    <a:pt x="3191" y="0"/>
                  </a:lnTo>
                  <a:lnTo>
                    <a:pt x="3148" y="0"/>
                  </a:lnTo>
                  <a:lnTo>
                    <a:pt x="3104" y="0"/>
                  </a:lnTo>
                  <a:lnTo>
                    <a:pt x="3061" y="0"/>
                  </a:lnTo>
                  <a:lnTo>
                    <a:pt x="3018" y="0"/>
                  </a:lnTo>
                  <a:lnTo>
                    <a:pt x="2975" y="0"/>
                  </a:lnTo>
                  <a:lnTo>
                    <a:pt x="2949" y="0"/>
                  </a:lnTo>
                  <a:lnTo>
                    <a:pt x="2922" y="0"/>
                  </a:lnTo>
                  <a:lnTo>
                    <a:pt x="2893" y="0"/>
                  </a:lnTo>
                  <a:lnTo>
                    <a:pt x="2860" y="0"/>
                  </a:lnTo>
                  <a:lnTo>
                    <a:pt x="2751" y="0"/>
                  </a:lnTo>
                  <a:lnTo>
                    <a:pt x="2637" y="1"/>
                  </a:lnTo>
                  <a:lnTo>
                    <a:pt x="2517" y="2"/>
                  </a:lnTo>
                  <a:lnTo>
                    <a:pt x="2396" y="5"/>
                  </a:lnTo>
                  <a:lnTo>
                    <a:pt x="2333" y="7"/>
                  </a:lnTo>
                  <a:lnTo>
                    <a:pt x="2270" y="10"/>
                  </a:lnTo>
                  <a:lnTo>
                    <a:pt x="2206" y="13"/>
                  </a:lnTo>
                  <a:lnTo>
                    <a:pt x="2142" y="18"/>
                  </a:lnTo>
                  <a:lnTo>
                    <a:pt x="2078" y="22"/>
                  </a:lnTo>
                  <a:lnTo>
                    <a:pt x="2014" y="27"/>
                  </a:lnTo>
                  <a:lnTo>
                    <a:pt x="1948" y="33"/>
                  </a:lnTo>
                  <a:lnTo>
                    <a:pt x="1884" y="40"/>
                  </a:lnTo>
                  <a:lnTo>
                    <a:pt x="1819" y="48"/>
                  </a:lnTo>
                  <a:lnTo>
                    <a:pt x="1755" y="57"/>
                  </a:lnTo>
                  <a:lnTo>
                    <a:pt x="1690" y="67"/>
                  </a:lnTo>
                  <a:lnTo>
                    <a:pt x="1627" y="78"/>
                  </a:lnTo>
                  <a:lnTo>
                    <a:pt x="1562" y="90"/>
                  </a:lnTo>
                  <a:lnTo>
                    <a:pt x="1500" y="103"/>
                  </a:lnTo>
                  <a:lnTo>
                    <a:pt x="1438" y="118"/>
                  </a:lnTo>
                  <a:lnTo>
                    <a:pt x="1375" y="134"/>
                  </a:lnTo>
                  <a:lnTo>
                    <a:pt x="1314" y="151"/>
                  </a:lnTo>
                  <a:lnTo>
                    <a:pt x="1255" y="170"/>
                  </a:lnTo>
                  <a:lnTo>
                    <a:pt x="1195" y="190"/>
                  </a:lnTo>
                  <a:lnTo>
                    <a:pt x="1137" y="211"/>
                  </a:lnTo>
                  <a:lnTo>
                    <a:pt x="1080" y="234"/>
                  </a:lnTo>
                  <a:lnTo>
                    <a:pt x="1024" y="259"/>
                  </a:lnTo>
                  <a:lnTo>
                    <a:pt x="970" y="285"/>
                  </a:lnTo>
                  <a:lnTo>
                    <a:pt x="917" y="314"/>
                  </a:lnTo>
                  <a:close/>
                </a:path>
              </a:pathLst>
            </a:custGeom>
            <a:solidFill>
              <a:srgbClr val="D1B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4" name="Freeform 121"/>
            <p:cNvSpPr>
              <a:spLocks noChangeAspect="1"/>
            </p:cNvSpPr>
            <p:nvPr/>
          </p:nvSpPr>
          <p:spPr bwMode="auto">
            <a:xfrm flipH="1">
              <a:off x="3790" y="2985"/>
              <a:ext cx="172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5" name="Freeform 122"/>
            <p:cNvSpPr>
              <a:spLocks noChangeAspect="1"/>
            </p:cNvSpPr>
            <p:nvPr/>
          </p:nvSpPr>
          <p:spPr bwMode="auto">
            <a:xfrm flipH="1">
              <a:off x="3821" y="3010"/>
              <a:ext cx="141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6" name="Freeform 123"/>
            <p:cNvSpPr>
              <a:spLocks noChangeAspect="1"/>
            </p:cNvSpPr>
            <p:nvPr/>
          </p:nvSpPr>
          <p:spPr bwMode="auto">
            <a:xfrm flipH="1">
              <a:off x="3913" y="2905"/>
              <a:ext cx="62" cy="112"/>
            </a:xfrm>
            <a:custGeom>
              <a:avLst/>
              <a:gdLst>
                <a:gd name="T0" fmla="*/ 394 w 2333"/>
                <a:gd name="T1" fmla="*/ 142 h 4213"/>
                <a:gd name="T2" fmla="*/ 346 w 2333"/>
                <a:gd name="T3" fmla="*/ 210 h 4213"/>
                <a:gd name="T4" fmla="*/ 319 w 2333"/>
                <a:gd name="T5" fmla="*/ 289 h 4213"/>
                <a:gd name="T6" fmla="*/ 306 w 2333"/>
                <a:gd name="T7" fmla="*/ 374 h 4213"/>
                <a:gd name="T8" fmla="*/ 313 w 2333"/>
                <a:gd name="T9" fmla="*/ 541 h 4213"/>
                <a:gd name="T10" fmla="*/ 342 w 2333"/>
                <a:gd name="T11" fmla="*/ 709 h 4213"/>
                <a:gd name="T12" fmla="*/ 395 w 2333"/>
                <a:gd name="T13" fmla="*/ 849 h 4213"/>
                <a:gd name="T14" fmla="*/ 468 w 2333"/>
                <a:gd name="T15" fmla="*/ 975 h 4213"/>
                <a:gd name="T16" fmla="*/ 593 w 2333"/>
                <a:gd name="T17" fmla="*/ 1139 h 4213"/>
                <a:gd name="T18" fmla="*/ 781 w 2333"/>
                <a:gd name="T19" fmla="*/ 1370 h 4213"/>
                <a:gd name="T20" fmla="*/ 942 w 2333"/>
                <a:gd name="T21" fmla="*/ 1607 h 4213"/>
                <a:gd name="T22" fmla="*/ 1094 w 2333"/>
                <a:gd name="T23" fmla="*/ 1847 h 4213"/>
                <a:gd name="T24" fmla="*/ 1248 w 2333"/>
                <a:gd name="T25" fmla="*/ 2084 h 4213"/>
                <a:gd name="T26" fmla="*/ 1385 w 2333"/>
                <a:gd name="T27" fmla="*/ 2283 h 4213"/>
                <a:gd name="T28" fmla="*/ 1430 w 2333"/>
                <a:gd name="T29" fmla="*/ 2376 h 4213"/>
                <a:gd name="T30" fmla="*/ 1444 w 2333"/>
                <a:gd name="T31" fmla="*/ 2449 h 4213"/>
                <a:gd name="T32" fmla="*/ 1428 w 2333"/>
                <a:gd name="T33" fmla="*/ 2525 h 4213"/>
                <a:gd name="T34" fmla="*/ 1381 w 2333"/>
                <a:gd name="T35" fmla="*/ 2606 h 4213"/>
                <a:gd name="T36" fmla="*/ 1296 w 2333"/>
                <a:gd name="T37" fmla="*/ 2699 h 4213"/>
                <a:gd name="T38" fmla="*/ 1082 w 2333"/>
                <a:gd name="T39" fmla="*/ 2889 h 4213"/>
                <a:gd name="T40" fmla="*/ 858 w 2333"/>
                <a:gd name="T41" fmla="*/ 3060 h 4213"/>
                <a:gd name="T42" fmla="*/ 620 w 2333"/>
                <a:gd name="T43" fmla="*/ 3215 h 4213"/>
                <a:gd name="T44" fmla="*/ 380 w 2333"/>
                <a:gd name="T45" fmla="*/ 3363 h 4213"/>
                <a:gd name="T46" fmla="*/ 218 w 2333"/>
                <a:gd name="T47" fmla="*/ 3487 h 4213"/>
                <a:gd name="T48" fmla="*/ 120 w 2333"/>
                <a:gd name="T49" fmla="*/ 3589 h 4213"/>
                <a:gd name="T50" fmla="*/ 46 w 2333"/>
                <a:gd name="T51" fmla="*/ 3708 h 4213"/>
                <a:gd name="T52" fmla="*/ 5 w 2333"/>
                <a:gd name="T53" fmla="*/ 3841 h 4213"/>
                <a:gd name="T54" fmla="*/ 13 w 2333"/>
                <a:gd name="T55" fmla="*/ 4039 h 4213"/>
                <a:gd name="T56" fmla="*/ 110 w 2333"/>
                <a:gd name="T57" fmla="*/ 4175 h 4213"/>
                <a:gd name="T58" fmla="*/ 272 w 2333"/>
                <a:gd name="T59" fmla="*/ 4213 h 4213"/>
                <a:gd name="T60" fmla="*/ 472 w 2333"/>
                <a:gd name="T61" fmla="*/ 4184 h 4213"/>
                <a:gd name="T62" fmla="*/ 680 w 2333"/>
                <a:gd name="T63" fmla="*/ 4113 h 4213"/>
                <a:gd name="T64" fmla="*/ 985 w 2333"/>
                <a:gd name="T65" fmla="*/ 3974 h 4213"/>
                <a:gd name="T66" fmla="*/ 1203 w 2333"/>
                <a:gd name="T67" fmla="*/ 3861 h 4213"/>
                <a:gd name="T68" fmla="*/ 1443 w 2333"/>
                <a:gd name="T69" fmla="*/ 3716 h 4213"/>
                <a:gd name="T70" fmla="*/ 1686 w 2333"/>
                <a:gd name="T71" fmla="*/ 3544 h 4213"/>
                <a:gd name="T72" fmla="*/ 1914 w 2333"/>
                <a:gd name="T73" fmla="*/ 3353 h 4213"/>
                <a:gd name="T74" fmla="*/ 2108 w 2333"/>
                <a:gd name="T75" fmla="*/ 3148 h 4213"/>
                <a:gd name="T76" fmla="*/ 2250 w 2333"/>
                <a:gd name="T77" fmla="*/ 2935 h 4213"/>
                <a:gd name="T78" fmla="*/ 2330 w 2333"/>
                <a:gd name="T79" fmla="*/ 2670 h 4213"/>
                <a:gd name="T80" fmla="*/ 2308 w 2333"/>
                <a:gd name="T81" fmla="*/ 2348 h 4213"/>
                <a:gd name="T82" fmla="*/ 2201 w 2333"/>
                <a:gd name="T83" fmla="*/ 2013 h 4213"/>
                <a:gd name="T84" fmla="*/ 2037 w 2333"/>
                <a:gd name="T85" fmla="*/ 1678 h 4213"/>
                <a:gd name="T86" fmla="*/ 1848 w 2333"/>
                <a:gd name="T87" fmla="*/ 1358 h 4213"/>
                <a:gd name="T88" fmla="*/ 1599 w 2333"/>
                <a:gd name="T89" fmla="*/ 963 h 4213"/>
                <a:gd name="T90" fmla="*/ 1492 w 2333"/>
                <a:gd name="T91" fmla="*/ 777 h 4213"/>
                <a:gd name="T92" fmla="*/ 1348 w 2333"/>
                <a:gd name="T93" fmla="*/ 480 h 4213"/>
                <a:gd name="T94" fmla="*/ 1256 w 2333"/>
                <a:gd name="T95" fmla="*/ 319 h 4213"/>
                <a:gd name="T96" fmla="*/ 1146 w 2333"/>
                <a:gd name="T97" fmla="*/ 179 h 4213"/>
                <a:gd name="T98" fmla="*/ 1008 w 2333"/>
                <a:gd name="T99" fmla="*/ 70 h 4213"/>
                <a:gd name="T100" fmla="*/ 835 w 2333"/>
                <a:gd name="T101" fmla="*/ 7 h 4213"/>
                <a:gd name="T102" fmla="*/ 705 w 2333"/>
                <a:gd name="T103" fmla="*/ 2 h 4213"/>
                <a:gd name="T104" fmla="*/ 582 w 2333"/>
                <a:gd name="T105" fmla="*/ 28 h 4213"/>
                <a:gd name="T106" fmla="*/ 470 w 2333"/>
                <a:gd name="T107" fmla="*/ 81 h 4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3"/>
                <a:gd name="T163" fmla="*/ 0 h 4213"/>
                <a:gd name="T164" fmla="*/ 2333 w 2333"/>
                <a:gd name="T165" fmla="*/ 4213 h 4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3" h="4213">
                  <a:moveTo>
                    <a:pt x="449" y="95"/>
                  </a:moveTo>
                  <a:lnTo>
                    <a:pt x="434" y="106"/>
                  </a:lnTo>
                  <a:lnTo>
                    <a:pt x="419" y="117"/>
                  </a:lnTo>
                  <a:lnTo>
                    <a:pt x="407" y="129"/>
                  </a:lnTo>
                  <a:lnTo>
                    <a:pt x="394" y="142"/>
                  </a:lnTo>
                  <a:lnTo>
                    <a:pt x="383" y="154"/>
                  </a:lnTo>
                  <a:lnTo>
                    <a:pt x="373" y="168"/>
                  </a:lnTo>
                  <a:lnTo>
                    <a:pt x="363" y="182"/>
                  </a:lnTo>
                  <a:lnTo>
                    <a:pt x="355" y="197"/>
                  </a:lnTo>
                  <a:lnTo>
                    <a:pt x="346" y="210"/>
                  </a:lnTo>
                  <a:lnTo>
                    <a:pt x="340" y="226"/>
                  </a:lnTo>
                  <a:lnTo>
                    <a:pt x="334" y="241"/>
                  </a:lnTo>
                  <a:lnTo>
                    <a:pt x="327" y="257"/>
                  </a:lnTo>
                  <a:lnTo>
                    <a:pt x="323" y="273"/>
                  </a:lnTo>
                  <a:lnTo>
                    <a:pt x="319" y="289"/>
                  </a:lnTo>
                  <a:lnTo>
                    <a:pt x="315" y="306"/>
                  </a:lnTo>
                  <a:lnTo>
                    <a:pt x="313" y="322"/>
                  </a:lnTo>
                  <a:lnTo>
                    <a:pt x="309" y="339"/>
                  </a:lnTo>
                  <a:lnTo>
                    <a:pt x="307" y="357"/>
                  </a:lnTo>
                  <a:lnTo>
                    <a:pt x="306" y="374"/>
                  </a:lnTo>
                  <a:lnTo>
                    <a:pt x="305" y="392"/>
                  </a:lnTo>
                  <a:lnTo>
                    <a:pt x="305" y="429"/>
                  </a:lnTo>
                  <a:lnTo>
                    <a:pt x="306" y="466"/>
                  </a:lnTo>
                  <a:lnTo>
                    <a:pt x="308" y="503"/>
                  </a:lnTo>
                  <a:lnTo>
                    <a:pt x="313" y="541"/>
                  </a:lnTo>
                  <a:lnTo>
                    <a:pt x="317" y="579"/>
                  </a:lnTo>
                  <a:lnTo>
                    <a:pt x="322" y="619"/>
                  </a:lnTo>
                  <a:lnTo>
                    <a:pt x="327" y="649"/>
                  </a:lnTo>
                  <a:lnTo>
                    <a:pt x="334" y="680"/>
                  </a:lnTo>
                  <a:lnTo>
                    <a:pt x="342" y="709"/>
                  </a:lnTo>
                  <a:lnTo>
                    <a:pt x="351" y="739"/>
                  </a:lnTo>
                  <a:lnTo>
                    <a:pt x="360" y="768"/>
                  </a:lnTo>
                  <a:lnTo>
                    <a:pt x="371" y="795"/>
                  </a:lnTo>
                  <a:lnTo>
                    <a:pt x="382" y="823"/>
                  </a:lnTo>
                  <a:lnTo>
                    <a:pt x="395" y="849"/>
                  </a:lnTo>
                  <a:lnTo>
                    <a:pt x="408" y="875"/>
                  </a:lnTo>
                  <a:lnTo>
                    <a:pt x="423" y="901"/>
                  </a:lnTo>
                  <a:lnTo>
                    <a:pt x="436" y="926"/>
                  </a:lnTo>
                  <a:lnTo>
                    <a:pt x="452" y="951"/>
                  </a:lnTo>
                  <a:lnTo>
                    <a:pt x="468" y="975"/>
                  </a:lnTo>
                  <a:lnTo>
                    <a:pt x="485" y="999"/>
                  </a:lnTo>
                  <a:lnTo>
                    <a:pt x="502" y="1023"/>
                  </a:lnTo>
                  <a:lnTo>
                    <a:pt x="520" y="1047"/>
                  </a:lnTo>
                  <a:lnTo>
                    <a:pt x="556" y="1093"/>
                  </a:lnTo>
                  <a:lnTo>
                    <a:pt x="593" y="1139"/>
                  </a:lnTo>
                  <a:lnTo>
                    <a:pt x="631" y="1184"/>
                  </a:lnTo>
                  <a:lnTo>
                    <a:pt x="669" y="1230"/>
                  </a:lnTo>
                  <a:lnTo>
                    <a:pt x="707" y="1276"/>
                  </a:lnTo>
                  <a:lnTo>
                    <a:pt x="745" y="1323"/>
                  </a:lnTo>
                  <a:lnTo>
                    <a:pt x="781" y="1370"/>
                  </a:lnTo>
                  <a:lnTo>
                    <a:pt x="816" y="1418"/>
                  </a:lnTo>
                  <a:lnTo>
                    <a:pt x="849" y="1465"/>
                  </a:lnTo>
                  <a:lnTo>
                    <a:pt x="880" y="1512"/>
                  </a:lnTo>
                  <a:lnTo>
                    <a:pt x="911" y="1560"/>
                  </a:lnTo>
                  <a:lnTo>
                    <a:pt x="942" y="1607"/>
                  </a:lnTo>
                  <a:lnTo>
                    <a:pt x="972" y="1655"/>
                  </a:lnTo>
                  <a:lnTo>
                    <a:pt x="1003" y="1703"/>
                  </a:lnTo>
                  <a:lnTo>
                    <a:pt x="1034" y="1751"/>
                  </a:lnTo>
                  <a:lnTo>
                    <a:pt x="1063" y="1798"/>
                  </a:lnTo>
                  <a:lnTo>
                    <a:pt x="1094" y="1847"/>
                  </a:lnTo>
                  <a:lnTo>
                    <a:pt x="1125" y="1895"/>
                  </a:lnTo>
                  <a:lnTo>
                    <a:pt x="1154" y="1942"/>
                  </a:lnTo>
                  <a:lnTo>
                    <a:pt x="1185" y="1990"/>
                  </a:lnTo>
                  <a:lnTo>
                    <a:pt x="1217" y="2037"/>
                  </a:lnTo>
                  <a:lnTo>
                    <a:pt x="1248" y="2084"/>
                  </a:lnTo>
                  <a:lnTo>
                    <a:pt x="1280" y="2130"/>
                  </a:lnTo>
                  <a:lnTo>
                    <a:pt x="1313" y="2176"/>
                  </a:lnTo>
                  <a:lnTo>
                    <a:pt x="1339" y="2214"/>
                  </a:lnTo>
                  <a:lnTo>
                    <a:pt x="1363" y="2249"/>
                  </a:lnTo>
                  <a:lnTo>
                    <a:pt x="1385" y="2283"/>
                  </a:lnTo>
                  <a:lnTo>
                    <a:pt x="1403" y="2314"/>
                  </a:lnTo>
                  <a:lnTo>
                    <a:pt x="1411" y="2330"/>
                  </a:lnTo>
                  <a:lnTo>
                    <a:pt x="1419" y="2345"/>
                  </a:lnTo>
                  <a:lnTo>
                    <a:pt x="1425" y="2360"/>
                  </a:lnTo>
                  <a:lnTo>
                    <a:pt x="1430" y="2376"/>
                  </a:lnTo>
                  <a:lnTo>
                    <a:pt x="1436" y="2391"/>
                  </a:lnTo>
                  <a:lnTo>
                    <a:pt x="1439" y="2405"/>
                  </a:lnTo>
                  <a:lnTo>
                    <a:pt x="1442" y="2420"/>
                  </a:lnTo>
                  <a:lnTo>
                    <a:pt x="1443" y="2434"/>
                  </a:lnTo>
                  <a:lnTo>
                    <a:pt x="1444" y="2449"/>
                  </a:lnTo>
                  <a:lnTo>
                    <a:pt x="1443" y="2463"/>
                  </a:lnTo>
                  <a:lnTo>
                    <a:pt x="1441" y="2478"/>
                  </a:lnTo>
                  <a:lnTo>
                    <a:pt x="1438" y="2494"/>
                  </a:lnTo>
                  <a:lnTo>
                    <a:pt x="1434" y="2509"/>
                  </a:lnTo>
                  <a:lnTo>
                    <a:pt x="1428" y="2525"/>
                  </a:lnTo>
                  <a:lnTo>
                    <a:pt x="1422" y="2541"/>
                  </a:lnTo>
                  <a:lnTo>
                    <a:pt x="1413" y="2557"/>
                  </a:lnTo>
                  <a:lnTo>
                    <a:pt x="1404" y="2572"/>
                  </a:lnTo>
                  <a:lnTo>
                    <a:pt x="1393" y="2589"/>
                  </a:lnTo>
                  <a:lnTo>
                    <a:pt x="1381" y="2606"/>
                  </a:lnTo>
                  <a:lnTo>
                    <a:pt x="1367" y="2623"/>
                  </a:lnTo>
                  <a:lnTo>
                    <a:pt x="1351" y="2642"/>
                  </a:lnTo>
                  <a:lnTo>
                    <a:pt x="1334" y="2660"/>
                  </a:lnTo>
                  <a:lnTo>
                    <a:pt x="1316" y="2679"/>
                  </a:lnTo>
                  <a:lnTo>
                    <a:pt x="1296" y="2699"/>
                  </a:lnTo>
                  <a:lnTo>
                    <a:pt x="1254" y="2738"/>
                  </a:lnTo>
                  <a:lnTo>
                    <a:pt x="1211" y="2776"/>
                  </a:lnTo>
                  <a:lnTo>
                    <a:pt x="1168" y="2815"/>
                  </a:lnTo>
                  <a:lnTo>
                    <a:pt x="1126" y="2852"/>
                  </a:lnTo>
                  <a:lnTo>
                    <a:pt x="1082" y="2889"/>
                  </a:lnTo>
                  <a:lnTo>
                    <a:pt x="1038" y="2923"/>
                  </a:lnTo>
                  <a:lnTo>
                    <a:pt x="994" y="2958"/>
                  </a:lnTo>
                  <a:lnTo>
                    <a:pt x="949" y="2993"/>
                  </a:lnTo>
                  <a:lnTo>
                    <a:pt x="904" y="3027"/>
                  </a:lnTo>
                  <a:lnTo>
                    <a:pt x="858" y="3060"/>
                  </a:lnTo>
                  <a:lnTo>
                    <a:pt x="812" y="3093"/>
                  </a:lnTo>
                  <a:lnTo>
                    <a:pt x="765" y="3124"/>
                  </a:lnTo>
                  <a:lnTo>
                    <a:pt x="718" y="3155"/>
                  </a:lnTo>
                  <a:lnTo>
                    <a:pt x="669" y="3186"/>
                  </a:lnTo>
                  <a:lnTo>
                    <a:pt x="620" y="3215"/>
                  </a:lnTo>
                  <a:lnTo>
                    <a:pt x="571" y="3245"/>
                  </a:lnTo>
                  <a:lnTo>
                    <a:pt x="524" y="3272"/>
                  </a:lnTo>
                  <a:lnTo>
                    <a:pt x="477" y="3301"/>
                  </a:lnTo>
                  <a:lnTo>
                    <a:pt x="428" y="3332"/>
                  </a:lnTo>
                  <a:lnTo>
                    <a:pt x="380" y="3363"/>
                  </a:lnTo>
                  <a:lnTo>
                    <a:pt x="333" y="3396"/>
                  </a:lnTo>
                  <a:lnTo>
                    <a:pt x="285" y="3431"/>
                  </a:lnTo>
                  <a:lnTo>
                    <a:pt x="263" y="3449"/>
                  </a:lnTo>
                  <a:lnTo>
                    <a:pt x="241" y="3468"/>
                  </a:lnTo>
                  <a:lnTo>
                    <a:pt x="218" y="3487"/>
                  </a:lnTo>
                  <a:lnTo>
                    <a:pt x="197" y="3506"/>
                  </a:lnTo>
                  <a:lnTo>
                    <a:pt x="177" y="3526"/>
                  </a:lnTo>
                  <a:lnTo>
                    <a:pt x="157" y="3547"/>
                  </a:lnTo>
                  <a:lnTo>
                    <a:pt x="138" y="3568"/>
                  </a:lnTo>
                  <a:lnTo>
                    <a:pt x="120" y="3589"/>
                  </a:lnTo>
                  <a:lnTo>
                    <a:pt x="103" y="3612"/>
                  </a:lnTo>
                  <a:lnTo>
                    <a:pt x="87" y="3635"/>
                  </a:lnTo>
                  <a:lnTo>
                    <a:pt x="73" y="3658"/>
                  </a:lnTo>
                  <a:lnTo>
                    <a:pt x="59" y="3683"/>
                  </a:lnTo>
                  <a:lnTo>
                    <a:pt x="46" y="3708"/>
                  </a:lnTo>
                  <a:lnTo>
                    <a:pt x="34" y="3732"/>
                  </a:lnTo>
                  <a:lnTo>
                    <a:pt x="25" y="3759"/>
                  </a:lnTo>
                  <a:lnTo>
                    <a:pt x="16" y="3785"/>
                  </a:lnTo>
                  <a:lnTo>
                    <a:pt x="10" y="3813"/>
                  </a:lnTo>
                  <a:lnTo>
                    <a:pt x="5" y="3841"/>
                  </a:lnTo>
                  <a:lnTo>
                    <a:pt x="2" y="3870"/>
                  </a:lnTo>
                  <a:lnTo>
                    <a:pt x="0" y="3899"/>
                  </a:lnTo>
                  <a:lnTo>
                    <a:pt x="1" y="3951"/>
                  </a:lnTo>
                  <a:lnTo>
                    <a:pt x="5" y="3998"/>
                  </a:lnTo>
                  <a:lnTo>
                    <a:pt x="13" y="4039"/>
                  </a:lnTo>
                  <a:lnTo>
                    <a:pt x="26" y="4076"/>
                  </a:lnTo>
                  <a:lnTo>
                    <a:pt x="43" y="4107"/>
                  </a:lnTo>
                  <a:lnTo>
                    <a:pt x="62" y="4134"/>
                  </a:lnTo>
                  <a:lnTo>
                    <a:pt x="84" y="4156"/>
                  </a:lnTo>
                  <a:lnTo>
                    <a:pt x="110" y="4175"/>
                  </a:lnTo>
                  <a:lnTo>
                    <a:pt x="138" y="4190"/>
                  </a:lnTo>
                  <a:lnTo>
                    <a:pt x="169" y="4201"/>
                  </a:lnTo>
                  <a:lnTo>
                    <a:pt x="202" y="4208"/>
                  </a:lnTo>
                  <a:lnTo>
                    <a:pt x="235" y="4212"/>
                  </a:lnTo>
                  <a:lnTo>
                    <a:pt x="272" y="4213"/>
                  </a:lnTo>
                  <a:lnTo>
                    <a:pt x="310" y="4212"/>
                  </a:lnTo>
                  <a:lnTo>
                    <a:pt x="350" y="4208"/>
                  </a:lnTo>
                  <a:lnTo>
                    <a:pt x="390" y="4202"/>
                  </a:lnTo>
                  <a:lnTo>
                    <a:pt x="430" y="4193"/>
                  </a:lnTo>
                  <a:lnTo>
                    <a:pt x="472" y="4184"/>
                  </a:lnTo>
                  <a:lnTo>
                    <a:pt x="514" y="4172"/>
                  </a:lnTo>
                  <a:lnTo>
                    <a:pt x="556" y="4158"/>
                  </a:lnTo>
                  <a:lnTo>
                    <a:pt x="597" y="4144"/>
                  </a:lnTo>
                  <a:lnTo>
                    <a:pt x="639" y="4129"/>
                  </a:lnTo>
                  <a:lnTo>
                    <a:pt x="680" y="4113"/>
                  </a:lnTo>
                  <a:lnTo>
                    <a:pt x="720" y="4096"/>
                  </a:lnTo>
                  <a:lnTo>
                    <a:pt x="797" y="4063"/>
                  </a:lnTo>
                  <a:lnTo>
                    <a:pt x="869" y="4030"/>
                  </a:lnTo>
                  <a:lnTo>
                    <a:pt x="932" y="4000"/>
                  </a:lnTo>
                  <a:lnTo>
                    <a:pt x="985" y="3974"/>
                  </a:lnTo>
                  <a:lnTo>
                    <a:pt x="1026" y="3954"/>
                  </a:lnTo>
                  <a:lnTo>
                    <a:pt x="1069" y="3933"/>
                  </a:lnTo>
                  <a:lnTo>
                    <a:pt x="1113" y="3911"/>
                  </a:lnTo>
                  <a:lnTo>
                    <a:pt x="1158" y="3887"/>
                  </a:lnTo>
                  <a:lnTo>
                    <a:pt x="1203" y="3861"/>
                  </a:lnTo>
                  <a:lnTo>
                    <a:pt x="1251" y="3835"/>
                  </a:lnTo>
                  <a:lnTo>
                    <a:pt x="1297" y="3806"/>
                  </a:lnTo>
                  <a:lnTo>
                    <a:pt x="1346" y="3778"/>
                  </a:lnTo>
                  <a:lnTo>
                    <a:pt x="1394" y="3747"/>
                  </a:lnTo>
                  <a:lnTo>
                    <a:pt x="1443" y="3716"/>
                  </a:lnTo>
                  <a:lnTo>
                    <a:pt x="1492" y="3684"/>
                  </a:lnTo>
                  <a:lnTo>
                    <a:pt x="1540" y="3650"/>
                  </a:lnTo>
                  <a:lnTo>
                    <a:pt x="1589" y="3616"/>
                  </a:lnTo>
                  <a:lnTo>
                    <a:pt x="1638" y="3581"/>
                  </a:lnTo>
                  <a:lnTo>
                    <a:pt x="1686" y="3544"/>
                  </a:lnTo>
                  <a:lnTo>
                    <a:pt x="1733" y="3507"/>
                  </a:lnTo>
                  <a:lnTo>
                    <a:pt x="1779" y="3470"/>
                  </a:lnTo>
                  <a:lnTo>
                    <a:pt x="1826" y="3432"/>
                  </a:lnTo>
                  <a:lnTo>
                    <a:pt x="1870" y="3393"/>
                  </a:lnTo>
                  <a:lnTo>
                    <a:pt x="1914" y="3353"/>
                  </a:lnTo>
                  <a:lnTo>
                    <a:pt x="1956" y="3312"/>
                  </a:lnTo>
                  <a:lnTo>
                    <a:pt x="1996" y="3272"/>
                  </a:lnTo>
                  <a:lnTo>
                    <a:pt x="2035" y="3231"/>
                  </a:lnTo>
                  <a:lnTo>
                    <a:pt x="2072" y="3190"/>
                  </a:lnTo>
                  <a:lnTo>
                    <a:pt x="2108" y="3148"/>
                  </a:lnTo>
                  <a:lnTo>
                    <a:pt x="2141" y="3105"/>
                  </a:lnTo>
                  <a:lnTo>
                    <a:pt x="2172" y="3063"/>
                  </a:lnTo>
                  <a:lnTo>
                    <a:pt x="2201" y="3021"/>
                  </a:lnTo>
                  <a:lnTo>
                    <a:pt x="2227" y="2977"/>
                  </a:lnTo>
                  <a:lnTo>
                    <a:pt x="2250" y="2935"/>
                  </a:lnTo>
                  <a:lnTo>
                    <a:pt x="2271" y="2892"/>
                  </a:lnTo>
                  <a:lnTo>
                    <a:pt x="2289" y="2848"/>
                  </a:lnTo>
                  <a:lnTo>
                    <a:pt x="2307" y="2790"/>
                  </a:lnTo>
                  <a:lnTo>
                    <a:pt x="2321" y="2730"/>
                  </a:lnTo>
                  <a:lnTo>
                    <a:pt x="2330" y="2670"/>
                  </a:lnTo>
                  <a:lnTo>
                    <a:pt x="2333" y="2607"/>
                  </a:lnTo>
                  <a:lnTo>
                    <a:pt x="2333" y="2544"/>
                  </a:lnTo>
                  <a:lnTo>
                    <a:pt x="2329" y="2479"/>
                  </a:lnTo>
                  <a:lnTo>
                    <a:pt x="2321" y="2415"/>
                  </a:lnTo>
                  <a:lnTo>
                    <a:pt x="2308" y="2348"/>
                  </a:lnTo>
                  <a:lnTo>
                    <a:pt x="2293" y="2283"/>
                  </a:lnTo>
                  <a:lnTo>
                    <a:pt x="2274" y="2215"/>
                  </a:lnTo>
                  <a:lnTo>
                    <a:pt x="2252" y="2148"/>
                  </a:lnTo>
                  <a:lnTo>
                    <a:pt x="2228" y="2081"/>
                  </a:lnTo>
                  <a:lnTo>
                    <a:pt x="2201" y="2013"/>
                  </a:lnTo>
                  <a:lnTo>
                    <a:pt x="2172" y="1945"/>
                  </a:lnTo>
                  <a:lnTo>
                    <a:pt x="2141" y="1878"/>
                  </a:lnTo>
                  <a:lnTo>
                    <a:pt x="2108" y="1811"/>
                  </a:lnTo>
                  <a:lnTo>
                    <a:pt x="2073" y="1745"/>
                  </a:lnTo>
                  <a:lnTo>
                    <a:pt x="2037" y="1678"/>
                  </a:lnTo>
                  <a:lnTo>
                    <a:pt x="2001" y="1612"/>
                  </a:lnTo>
                  <a:lnTo>
                    <a:pt x="1963" y="1547"/>
                  </a:lnTo>
                  <a:lnTo>
                    <a:pt x="1925" y="1483"/>
                  </a:lnTo>
                  <a:lnTo>
                    <a:pt x="1887" y="1420"/>
                  </a:lnTo>
                  <a:lnTo>
                    <a:pt x="1848" y="1358"/>
                  </a:lnTo>
                  <a:lnTo>
                    <a:pt x="1810" y="1297"/>
                  </a:lnTo>
                  <a:lnTo>
                    <a:pt x="1736" y="1179"/>
                  </a:lnTo>
                  <a:lnTo>
                    <a:pt x="1664" y="1068"/>
                  </a:lnTo>
                  <a:lnTo>
                    <a:pt x="1630" y="1015"/>
                  </a:lnTo>
                  <a:lnTo>
                    <a:pt x="1599" y="963"/>
                  </a:lnTo>
                  <a:lnTo>
                    <a:pt x="1569" y="915"/>
                  </a:lnTo>
                  <a:lnTo>
                    <a:pt x="1540" y="868"/>
                  </a:lnTo>
                  <a:lnTo>
                    <a:pt x="1524" y="838"/>
                  </a:lnTo>
                  <a:lnTo>
                    <a:pt x="1508" y="808"/>
                  </a:lnTo>
                  <a:lnTo>
                    <a:pt x="1492" y="777"/>
                  </a:lnTo>
                  <a:lnTo>
                    <a:pt x="1476" y="745"/>
                  </a:lnTo>
                  <a:lnTo>
                    <a:pt x="1444" y="681"/>
                  </a:lnTo>
                  <a:lnTo>
                    <a:pt x="1412" y="614"/>
                  </a:lnTo>
                  <a:lnTo>
                    <a:pt x="1381" y="548"/>
                  </a:lnTo>
                  <a:lnTo>
                    <a:pt x="1348" y="480"/>
                  </a:lnTo>
                  <a:lnTo>
                    <a:pt x="1330" y="447"/>
                  </a:lnTo>
                  <a:lnTo>
                    <a:pt x="1313" y="414"/>
                  </a:lnTo>
                  <a:lnTo>
                    <a:pt x="1294" y="383"/>
                  </a:lnTo>
                  <a:lnTo>
                    <a:pt x="1276" y="350"/>
                  </a:lnTo>
                  <a:lnTo>
                    <a:pt x="1256" y="319"/>
                  </a:lnTo>
                  <a:lnTo>
                    <a:pt x="1236" y="290"/>
                  </a:lnTo>
                  <a:lnTo>
                    <a:pt x="1215" y="260"/>
                  </a:lnTo>
                  <a:lnTo>
                    <a:pt x="1192" y="232"/>
                  </a:lnTo>
                  <a:lnTo>
                    <a:pt x="1169" y="204"/>
                  </a:lnTo>
                  <a:lnTo>
                    <a:pt x="1146" y="179"/>
                  </a:lnTo>
                  <a:lnTo>
                    <a:pt x="1121" y="153"/>
                  </a:lnTo>
                  <a:lnTo>
                    <a:pt x="1094" y="130"/>
                  </a:lnTo>
                  <a:lnTo>
                    <a:pt x="1067" y="109"/>
                  </a:lnTo>
                  <a:lnTo>
                    <a:pt x="1038" y="89"/>
                  </a:lnTo>
                  <a:lnTo>
                    <a:pt x="1008" y="70"/>
                  </a:lnTo>
                  <a:lnTo>
                    <a:pt x="977" y="54"/>
                  </a:lnTo>
                  <a:lnTo>
                    <a:pt x="944" y="39"/>
                  </a:lnTo>
                  <a:lnTo>
                    <a:pt x="909" y="26"/>
                  </a:lnTo>
                  <a:lnTo>
                    <a:pt x="873" y="16"/>
                  </a:lnTo>
                  <a:lnTo>
                    <a:pt x="835" y="7"/>
                  </a:lnTo>
                  <a:lnTo>
                    <a:pt x="809" y="4"/>
                  </a:lnTo>
                  <a:lnTo>
                    <a:pt x="783" y="1"/>
                  </a:lnTo>
                  <a:lnTo>
                    <a:pt x="757" y="0"/>
                  </a:lnTo>
                  <a:lnTo>
                    <a:pt x="730" y="0"/>
                  </a:lnTo>
                  <a:lnTo>
                    <a:pt x="705" y="2"/>
                  </a:lnTo>
                  <a:lnTo>
                    <a:pt x="680" y="4"/>
                  </a:lnTo>
                  <a:lnTo>
                    <a:pt x="655" y="8"/>
                  </a:lnTo>
                  <a:lnTo>
                    <a:pt x="630" y="14"/>
                  </a:lnTo>
                  <a:lnTo>
                    <a:pt x="606" y="20"/>
                  </a:lnTo>
                  <a:lnTo>
                    <a:pt x="582" y="28"/>
                  </a:lnTo>
                  <a:lnTo>
                    <a:pt x="558" y="36"/>
                  </a:lnTo>
                  <a:lnTo>
                    <a:pt x="536" y="47"/>
                  </a:lnTo>
                  <a:lnTo>
                    <a:pt x="512" y="57"/>
                  </a:lnTo>
                  <a:lnTo>
                    <a:pt x="491" y="69"/>
                  </a:lnTo>
                  <a:lnTo>
                    <a:pt x="470" y="81"/>
                  </a:lnTo>
                  <a:lnTo>
                    <a:pt x="449" y="95"/>
                  </a:lnTo>
                  <a:close/>
                </a:path>
              </a:pathLst>
            </a:custGeom>
            <a:solidFill>
              <a:srgbClr val="F9E0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7" name="Freeform 124"/>
            <p:cNvSpPr>
              <a:spLocks noChangeAspect="1"/>
            </p:cNvSpPr>
            <p:nvPr/>
          </p:nvSpPr>
          <p:spPr bwMode="auto">
            <a:xfrm flipH="1">
              <a:off x="3913" y="2930"/>
              <a:ext cx="61" cy="87"/>
            </a:xfrm>
            <a:custGeom>
              <a:avLst/>
              <a:gdLst>
                <a:gd name="T0" fmla="*/ 1588 w 2280"/>
                <a:gd name="T1" fmla="*/ 118 h 3272"/>
                <a:gd name="T2" fmla="*/ 1673 w 2280"/>
                <a:gd name="T3" fmla="*/ 305 h 3272"/>
                <a:gd name="T4" fmla="*/ 1752 w 2280"/>
                <a:gd name="T5" fmla="*/ 500 h 3272"/>
                <a:gd name="T6" fmla="*/ 1824 w 2280"/>
                <a:gd name="T7" fmla="*/ 698 h 3272"/>
                <a:gd name="T8" fmla="*/ 1885 w 2280"/>
                <a:gd name="T9" fmla="*/ 895 h 3272"/>
                <a:gd name="T10" fmla="*/ 1934 w 2280"/>
                <a:gd name="T11" fmla="*/ 1087 h 3272"/>
                <a:gd name="T12" fmla="*/ 1969 w 2280"/>
                <a:gd name="T13" fmla="*/ 1268 h 3272"/>
                <a:gd name="T14" fmla="*/ 1987 w 2280"/>
                <a:gd name="T15" fmla="*/ 1436 h 3272"/>
                <a:gd name="T16" fmla="*/ 1984 w 2280"/>
                <a:gd name="T17" fmla="*/ 1585 h 3272"/>
                <a:gd name="T18" fmla="*/ 1962 w 2280"/>
                <a:gd name="T19" fmla="*/ 1711 h 3272"/>
                <a:gd name="T20" fmla="*/ 1917 w 2280"/>
                <a:gd name="T21" fmla="*/ 1809 h 3272"/>
                <a:gd name="T22" fmla="*/ 1786 w 2280"/>
                <a:gd name="T23" fmla="*/ 1981 h 3272"/>
                <a:gd name="T24" fmla="*/ 1642 w 2280"/>
                <a:gd name="T25" fmla="*/ 2144 h 3272"/>
                <a:gd name="T26" fmla="*/ 1486 w 2280"/>
                <a:gd name="T27" fmla="*/ 2298 h 3272"/>
                <a:gd name="T28" fmla="*/ 1320 w 2280"/>
                <a:gd name="T29" fmla="*/ 2442 h 3272"/>
                <a:gd name="T30" fmla="*/ 1144 w 2280"/>
                <a:gd name="T31" fmla="*/ 2579 h 3272"/>
                <a:gd name="T32" fmla="*/ 959 w 2280"/>
                <a:gd name="T33" fmla="*/ 2704 h 3272"/>
                <a:gd name="T34" fmla="*/ 765 w 2280"/>
                <a:gd name="T35" fmla="*/ 2823 h 3272"/>
                <a:gd name="T36" fmla="*/ 564 w 2280"/>
                <a:gd name="T37" fmla="*/ 2932 h 3272"/>
                <a:gd name="T38" fmla="*/ 357 w 2280"/>
                <a:gd name="T39" fmla="*/ 3032 h 3272"/>
                <a:gd name="T40" fmla="*/ 144 w 2280"/>
                <a:gd name="T41" fmla="*/ 3124 h 3272"/>
                <a:gd name="T42" fmla="*/ 16 w 2280"/>
                <a:gd name="T43" fmla="*/ 3202 h 3272"/>
                <a:gd name="T44" fmla="*/ 81 w 2280"/>
                <a:gd name="T45" fmla="*/ 3247 h 3272"/>
                <a:gd name="T46" fmla="*/ 159 w 2280"/>
                <a:gd name="T47" fmla="*/ 3269 h 3272"/>
                <a:gd name="T48" fmla="*/ 249 w 2280"/>
                <a:gd name="T49" fmla="*/ 3271 h 3272"/>
                <a:gd name="T50" fmla="*/ 347 w 2280"/>
                <a:gd name="T51" fmla="*/ 3258 h 3272"/>
                <a:gd name="T52" fmla="*/ 450 w 2280"/>
                <a:gd name="T53" fmla="*/ 3233 h 3272"/>
                <a:gd name="T54" fmla="*/ 554 w 2280"/>
                <a:gd name="T55" fmla="*/ 3199 h 3272"/>
                <a:gd name="T56" fmla="*/ 720 w 2280"/>
                <a:gd name="T57" fmla="*/ 3133 h 3272"/>
                <a:gd name="T58" fmla="*/ 887 w 2280"/>
                <a:gd name="T59" fmla="*/ 3054 h 3272"/>
                <a:gd name="T60" fmla="*/ 1014 w 2280"/>
                <a:gd name="T61" fmla="*/ 2993 h 3272"/>
                <a:gd name="T62" fmla="*/ 1148 w 2280"/>
                <a:gd name="T63" fmla="*/ 2921 h 3272"/>
                <a:gd name="T64" fmla="*/ 1291 w 2280"/>
                <a:gd name="T65" fmla="*/ 2838 h 3272"/>
                <a:gd name="T66" fmla="*/ 1437 w 2280"/>
                <a:gd name="T67" fmla="*/ 2744 h 3272"/>
                <a:gd name="T68" fmla="*/ 1583 w 2280"/>
                <a:gd name="T69" fmla="*/ 2641 h 3272"/>
                <a:gd name="T70" fmla="*/ 1724 w 2280"/>
                <a:gd name="T71" fmla="*/ 2530 h 3272"/>
                <a:gd name="T72" fmla="*/ 1859 w 2280"/>
                <a:gd name="T73" fmla="*/ 2413 h 3272"/>
                <a:gd name="T74" fmla="*/ 1980 w 2280"/>
                <a:gd name="T75" fmla="*/ 2291 h 3272"/>
                <a:gd name="T76" fmla="*/ 2086 w 2280"/>
                <a:gd name="T77" fmla="*/ 2165 h 3272"/>
                <a:gd name="T78" fmla="*/ 2172 w 2280"/>
                <a:gd name="T79" fmla="*/ 2037 h 3272"/>
                <a:gd name="T80" fmla="*/ 2234 w 2280"/>
                <a:gd name="T81" fmla="*/ 1908 h 3272"/>
                <a:gd name="T82" fmla="*/ 2274 w 2280"/>
                <a:gd name="T83" fmla="*/ 1738 h 3272"/>
                <a:gd name="T84" fmla="*/ 2275 w 2280"/>
                <a:gd name="T85" fmla="*/ 1557 h 3272"/>
                <a:gd name="T86" fmla="*/ 2245 w 2280"/>
                <a:gd name="T87" fmla="*/ 1370 h 3272"/>
                <a:gd name="T88" fmla="*/ 2188 w 2280"/>
                <a:gd name="T89" fmla="*/ 1179 h 3272"/>
                <a:gd name="T90" fmla="*/ 2108 w 2280"/>
                <a:gd name="T91" fmla="*/ 986 h 3272"/>
                <a:gd name="T92" fmla="*/ 2013 w 2280"/>
                <a:gd name="T93" fmla="*/ 794 h 3272"/>
                <a:gd name="T94" fmla="*/ 1908 w 2280"/>
                <a:gd name="T95" fmla="*/ 607 h 3272"/>
                <a:gd name="T96" fmla="*/ 1799 w 2280"/>
                <a:gd name="T97" fmla="*/ 426 h 3272"/>
                <a:gd name="T98" fmla="*/ 1590 w 2280"/>
                <a:gd name="T99" fmla="*/ 97 h 327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80"/>
                <a:gd name="T151" fmla="*/ 0 h 3272"/>
                <a:gd name="T152" fmla="*/ 2280 w 2280"/>
                <a:gd name="T153" fmla="*/ 3272 h 327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80" h="3272">
                  <a:moveTo>
                    <a:pt x="1529" y="0"/>
                  </a:moveTo>
                  <a:lnTo>
                    <a:pt x="1558" y="58"/>
                  </a:lnTo>
                  <a:lnTo>
                    <a:pt x="1588" y="118"/>
                  </a:lnTo>
                  <a:lnTo>
                    <a:pt x="1616" y="180"/>
                  </a:lnTo>
                  <a:lnTo>
                    <a:pt x="1645" y="242"/>
                  </a:lnTo>
                  <a:lnTo>
                    <a:pt x="1673" y="305"/>
                  </a:lnTo>
                  <a:lnTo>
                    <a:pt x="1700" y="370"/>
                  </a:lnTo>
                  <a:lnTo>
                    <a:pt x="1726" y="434"/>
                  </a:lnTo>
                  <a:lnTo>
                    <a:pt x="1752" y="500"/>
                  </a:lnTo>
                  <a:lnTo>
                    <a:pt x="1776" y="566"/>
                  </a:lnTo>
                  <a:lnTo>
                    <a:pt x="1800" y="632"/>
                  </a:lnTo>
                  <a:lnTo>
                    <a:pt x="1824" y="698"/>
                  </a:lnTo>
                  <a:lnTo>
                    <a:pt x="1845" y="764"/>
                  </a:lnTo>
                  <a:lnTo>
                    <a:pt x="1866" y="830"/>
                  </a:lnTo>
                  <a:lnTo>
                    <a:pt x="1885" y="895"/>
                  </a:lnTo>
                  <a:lnTo>
                    <a:pt x="1903" y="960"/>
                  </a:lnTo>
                  <a:lnTo>
                    <a:pt x="1919" y="1023"/>
                  </a:lnTo>
                  <a:lnTo>
                    <a:pt x="1934" y="1087"/>
                  </a:lnTo>
                  <a:lnTo>
                    <a:pt x="1947" y="1148"/>
                  </a:lnTo>
                  <a:lnTo>
                    <a:pt x="1959" y="1209"/>
                  </a:lnTo>
                  <a:lnTo>
                    <a:pt x="1969" y="1268"/>
                  </a:lnTo>
                  <a:lnTo>
                    <a:pt x="1976" y="1326"/>
                  </a:lnTo>
                  <a:lnTo>
                    <a:pt x="1982" y="1382"/>
                  </a:lnTo>
                  <a:lnTo>
                    <a:pt x="1987" y="1436"/>
                  </a:lnTo>
                  <a:lnTo>
                    <a:pt x="1988" y="1488"/>
                  </a:lnTo>
                  <a:lnTo>
                    <a:pt x="1988" y="1537"/>
                  </a:lnTo>
                  <a:lnTo>
                    <a:pt x="1984" y="1585"/>
                  </a:lnTo>
                  <a:lnTo>
                    <a:pt x="1980" y="1629"/>
                  </a:lnTo>
                  <a:lnTo>
                    <a:pt x="1973" y="1672"/>
                  </a:lnTo>
                  <a:lnTo>
                    <a:pt x="1962" y="1711"/>
                  </a:lnTo>
                  <a:lnTo>
                    <a:pt x="1950" y="1747"/>
                  </a:lnTo>
                  <a:lnTo>
                    <a:pt x="1935" y="1779"/>
                  </a:lnTo>
                  <a:lnTo>
                    <a:pt x="1917" y="1809"/>
                  </a:lnTo>
                  <a:lnTo>
                    <a:pt x="1875" y="1867"/>
                  </a:lnTo>
                  <a:lnTo>
                    <a:pt x="1831" y="1925"/>
                  </a:lnTo>
                  <a:lnTo>
                    <a:pt x="1786" y="1981"/>
                  </a:lnTo>
                  <a:lnTo>
                    <a:pt x="1739" y="2037"/>
                  </a:lnTo>
                  <a:lnTo>
                    <a:pt x="1692" y="2091"/>
                  </a:lnTo>
                  <a:lnTo>
                    <a:pt x="1642" y="2144"/>
                  </a:lnTo>
                  <a:lnTo>
                    <a:pt x="1592" y="2197"/>
                  </a:lnTo>
                  <a:lnTo>
                    <a:pt x="1540" y="2248"/>
                  </a:lnTo>
                  <a:lnTo>
                    <a:pt x="1486" y="2298"/>
                  </a:lnTo>
                  <a:lnTo>
                    <a:pt x="1432" y="2347"/>
                  </a:lnTo>
                  <a:lnTo>
                    <a:pt x="1377" y="2396"/>
                  </a:lnTo>
                  <a:lnTo>
                    <a:pt x="1320" y="2442"/>
                  </a:lnTo>
                  <a:lnTo>
                    <a:pt x="1263" y="2489"/>
                  </a:lnTo>
                  <a:lnTo>
                    <a:pt x="1204" y="2534"/>
                  </a:lnTo>
                  <a:lnTo>
                    <a:pt x="1144" y="2579"/>
                  </a:lnTo>
                  <a:lnTo>
                    <a:pt x="1084" y="2621"/>
                  </a:lnTo>
                  <a:lnTo>
                    <a:pt x="1021" y="2663"/>
                  </a:lnTo>
                  <a:lnTo>
                    <a:pt x="959" y="2704"/>
                  </a:lnTo>
                  <a:lnTo>
                    <a:pt x="895" y="2746"/>
                  </a:lnTo>
                  <a:lnTo>
                    <a:pt x="831" y="2785"/>
                  </a:lnTo>
                  <a:lnTo>
                    <a:pt x="765" y="2823"/>
                  </a:lnTo>
                  <a:lnTo>
                    <a:pt x="699" y="2860"/>
                  </a:lnTo>
                  <a:lnTo>
                    <a:pt x="632" y="2897"/>
                  </a:lnTo>
                  <a:lnTo>
                    <a:pt x="564" y="2932"/>
                  </a:lnTo>
                  <a:lnTo>
                    <a:pt x="496" y="2967"/>
                  </a:lnTo>
                  <a:lnTo>
                    <a:pt x="427" y="2999"/>
                  </a:lnTo>
                  <a:lnTo>
                    <a:pt x="357" y="3032"/>
                  </a:lnTo>
                  <a:lnTo>
                    <a:pt x="286" y="3064"/>
                  </a:lnTo>
                  <a:lnTo>
                    <a:pt x="215" y="3095"/>
                  </a:lnTo>
                  <a:lnTo>
                    <a:pt x="144" y="3124"/>
                  </a:lnTo>
                  <a:lnTo>
                    <a:pt x="71" y="3154"/>
                  </a:lnTo>
                  <a:lnTo>
                    <a:pt x="0" y="3181"/>
                  </a:lnTo>
                  <a:lnTo>
                    <a:pt x="16" y="3202"/>
                  </a:lnTo>
                  <a:lnTo>
                    <a:pt x="37" y="3219"/>
                  </a:lnTo>
                  <a:lnTo>
                    <a:pt x="58" y="3234"/>
                  </a:lnTo>
                  <a:lnTo>
                    <a:pt x="81" y="3247"/>
                  </a:lnTo>
                  <a:lnTo>
                    <a:pt x="105" y="3256"/>
                  </a:lnTo>
                  <a:lnTo>
                    <a:pt x="132" y="3264"/>
                  </a:lnTo>
                  <a:lnTo>
                    <a:pt x="159" y="3269"/>
                  </a:lnTo>
                  <a:lnTo>
                    <a:pt x="188" y="3271"/>
                  </a:lnTo>
                  <a:lnTo>
                    <a:pt x="218" y="3272"/>
                  </a:lnTo>
                  <a:lnTo>
                    <a:pt x="249" y="3271"/>
                  </a:lnTo>
                  <a:lnTo>
                    <a:pt x="282" y="3269"/>
                  </a:lnTo>
                  <a:lnTo>
                    <a:pt x="315" y="3265"/>
                  </a:lnTo>
                  <a:lnTo>
                    <a:pt x="347" y="3258"/>
                  </a:lnTo>
                  <a:lnTo>
                    <a:pt x="381" y="3251"/>
                  </a:lnTo>
                  <a:lnTo>
                    <a:pt x="416" y="3243"/>
                  </a:lnTo>
                  <a:lnTo>
                    <a:pt x="450" y="3233"/>
                  </a:lnTo>
                  <a:lnTo>
                    <a:pt x="485" y="3223"/>
                  </a:lnTo>
                  <a:lnTo>
                    <a:pt x="520" y="3212"/>
                  </a:lnTo>
                  <a:lnTo>
                    <a:pt x="554" y="3199"/>
                  </a:lnTo>
                  <a:lnTo>
                    <a:pt x="589" y="3187"/>
                  </a:lnTo>
                  <a:lnTo>
                    <a:pt x="655" y="3160"/>
                  </a:lnTo>
                  <a:lnTo>
                    <a:pt x="720" y="3133"/>
                  </a:lnTo>
                  <a:lnTo>
                    <a:pt x="780" y="3105"/>
                  </a:lnTo>
                  <a:lnTo>
                    <a:pt x="837" y="3079"/>
                  </a:lnTo>
                  <a:lnTo>
                    <a:pt x="887" y="3054"/>
                  </a:lnTo>
                  <a:lnTo>
                    <a:pt x="930" y="3034"/>
                  </a:lnTo>
                  <a:lnTo>
                    <a:pt x="971" y="3014"/>
                  </a:lnTo>
                  <a:lnTo>
                    <a:pt x="1014" y="2993"/>
                  </a:lnTo>
                  <a:lnTo>
                    <a:pt x="1058" y="2971"/>
                  </a:lnTo>
                  <a:lnTo>
                    <a:pt x="1103" y="2947"/>
                  </a:lnTo>
                  <a:lnTo>
                    <a:pt x="1148" y="2921"/>
                  </a:lnTo>
                  <a:lnTo>
                    <a:pt x="1196" y="2895"/>
                  </a:lnTo>
                  <a:lnTo>
                    <a:pt x="1242" y="2866"/>
                  </a:lnTo>
                  <a:lnTo>
                    <a:pt x="1291" y="2838"/>
                  </a:lnTo>
                  <a:lnTo>
                    <a:pt x="1339" y="2807"/>
                  </a:lnTo>
                  <a:lnTo>
                    <a:pt x="1388" y="2776"/>
                  </a:lnTo>
                  <a:lnTo>
                    <a:pt x="1437" y="2744"/>
                  </a:lnTo>
                  <a:lnTo>
                    <a:pt x="1485" y="2710"/>
                  </a:lnTo>
                  <a:lnTo>
                    <a:pt x="1534" y="2676"/>
                  </a:lnTo>
                  <a:lnTo>
                    <a:pt x="1583" y="2641"/>
                  </a:lnTo>
                  <a:lnTo>
                    <a:pt x="1631" y="2604"/>
                  </a:lnTo>
                  <a:lnTo>
                    <a:pt x="1678" y="2567"/>
                  </a:lnTo>
                  <a:lnTo>
                    <a:pt x="1724" y="2530"/>
                  </a:lnTo>
                  <a:lnTo>
                    <a:pt x="1771" y="2492"/>
                  </a:lnTo>
                  <a:lnTo>
                    <a:pt x="1815" y="2453"/>
                  </a:lnTo>
                  <a:lnTo>
                    <a:pt x="1859" y="2413"/>
                  </a:lnTo>
                  <a:lnTo>
                    <a:pt x="1901" y="2372"/>
                  </a:lnTo>
                  <a:lnTo>
                    <a:pt x="1941" y="2332"/>
                  </a:lnTo>
                  <a:lnTo>
                    <a:pt x="1980" y="2291"/>
                  </a:lnTo>
                  <a:lnTo>
                    <a:pt x="2017" y="2250"/>
                  </a:lnTo>
                  <a:lnTo>
                    <a:pt x="2053" y="2208"/>
                  </a:lnTo>
                  <a:lnTo>
                    <a:pt x="2086" y="2165"/>
                  </a:lnTo>
                  <a:lnTo>
                    <a:pt x="2117" y="2123"/>
                  </a:lnTo>
                  <a:lnTo>
                    <a:pt x="2146" y="2081"/>
                  </a:lnTo>
                  <a:lnTo>
                    <a:pt x="2172" y="2037"/>
                  </a:lnTo>
                  <a:lnTo>
                    <a:pt x="2195" y="1995"/>
                  </a:lnTo>
                  <a:lnTo>
                    <a:pt x="2216" y="1952"/>
                  </a:lnTo>
                  <a:lnTo>
                    <a:pt x="2234" y="1908"/>
                  </a:lnTo>
                  <a:lnTo>
                    <a:pt x="2252" y="1853"/>
                  </a:lnTo>
                  <a:lnTo>
                    <a:pt x="2265" y="1796"/>
                  </a:lnTo>
                  <a:lnTo>
                    <a:pt x="2274" y="1738"/>
                  </a:lnTo>
                  <a:lnTo>
                    <a:pt x="2278" y="1679"/>
                  </a:lnTo>
                  <a:lnTo>
                    <a:pt x="2280" y="1619"/>
                  </a:lnTo>
                  <a:lnTo>
                    <a:pt x="2275" y="1557"/>
                  </a:lnTo>
                  <a:lnTo>
                    <a:pt x="2269" y="1496"/>
                  </a:lnTo>
                  <a:lnTo>
                    <a:pt x="2258" y="1434"/>
                  </a:lnTo>
                  <a:lnTo>
                    <a:pt x="2245" y="1370"/>
                  </a:lnTo>
                  <a:lnTo>
                    <a:pt x="2229" y="1307"/>
                  </a:lnTo>
                  <a:lnTo>
                    <a:pt x="2209" y="1243"/>
                  </a:lnTo>
                  <a:lnTo>
                    <a:pt x="2188" y="1179"/>
                  </a:lnTo>
                  <a:lnTo>
                    <a:pt x="2163" y="1114"/>
                  </a:lnTo>
                  <a:lnTo>
                    <a:pt x="2137" y="1050"/>
                  </a:lnTo>
                  <a:lnTo>
                    <a:pt x="2108" y="986"/>
                  </a:lnTo>
                  <a:lnTo>
                    <a:pt x="2078" y="922"/>
                  </a:lnTo>
                  <a:lnTo>
                    <a:pt x="2046" y="857"/>
                  </a:lnTo>
                  <a:lnTo>
                    <a:pt x="2013" y="794"/>
                  </a:lnTo>
                  <a:lnTo>
                    <a:pt x="1979" y="732"/>
                  </a:lnTo>
                  <a:lnTo>
                    <a:pt x="1944" y="668"/>
                  </a:lnTo>
                  <a:lnTo>
                    <a:pt x="1908" y="607"/>
                  </a:lnTo>
                  <a:lnTo>
                    <a:pt x="1872" y="545"/>
                  </a:lnTo>
                  <a:lnTo>
                    <a:pt x="1835" y="485"/>
                  </a:lnTo>
                  <a:lnTo>
                    <a:pt x="1799" y="426"/>
                  </a:lnTo>
                  <a:lnTo>
                    <a:pt x="1726" y="311"/>
                  </a:lnTo>
                  <a:lnTo>
                    <a:pt x="1657" y="201"/>
                  </a:lnTo>
                  <a:lnTo>
                    <a:pt x="1590" y="97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DBB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8" name="Freeform 125"/>
            <p:cNvSpPr>
              <a:spLocks noChangeAspect="1"/>
            </p:cNvSpPr>
            <p:nvPr/>
          </p:nvSpPr>
          <p:spPr bwMode="auto">
            <a:xfrm flipH="1">
              <a:off x="3940" y="2907"/>
              <a:ext cx="17" cy="22"/>
            </a:xfrm>
            <a:custGeom>
              <a:avLst/>
              <a:gdLst>
                <a:gd name="T0" fmla="*/ 594 w 635"/>
                <a:gd name="T1" fmla="*/ 784 h 826"/>
                <a:gd name="T2" fmla="*/ 556 w 635"/>
                <a:gd name="T3" fmla="*/ 816 h 826"/>
                <a:gd name="T4" fmla="*/ 511 w 635"/>
                <a:gd name="T5" fmla="*/ 826 h 826"/>
                <a:gd name="T6" fmla="*/ 460 w 635"/>
                <a:gd name="T7" fmla="*/ 814 h 826"/>
                <a:gd name="T8" fmla="*/ 405 w 635"/>
                <a:gd name="T9" fmla="*/ 786 h 826"/>
                <a:gd name="T10" fmla="*/ 348 w 635"/>
                <a:gd name="T11" fmla="*/ 741 h 826"/>
                <a:gd name="T12" fmla="*/ 290 w 635"/>
                <a:gd name="T13" fmla="*/ 684 h 826"/>
                <a:gd name="T14" fmla="*/ 234 w 635"/>
                <a:gd name="T15" fmla="*/ 618 h 826"/>
                <a:gd name="T16" fmla="*/ 179 w 635"/>
                <a:gd name="T17" fmla="*/ 545 h 826"/>
                <a:gd name="T18" fmla="*/ 129 w 635"/>
                <a:gd name="T19" fmla="*/ 466 h 826"/>
                <a:gd name="T20" fmla="*/ 86 w 635"/>
                <a:gd name="T21" fmla="*/ 386 h 826"/>
                <a:gd name="T22" fmla="*/ 49 w 635"/>
                <a:gd name="T23" fmla="*/ 308 h 826"/>
                <a:gd name="T24" fmla="*/ 21 w 635"/>
                <a:gd name="T25" fmla="*/ 232 h 826"/>
                <a:gd name="T26" fmla="*/ 4 w 635"/>
                <a:gd name="T27" fmla="*/ 163 h 826"/>
                <a:gd name="T28" fmla="*/ 0 w 635"/>
                <a:gd name="T29" fmla="*/ 103 h 826"/>
                <a:gd name="T30" fmla="*/ 10 w 635"/>
                <a:gd name="T31" fmla="*/ 54 h 826"/>
                <a:gd name="T32" fmla="*/ 35 w 635"/>
                <a:gd name="T33" fmla="*/ 19 h 826"/>
                <a:gd name="T34" fmla="*/ 70 w 635"/>
                <a:gd name="T35" fmla="*/ 2 h 826"/>
                <a:gd name="T36" fmla="*/ 114 w 635"/>
                <a:gd name="T37" fmla="*/ 1 h 826"/>
                <a:gd name="T38" fmla="*/ 165 w 635"/>
                <a:gd name="T39" fmla="*/ 15 h 826"/>
                <a:gd name="T40" fmla="*/ 220 w 635"/>
                <a:gd name="T41" fmla="*/ 40 h 826"/>
                <a:gd name="T42" fmla="*/ 278 w 635"/>
                <a:gd name="T43" fmla="*/ 78 h 826"/>
                <a:gd name="T44" fmla="*/ 338 w 635"/>
                <a:gd name="T45" fmla="*/ 125 h 826"/>
                <a:gd name="T46" fmla="*/ 396 w 635"/>
                <a:gd name="T47" fmla="*/ 180 h 826"/>
                <a:gd name="T48" fmla="*/ 453 w 635"/>
                <a:gd name="T49" fmla="*/ 242 h 826"/>
                <a:gd name="T50" fmla="*/ 504 w 635"/>
                <a:gd name="T51" fmla="*/ 309 h 826"/>
                <a:gd name="T52" fmla="*/ 551 w 635"/>
                <a:gd name="T53" fmla="*/ 380 h 826"/>
                <a:gd name="T54" fmla="*/ 589 w 635"/>
                <a:gd name="T55" fmla="*/ 452 h 826"/>
                <a:gd name="T56" fmla="*/ 616 w 635"/>
                <a:gd name="T57" fmla="*/ 523 h 826"/>
                <a:gd name="T58" fmla="*/ 632 w 635"/>
                <a:gd name="T59" fmla="*/ 595 h 826"/>
                <a:gd name="T60" fmla="*/ 635 w 635"/>
                <a:gd name="T61" fmla="*/ 664 h 826"/>
                <a:gd name="T62" fmla="*/ 623 w 635"/>
                <a:gd name="T63" fmla="*/ 727 h 8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5"/>
                <a:gd name="T97" fmla="*/ 0 h 826"/>
                <a:gd name="T98" fmla="*/ 635 w 635"/>
                <a:gd name="T99" fmla="*/ 826 h 8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5" h="826">
                  <a:moveTo>
                    <a:pt x="611" y="758"/>
                  </a:moveTo>
                  <a:lnTo>
                    <a:pt x="594" y="784"/>
                  </a:lnTo>
                  <a:lnTo>
                    <a:pt x="576" y="803"/>
                  </a:lnTo>
                  <a:lnTo>
                    <a:pt x="556" y="816"/>
                  </a:lnTo>
                  <a:lnTo>
                    <a:pt x="534" y="824"/>
                  </a:lnTo>
                  <a:lnTo>
                    <a:pt x="511" y="826"/>
                  </a:lnTo>
                  <a:lnTo>
                    <a:pt x="486" y="823"/>
                  </a:lnTo>
                  <a:lnTo>
                    <a:pt x="460" y="814"/>
                  </a:lnTo>
                  <a:lnTo>
                    <a:pt x="432" y="802"/>
                  </a:lnTo>
                  <a:lnTo>
                    <a:pt x="405" y="786"/>
                  </a:lnTo>
                  <a:lnTo>
                    <a:pt x="376" y="764"/>
                  </a:lnTo>
                  <a:lnTo>
                    <a:pt x="348" y="741"/>
                  </a:lnTo>
                  <a:lnTo>
                    <a:pt x="319" y="714"/>
                  </a:lnTo>
                  <a:lnTo>
                    <a:pt x="290" y="684"/>
                  </a:lnTo>
                  <a:lnTo>
                    <a:pt x="261" y="652"/>
                  </a:lnTo>
                  <a:lnTo>
                    <a:pt x="234" y="618"/>
                  </a:lnTo>
                  <a:lnTo>
                    <a:pt x="206" y="582"/>
                  </a:lnTo>
                  <a:lnTo>
                    <a:pt x="179" y="545"/>
                  </a:lnTo>
                  <a:lnTo>
                    <a:pt x="153" y="505"/>
                  </a:lnTo>
                  <a:lnTo>
                    <a:pt x="129" y="466"/>
                  </a:lnTo>
                  <a:lnTo>
                    <a:pt x="107" y="426"/>
                  </a:lnTo>
                  <a:lnTo>
                    <a:pt x="86" y="386"/>
                  </a:lnTo>
                  <a:lnTo>
                    <a:pt x="65" y="347"/>
                  </a:lnTo>
                  <a:lnTo>
                    <a:pt x="49" y="308"/>
                  </a:lnTo>
                  <a:lnTo>
                    <a:pt x="34" y="269"/>
                  </a:lnTo>
                  <a:lnTo>
                    <a:pt x="21" y="232"/>
                  </a:lnTo>
                  <a:lnTo>
                    <a:pt x="12" y="197"/>
                  </a:lnTo>
                  <a:lnTo>
                    <a:pt x="4" y="163"/>
                  </a:lnTo>
                  <a:lnTo>
                    <a:pt x="1" y="131"/>
                  </a:lnTo>
                  <a:lnTo>
                    <a:pt x="0" y="103"/>
                  </a:lnTo>
                  <a:lnTo>
                    <a:pt x="3" y="76"/>
                  </a:lnTo>
                  <a:lnTo>
                    <a:pt x="10" y="54"/>
                  </a:lnTo>
                  <a:lnTo>
                    <a:pt x="21" y="34"/>
                  </a:lnTo>
                  <a:lnTo>
                    <a:pt x="35" y="19"/>
                  </a:lnTo>
                  <a:lnTo>
                    <a:pt x="51" y="9"/>
                  </a:lnTo>
                  <a:lnTo>
                    <a:pt x="70" y="2"/>
                  </a:lnTo>
                  <a:lnTo>
                    <a:pt x="91" y="0"/>
                  </a:lnTo>
                  <a:lnTo>
                    <a:pt x="114" y="1"/>
                  </a:lnTo>
                  <a:lnTo>
                    <a:pt x="138" y="6"/>
                  </a:lnTo>
                  <a:lnTo>
                    <a:pt x="165" y="15"/>
                  </a:lnTo>
                  <a:lnTo>
                    <a:pt x="192" y="25"/>
                  </a:lnTo>
                  <a:lnTo>
                    <a:pt x="220" y="40"/>
                  </a:lnTo>
                  <a:lnTo>
                    <a:pt x="248" y="58"/>
                  </a:lnTo>
                  <a:lnTo>
                    <a:pt x="278" y="78"/>
                  </a:lnTo>
                  <a:lnTo>
                    <a:pt x="308" y="101"/>
                  </a:lnTo>
                  <a:lnTo>
                    <a:pt x="338" y="125"/>
                  </a:lnTo>
                  <a:lnTo>
                    <a:pt x="368" y="151"/>
                  </a:lnTo>
                  <a:lnTo>
                    <a:pt x="396" y="180"/>
                  </a:lnTo>
                  <a:lnTo>
                    <a:pt x="425" y="210"/>
                  </a:lnTo>
                  <a:lnTo>
                    <a:pt x="453" y="242"/>
                  </a:lnTo>
                  <a:lnTo>
                    <a:pt x="480" y="275"/>
                  </a:lnTo>
                  <a:lnTo>
                    <a:pt x="504" y="309"/>
                  </a:lnTo>
                  <a:lnTo>
                    <a:pt x="529" y="344"/>
                  </a:lnTo>
                  <a:lnTo>
                    <a:pt x="551" y="380"/>
                  </a:lnTo>
                  <a:lnTo>
                    <a:pt x="571" y="415"/>
                  </a:lnTo>
                  <a:lnTo>
                    <a:pt x="589" y="452"/>
                  </a:lnTo>
                  <a:lnTo>
                    <a:pt x="604" y="487"/>
                  </a:lnTo>
                  <a:lnTo>
                    <a:pt x="616" y="523"/>
                  </a:lnTo>
                  <a:lnTo>
                    <a:pt x="626" y="559"/>
                  </a:lnTo>
                  <a:lnTo>
                    <a:pt x="632" y="595"/>
                  </a:lnTo>
                  <a:lnTo>
                    <a:pt x="635" y="630"/>
                  </a:lnTo>
                  <a:lnTo>
                    <a:pt x="635" y="664"/>
                  </a:lnTo>
                  <a:lnTo>
                    <a:pt x="631" y="697"/>
                  </a:lnTo>
                  <a:lnTo>
                    <a:pt x="623" y="727"/>
                  </a:lnTo>
                  <a:lnTo>
                    <a:pt x="611" y="7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69" name="Freeform 126"/>
            <p:cNvSpPr>
              <a:spLocks noChangeAspect="1"/>
            </p:cNvSpPr>
            <p:nvPr/>
          </p:nvSpPr>
          <p:spPr bwMode="auto">
            <a:xfrm flipH="1">
              <a:off x="3778" y="2856"/>
              <a:ext cx="25" cy="18"/>
            </a:xfrm>
            <a:custGeom>
              <a:avLst/>
              <a:gdLst>
                <a:gd name="T0" fmla="*/ 32 w 931"/>
                <a:gd name="T1" fmla="*/ 580 h 691"/>
                <a:gd name="T2" fmla="*/ 99 w 931"/>
                <a:gd name="T3" fmla="*/ 610 h 691"/>
                <a:gd name="T4" fmla="*/ 168 w 931"/>
                <a:gd name="T5" fmla="*/ 636 h 691"/>
                <a:gd name="T6" fmla="*/ 239 w 931"/>
                <a:gd name="T7" fmla="*/ 657 h 691"/>
                <a:gd name="T8" fmla="*/ 311 w 931"/>
                <a:gd name="T9" fmla="*/ 673 h 691"/>
                <a:gd name="T10" fmla="*/ 385 w 931"/>
                <a:gd name="T11" fmla="*/ 684 h 691"/>
                <a:gd name="T12" fmla="*/ 460 w 931"/>
                <a:gd name="T13" fmla="*/ 690 h 691"/>
                <a:gd name="T14" fmla="*/ 536 w 931"/>
                <a:gd name="T15" fmla="*/ 691 h 691"/>
                <a:gd name="T16" fmla="*/ 618 w 931"/>
                <a:gd name="T17" fmla="*/ 689 h 691"/>
                <a:gd name="T18" fmla="*/ 679 w 931"/>
                <a:gd name="T19" fmla="*/ 683 h 691"/>
                <a:gd name="T20" fmla="*/ 715 w 931"/>
                <a:gd name="T21" fmla="*/ 678 h 691"/>
                <a:gd name="T22" fmla="*/ 748 w 931"/>
                <a:gd name="T23" fmla="*/ 671 h 691"/>
                <a:gd name="T24" fmla="*/ 779 w 931"/>
                <a:gd name="T25" fmla="*/ 661 h 691"/>
                <a:gd name="T26" fmla="*/ 807 w 931"/>
                <a:gd name="T27" fmla="*/ 650 h 691"/>
                <a:gd name="T28" fmla="*/ 832 w 931"/>
                <a:gd name="T29" fmla="*/ 637 h 691"/>
                <a:gd name="T30" fmla="*/ 854 w 931"/>
                <a:gd name="T31" fmla="*/ 621 h 691"/>
                <a:gd name="T32" fmla="*/ 873 w 931"/>
                <a:gd name="T33" fmla="*/ 604 h 691"/>
                <a:gd name="T34" fmla="*/ 889 w 931"/>
                <a:gd name="T35" fmla="*/ 586 h 691"/>
                <a:gd name="T36" fmla="*/ 903 w 931"/>
                <a:gd name="T37" fmla="*/ 565 h 691"/>
                <a:gd name="T38" fmla="*/ 914 w 931"/>
                <a:gd name="T39" fmla="*/ 543 h 691"/>
                <a:gd name="T40" fmla="*/ 922 w 931"/>
                <a:gd name="T41" fmla="*/ 518 h 691"/>
                <a:gd name="T42" fmla="*/ 928 w 931"/>
                <a:gd name="T43" fmla="*/ 492 h 691"/>
                <a:gd name="T44" fmla="*/ 930 w 931"/>
                <a:gd name="T45" fmla="*/ 463 h 691"/>
                <a:gd name="T46" fmla="*/ 928 w 931"/>
                <a:gd name="T47" fmla="*/ 392 h 691"/>
                <a:gd name="T48" fmla="*/ 917 w 931"/>
                <a:gd name="T49" fmla="*/ 288 h 691"/>
                <a:gd name="T50" fmla="*/ 900 w 931"/>
                <a:gd name="T51" fmla="*/ 201 h 691"/>
                <a:gd name="T52" fmla="*/ 875 w 931"/>
                <a:gd name="T53" fmla="*/ 129 h 691"/>
                <a:gd name="T54" fmla="*/ 845 w 931"/>
                <a:gd name="T55" fmla="*/ 73 h 691"/>
                <a:gd name="T56" fmla="*/ 808 w 931"/>
                <a:gd name="T57" fmla="*/ 33 h 691"/>
                <a:gd name="T58" fmla="*/ 764 w 931"/>
                <a:gd name="T59" fmla="*/ 9 h 691"/>
                <a:gd name="T60" fmla="*/ 713 w 931"/>
                <a:gd name="T61" fmla="*/ 0 h 691"/>
                <a:gd name="T62" fmla="*/ 655 w 931"/>
                <a:gd name="T63" fmla="*/ 7 h 691"/>
                <a:gd name="T64" fmla="*/ 591 w 931"/>
                <a:gd name="T65" fmla="*/ 30 h 691"/>
                <a:gd name="T66" fmla="*/ 519 w 931"/>
                <a:gd name="T67" fmla="*/ 68 h 691"/>
                <a:gd name="T68" fmla="*/ 441 w 931"/>
                <a:gd name="T69" fmla="*/ 123 h 691"/>
                <a:gd name="T70" fmla="*/ 355 w 931"/>
                <a:gd name="T71" fmla="*/ 193 h 691"/>
                <a:gd name="T72" fmla="*/ 263 w 931"/>
                <a:gd name="T73" fmla="*/ 278 h 691"/>
                <a:gd name="T74" fmla="*/ 163 w 931"/>
                <a:gd name="T75" fmla="*/ 381 h 691"/>
                <a:gd name="T76" fmla="*/ 56 w 931"/>
                <a:gd name="T77" fmla="*/ 498 h 69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31"/>
                <a:gd name="T118" fmla="*/ 0 h 691"/>
                <a:gd name="T119" fmla="*/ 931 w 931"/>
                <a:gd name="T120" fmla="*/ 691 h 69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31" h="691">
                  <a:moveTo>
                    <a:pt x="0" y="563"/>
                  </a:moveTo>
                  <a:lnTo>
                    <a:pt x="32" y="580"/>
                  </a:lnTo>
                  <a:lnTo>
                    <a:pt x="65" y="596"/>
                  </a:lnTo>
                  <a:lnTo>
                    <a:pt x="99" y="610"/>
                  </a:lnTo>
                  <a:lnTo>
                    <a:pt x="133" y="623"/>
                  </a:lnTo>
                  <a:lnTo>
                    <a:pt x="168" y="636"/>
                  </a:lnTo>
                  <a:lnTo>
                    <a:pt x="203" y="646"/>
                  </a:lnTo>
                  <a:lnTo>
                    <a:pt x="239" y="657"/>
                  </a:lnTo>
                  <a:lnTo>
                    <a:pt x="275" y="665"/>
                  </a:lnTo>
                  <a:lnTo>
                    <a:pt x="311" y="673"/>
                  </a:lnTo>
                  <a:lnTo>
                    <a:pt x="348" y="679"/>
                  </a:lnTo>
                  <a:lnTo>
                    <a:pt x="385" y="684"/>
                  </a:lnTo>
                  <a:lnTo>
                    <a:pt x="422" y="688"/>
                  </a:lnTo>
                  <a:lnTo>
                    <a:pt x="460" y="690"/>
                  </a:lnTo>
                  <a:lnTo>
                    <a:pt x="498" y="691"/>
                  </a:lnTo>
                  <a:lnTo>
                    <a:pt x="536" y="691"/>
                  </a:lnTo>
                  <a:lnTo>
                    <a:pt x="575" y="690"/>
                  </a:lnTo>
                  <a:lnTo>
                    <a:pt x="618" y="689"/>
                  </a:lnTo>
                  <a:lnTo>
                    <a:pt x="660" y="685"/>
                  </a:lnTo>
                  <a:lnTo>
                    <a:pt x="679" y="683"/>
                  </a:lnTo>
                  <a:lnTo>
                    <a:pt x="697" y="681"/>
                  </a:lnTo>
                  <a:lnTo>
                    <a:pt x="715" y="678"/>
                  </a:lnTo>
                  <a:lnTo>
                    <a:pt x="731" y="675"/>
                  </a:lnTo>
                  <a:lnTo>
                    <a:pt x="748" y="671"/>
                  </a:lnTo>
                  <a:lnTo>
                    <a:pt x="764" y="666"/>
                  </a:lnTo>
                  <a:lnTo>
                    <a:pt x="779" y="661"/>
                  </a:lnTo>
                  <a:lnTo>
                    <a:pt x="793" y="656"/>
                  </a:lnTo>
                  <a:lnTo>
                    <a:pt x="807" y="650"/>
                  </a:lnTo>
                  <a:lnTo>
                    <a:pt x="819" y="643"/>
                  </a:lnTo>
                  <a:lnTo>
                    <a:pt x="832" y="637"/>
                  </a:lnTo>
                  <a:lnTo>
                    <a:pt x="844" y="629"/>
                  </a:lnTo>
                  <a:lnTo>
                    <a:pt x="854" y="621"/>
                  </a:lnTo>
                  <a:lnTo>
                    <a:pt x="864" y="614"/>
                  </a:lnTo>
                  <a:lnTo>
                    <a:pt x="873" y="604"/>
                  </a:lnTo>
                  <a:lnTo>
                    <a:pt x="882" y="596"/>
                  </a:lnTo>
                  <a:lnTo>
                    <a:pt x="889" y="586"/>
                  </a:lnTo>
                  <a:lnTo>
                    <a:pt x="896" y="575"/>
                  </a:lnTo>
                  <a:lnTo>
                    <a:pt x="903" y="565"/>
                  </a:lnTo>
                  <a:lnTo>
                    <a:pt x="909" y="554"/>
                  </a:lnTo>
                  <a:lnTo>
                    <a:pt x="914" y="543"/>
                  </a:lnTo>
                  <a:lnTo>
                    <a:pt x="919" y="530"/>
                  </a:lnTo>
                  <a:lnTo>
                    <a:pt x="922" y="518"/>
                  </a:lnTo>
                  <a:lnTo>
                    <a:pt x="925" y="505"/>
                  </a:lnTo>
                  <a:lnTo>
                    <a:pt x="928" y="492"/>
                  </a:lnTo>
                  <a:lnTo>
                    <a:pt x="929" y="477"/>
                  </a:lnTo>
                  <a:lnTo>
                    <a:pt x="930" y="463"/>
                  </a:lnTo>
                  <a:lnTo>
                    <a:pt x="931" y="449"/>
                  </a:lnTo>
                  <a:lnTo>
                    <a:pt x="928" y="392"/>
                  </a:lnTo>
                  <a:lnTo>
                    <a:pt x="923" y="338"/>
                  </a:lnTo>
                  <a:lnTo>
                    <a:pt x="917" y="288"/>
                  </a:lnTo>
                  <a:lnTo>
                    <a:pt x="909" y="242"/>
                  </a:lnTo>
                  <a:lnTo>
                    <a:pt x="900" y="201"/>
                  </a:lnTo>
                  <a:lnTo>
                    <a:pt x="888" y="163"/>
                  </a:lnTo>
                  <a:lnTo>
                    <a:pt x="875" y="129"/>
                  </a:lnTo>
                  <a:lnTo>
                    <a:pt x="862" y="100"/>
                  </a:lnTo>
                  <a:lnTo>
                    <a:pt x="845" y="73"/>
                  </a:lnTo>
                  <a:lnTo>
                    <a:pt x="828" y="51"/>
                  </a:lnTo>
                  <a:lnTo>
                    <a:pt x="808" y="33"/>
                  </a:lnTo>
                  <a:lnTo>
                    <a:pt x="786" y="19"/>
                  </a:lnTo>
                  <a:lnTo>
                    <a:pt x="764" y="9"/>
                  </a:lnTo>
                  <a:lnTo>
                    <a:pt x="739" y="2"/>
                  </a:lnTo>
                  <a:lnTo>
                    <a:pt x="713" y="0"/>
                  </a:lnTo>
                  <a:lnTo>
                    <a:pt x="685" y="1"/>
                  </a:lnTo>
                  <a:lnTo>
                    <a:pt x="655" y="7"/>
                  </a:lnTo>
                  <a:lnTo>
                    <a:pt x="624" y="16"/>
                  </a:lnTo>
                  <a:lnTo>
                    <a:pt x="591" y="30"/>
                  </a:lnTo>
                  <a:lnTo>
                    <a:pt x="556" y="47"/>
                  </a:lnTo>
                  <a:lnTo>
                    <a:pt x="519" y="68"/>
                  </a:lnTo>
                  <a:lnTo>
                    <a:pt x="481" y="93"/>
                  </a:lnTo>
                  <a:lnTo>
                    <a:pt x="441" y="123"/>
                  </a:lnTo>
                  <a:lnTo>
                    <a:pt x="399" y="156"/>
                  </a:lnTo>
                  <a:lnTo>
                    <a:pt x="355" y="193"/>
                  </a:lnTo>
                  <a:lnTo>
                    <a:pt x="309" y="234"/>
                  </a:lnTo>
                  <a:lnTo>
                    <a:pt x="263" y="278"/>
                  </a:lnTo>
                  <a:lnTo>
                    <a:pt x="213" y="328"/>
                  </a:lnTo>
                  <a:lnTo>
                    <a:pt x="163" y="381"/>
                  </a:lnTo>
                  <a:lnTo>
                    <a:pt x="111" y="438"/>
                  </a:lnTo>
                  <a:lnTo>
                    <a:pt x="56" y="498"/>
                  </a:lnTo>
                  <a:lnTo>
                    <a:pt x="0" y="563"/>
                  </a:lnTo>
                  <a:close/>
                </a:path>
              </a:pathLst>
            </a:custGeom>
            <a:solidFill>
              <a:srgbClr val="EED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0" name="Freeform 127"/>
            <p:cNvSpPr>
              <a:spLocks noChangeAspect="1"/>
            </p:cNvSpPr>
            <p:nvPr/>
          </p:nvSpPr>
          <p:spPr bwMode="auto">
            <a:xfrm flipH="1">
              <a:off x="3750" y="2866"/>
              <a:ext cx="25" cy="16"/>
            </a:xfrm>
            <a:custGeom>
              <a:avLst/>
              <a:gdLst>
                <a:gd name="T0" fmla="*/ 954 w 954"/>
                <a:gd name="T1" fmla="*/ 224 h 611"/>
                <a:gd name="T2" fmla="*/ 902 w 954"/>
                <a:gd name="T3" fmla="*/ 161 h 611"/>
                <a:gd name="T4" fmla="*/ 849 w 954"/>
                <a:gd name="T5" fmla="*/ 110 h 611"/>
                <a:gd name="T6" fmla="*/ 794 w 954"/>
                <a:gd name="T7" fmla="*/ 68 h 611"/>
                <a:gd name="T8" fmla="*/ 739 w 954"/>
                <a:gd name="T9" fmla="*/ 37 h 611"/>
                <a:gd name="T10" fmla="*/ 682 w 954"/>
                <a:gd name="T11" fmla="*/ 14 h 611"/>
                <a:gd name="T12" fmla="*/ 625 w 954"/>
                <a:gd name="T13" fmla="*/ 2 h 611"/>
                <a:gd name="T14" fmla="*/ 567 w 954"/>
                <a:gd name="T15" fmla="*/ 0 h 611"/>
                <a:gd name="T16" fmla="*/ 507 w 954"/>
                <a:gd name="T17" fmla="*/ 7 h 611"/>
                <a:gd name="T18" fmla="*/ 447 w 954"/>
                <a:gd name="T19" fmla="*/ 24 h 611"/>
                <a:gd name="T20" fmla="*/ 386 w 954"/>
                <a:gd name="T21" fmla="*/ 51 h 611"/>
                <a:gd name="T22" fmla="*/ 323 w 954"/>
                <a:gd name="T23" fmla="*/ 88 h 611"/>
                <a:gd name="T24" fmla="*/ 261 w 954"/>
                <a:gd name="T25" fmla="*/ 135 h 611"/>
                <a:gd name="T26" fmla="*/ 197 w 954"/>
                <a:gd name="T27" fmla="*/ 191 h 611"/>
                <a:gd name="T28" fmla="*/ 132 w 954"/>
                <a:gd name="T29" fmla="*/ 258 h 611"/>
                <a:gd name="T30" fmla="*/ 67 w 954"/>
                <a:gd name="T31" fmla="*/ 334 h 611"/>
                <a:gd name="T32" fmla="*/ 0 w 954"/>
                <a:gd name="T33" fmla="*/ 419 h 611"/>
                <a:gd name="T34" fmla="*/ 60 w 954"/>
                <a:gd name="T35" fmla="*/ 467 h 611"/>
                <a:gd name="T36" fmla="*/ 119 w 954"/>
                <a:gd name="T37" fmla="*/ 508 h 611"/>
                <a:gd name="T38" fmla="*/ 178 w 954"/>
                <a:gd name="T39" fmla="*/ 543 h 611"/>
                <a:gd name="T40" fmla="*/ 235 w 954"/>
                <a:gd name="T41" fmla="*/ 570 h 611"/>
                <a:gd name="T42" fmla="*/ 292 w 954"/>
                <a:gd name="T43" fmla="*/ 591 h 611"/>
                <a:gd name="T44" fmla="*/ 347 w 954"/>
                <a:gd name="T45" fmla="*/ 604 h 611"/>
                <a:gd name="T46" fmla="*/ 402 w 954"/>
                <a:gd name="T47" fmla="*/ 611 h 611"/>
                <a:gd name="T48" fmla="*/ 456 w 954"/>
                <a:gd name="T49" fmla="*/ 610 h 611"/>
                <a:gd name="T50" fmla="*/ 509 w 954"/>
                <a:gd name="T51" fmla="*/ 603 h 611"/>
                <a:gd name="T52" fmla="*/ 560 w 954"/>
                <a:gd name="T53" fmla="*/ 588 h 611"/>
                <a:gd name="T54" fmla="*/ 611 w 954"/>
                <a:gd name="T55" fmla="*/ 568 h 611"/>
                <a:gd name="T56" fmla="*/ 661 w 954"/>
                <a:gd name="T57" fmla="*/ 540 h 611"/>
                <a:gd name="T58" fmla="*/ 711 w 954"/>
                <a:gd name="T59" fmla="*/ 506 h 611"/>
                <a:gd name="T60" fmla="*/ 758 w 954"/>
                <a:gd name="T61" fmla="*/ 465 h 611"/>
                <a:gd name="T62" fmla="*/ 805 w 954"/>
                <a:gd name="T63" fmla="*/ 416 h 611"/>
                <a:gd name="T64" fmla="*/ 851 w 954"/>
                <a:gd name="T65" fmla="*/ 361 h 6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54"/>
                <a:gd name="T100" fmla="*/ 0 h 611"/>
                <a:gd name="T101" fmla="*/ 954 w 954"/>
                <a:gd name="T102" fmla="*/ 611 h 6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54" h="611">
                  <a:moveTo>
                    <a:pt x="851" y="361"/>
                  </a:moveTo>
                  <a:lnTo>
                    <a:pt x="954" y="224"/>
                  </a:lnTo>
                  <a:lnTo>
                    <a:pt x="928" y="191"/>
                  </a:lnTo>
                  <a:lnTo>
                    <a:pt x="902" y="161"/>
                  </a:lnTo>
                  <a:lnTo>
                    <a:pt x="875" y="135"/>
                  </a:lnTo>
                  <a:lnTo>
                    <a:pt x="849" y="110"/>
                  </a:lnTo>
                  <a:lnTo>
                    <a:pt x="822" y="87"/>
                  </a:lnTo>
                  <a:lnTo>
                    <a:pt x="794" y="68"/>
                  </a:lnTo>
                  <a:lnTo>
                    <a:pt x="767" y="51"/>
                  </a:lnTo>
                  <a:lnTo>
                    <a:pt x="739" y="37"/>
                  </a:lnTo>
                  <a:lnTo>
                    <a:pt x="711" y="24"/>
                  </a:lnTo>
                  <a:lnTo>
                    <a:pt x="682" y="14"/>
                  </a:lnTo>
                  <a:lnTo>
                    <a:pt x="653" y="7"/>
                  </a:lnTo>
                  <a:lnTo>
                    <a:pt x="625" y="2"/>
                  </a:lnTo>
                  <a:lnTo>
                    <a:pt x="596" y="0"/>
                  </a:lnTo>
                  <a:lnTo>
                    <a:pt x="567" y="0"/>
                  </a:lnTo>
                  <a:lnTo>
                    <a:pt x="537" y="2"/>
                  </a:lnTo>
                  <a:lnTo>
                    <a:pt x="507" y="7"/>
                  </a:lnTo>
                  <a:lnTo>
                    <a:pt x="478" y="14"/>
                  </a:lnTo>
                  <a:lnTo>
                    <a:pt x="447" y="24"/>
                  </a:lnTo>
                  <a:lnTo>
                    <a:pt x="417" y="37"/>
                  </a:lnTo>
                  <a:lnTo>
                    <a:pt x="386" y="51"/>
                  </a:lnTo>
                  <a:lnTo>
                    <a:pt x="355" y="68"/>
                  </a:lnTo>
                  <a:lnTo>
                    <a:pt x="323" y="88"/>
                  </a:lnTo>
                  <a:lnTo>
                    <a:pt x="293" y="111"/>
                  </a:lnTo>
                  <a:lnTo>
                    <a:pt x="261" y="135"/>
                  </a:lnTo>
                  <a:lnTo>
                    <a:pt x="229" y="162"/>
                  </a:lnTo>
                  <a:lnTo>
                    <a:pt x="197" y="191"/>
                  </a:lnTo>
                  <a:lnTo>
                    <a:pt x="165" y="224"/>
                  </a:lnTo>
                  <a:lnTo>
                    <a:pt x="132" y="258"/>
                  </a:lnTo>
                  <a:lnTo>
                    <a:pt x="99" y="295"/>
                  </a:lnTo>
                  <a:lnTo>
                    <a:pt x="67" y="334"/>
                  </a:lnTo>
                  <a:lnTo>
                    <a:pt x="34" y="375"/>
                  </a:lnTo>
                  <a:lnTo>
                    <a:pt x="0" y="419"/>
                  </a:lnTo>
                  <a:lnTo>
                    <a:pt x="31" y="444"/>
                  </a:lnTo>
                  <a:lnTo>
                    <a:pt x="60" y="467"/>
                  </a:lnTo>
                  <a:lnTo>
                    <a:pt x="90" y="489"/>
                  </a:lnTo>
                  <a:lnTo>
                    <a:pt x="119" y="508"/>
                  </a:lnTo>
                  <a:lnTo>
                    <a:pt x="149" y="526"/>
                  </a:lnTo>
                  <a:lnTo>
                    <a:pt x="178" y="543"/>
                  </a:lnTo>
                  <a:lnTo>
                    <a:pt x="206" y="558"/>
                  </a:lnTo>
                  <a:lnTo>
                    <a:pt x="235" y="570"/>
                  </a:lnTo>
                  <a:lnTo>
                    <a:pt x="263" y="581"/>
                  </a:lnTo>
                  <a:lnTo>
                    <a:pt x="292" y="591"/>
                  </a:lnTo>
                  <a:lnTo>
                    <a:pt x="319" y="598"/>
                  </a:lnTo>
                  <a:lnTo>
                    <a:pt x="347" y="604"/>
                  </a:lnTo>
                  <a:lnTo>
                    <a:pt x="374" y="609"/>
                  </a:lnTo>
                  <a:lnTo>
                    <a:pt x="402" y="611"/>
                  </a:lnTo>
                  <a:lnTo>
                    <a:pt x="429" y="611"/>
                  </a:lnTo>
                  <a:lnTo>
                    <a:pt x="456" y="610"/>
                  </a:lnTo>
                  <a:lnTo>
                    <a:pt x="482" y="607"/>
                  </a:lnTo>
                  <a:lnTo>
                    <a:pt x="509" y="603"/>
                  </a:lnTo>
                  <a:lnTo>
                    <a:pt x="535" y="597"/>
                  </a:lnTo>
                  <a:lnTo>
                    <a:pt x="560" y="588"/>
                  </a:lnTo>
                  <a:lnTo>
                    <a:pt x="586" y="579"/>
                  </a:lnTo>
                  <a:lnTo>
                    <a:pt x="611" y="568"/>
                  </a:lnTo>
                  <a:lnTo>
                    <a:pt x="637" y="555"/>
                  </a:lnTo>
                  <a:lnTo>
                    <a:pt x="661" y="540"/>
                  </a:lnTo>
                  <a:lnTo>
                    <a:pt x="686" y="524"/>
                  </a:lnTo>
                  <a:lnTo>
                    <a:pt x="711" y="506"/>
                  </a:lnTo>
                  <a:lnTo>
                    <a:pt x="734" y="486"/>
                  </a:lnTo>
                  <a:lnTo>
                    <a:pt x="758" y="465"/>
                  </a:lnTo>
                  <a:lnTo>
                    <a:pt x="781" y="442"/>
                  </a:lnTo>
                  <a:lnTo>
                    <a:pt x="805" y="416"/>
                  </a:lnTo>
                  <a:lnTo>
                    <a:pt x="828" y="390"/>
                  </a:lnTo>
                  <a:lnTo>
                    <a:pt x="851" y="361"/>
                  </a:lnTo>
                  <a:close/>
                </a:path>
              </a:pathLst>
            </a:custGeom>
            <a:solidFill>
              <a:srgbClr val="D48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1" name="Freeform 128"/>
            <p:cNvSpPr>
              <a:spLocks noChangeAspect="1"/>
            </p:cNvSpPr>
            <p:nvPr/>
          </p:nvSpPr>
          <p:spPr bwMode="auto">
            <a:xfrm flipH="1">
              <a:off x="3722" y="2870"/>
              <a:ext cx="29" cy="19"/>
            </a:xfrm>
            <a:custGeom>
              <a:avLst/>
              <a:gdLst>
                <a:gd name="T0" fmla="*/ 1069 w 1069"/>
                <a:gd name="T1" fmla="*/ 79 h 729"/>
                <a:gd name="T2" fmla="*/ 994 w 1069"/>
                <a:gd name="T3" fmla="*/ 48 h 729"/>
                <a:gd name="T4" fmla="*/ 920 w 1069"/>
                <a:gd name="T5" fmla="*/ 25 h 729"/>
                <a:gd name="T6" fmla="*/ 847 w 1069"/>
                <a:gd name="T7" fmla="*/ 9 h 729"/>
                <a:gd name="T8" fmla="*/ 775 w 1069"/>
                <a:gd name="T9" fmla="*/ 2 h 729"/>
                <a:gd name="T10" fmla="*/ 705 w 1069"/>
                <a:gd name="T11" fmla="*/ 0 h 729"/>
                <a:gd name="T12" fmla="*/ 635 w 1069"/>
                <a:gd name="T13" fmla="*/ 8 h 729"/>
                <a:gd name="T14" fmla="*/ 567 w 1069"/>
                <a:gd name="T15" fmla="*/ 23 h 729"/>
                <a:gd name="T16" fmla="*/ 500 w 1069"/>
                <a:gd name="T17" fmla="*/ 46 h 729"/>
                <a:gd name="T18" fmla="*/ 433 w 1069"/>
                <a:gd name="T19" fmla="*/ 76 h 729"/>
                <a:gd name="T20" fmla="*/ 368 w 1069"/>
                <a:gd name="T21" fmla="*/ 114 h 729"/>
                <a:gd name="T22" fmla="*/ 304 w 1069"/>
                <a:gd name="T23" fmla="*/ 159 h 729"/>
                <a:gd name="T24" fmla="*/ 241 w 1069"/>
                <a:gd name="T25" fmla="*/ 213 h 729"/>
                <a:gd name="T26" fmla="*/ 179 w 1069"/>
                <a:gd name="T27" fmla="*/ 274 h 729"/>
                <a:gd name="T28" fmla="*/ 118 w 1069"/>
                <a:gd name="T29" fmla="*/ 343 h 729"/>
                <a:gd name="T30" fmla="*/ 58 w 1069"/>
                <a:gd name="T31" fmla="*/ 419 h 729"/>
                <a:gd name="T32" fmla="*/ 0 w 1069"/>
                <a:gd name="T33" fmla="*/ 504 h 729"/>
                <a:gd name="T34" fmla="*/ 62 w 1069"/>
                <a:gd name="T35" fmla="*/ 567 h 729"/>
                <a:gd name="T36" fmla="*/ 125 w 1069"/>
                <a:gd name="T37" fmla="*/ 621 h 729"/>
                <a:gd name="T38" fmla="*/ 186 w 1069"/>
                <a:gd name="T39" fmla="*/ 663 h 729"/>
                <a:gd name="T40" fmla="*/ 247 w 1069"/>
                <a:gd name="T41" fmla="*/ 695 h 729"/>
                <a:gd name="T42" fmla="*/ 309 w 1069"/>
                <a:gd name="T43" fmla="*/ 716 h 729"/>
                <a:gd name="T44" fmla="*/ 370 w 1069"/>
                <a:gd name="T45" fmla="*/ 727 h 729"/>
                <a:gd name="T46" fmla="*/ 430 w 1069"/>
                <a:gd name="T47" fmla="*/ 727 h 729"/>
                <a:gd name="T48" fmla="*/ 492 w 1069"/>
                <a:gd name="T49" fmla="*/ 716 h 729"/>
                <a:gd name="T50" fmla="*/ 551 w 1069"/>
                <a:gd name="T51" fmla="*/ 695 h 729"/>
                <a:gd name="T52" fmla="*/ 611 w 1069"/>
                <a:gd name="T53" fmla="*/ 662 h 729"/>
                <a:gd name="T54" fmla="*/ 670 w 1069"/>
                <a:gd name="T55" fmla="*/ 619 h 729"/>
                <a:gd name="T56" fmla="*/ 731 w 1069"/>
                <a:gd name="T57" fmla="*/ 565 h 729"/>
                <a:gd name="T58" fmla="*/ 790 w 1069"/>
                <a:gd name="T59" fmla="*/ 501 h 729"/>
                <a:gd name="T60" fmla="*/ 848 w 1069"/>
                <a:gd name="T61" fmla="*/ 424 h 729"/>
                <a:gd name="T62" fmla="*/ 907 w 1069"/>
                <a:gd name="T63" fmla="*/ 338 h 729"/>
                <a:gd name="T64" fmla="*/ 965 w 1069"/>
                <a:gd name="T65" fmla="*/ 239 h 7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9"/>
                <a:gd name="T100" fmla="*/ 0 h 729"/>
                <a:gd name="T101" fmla="*/ 1069 w 1069"/>
                <a:gd name="T102" fmla="*/ 729 h 7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9" h="729">
                  <a:moveTo>
                    <a:pt x="965" y="239"/>
                  </a:moveTo>
                  <a:lnTo>
                    <a:pt x="1069" y="79"/>
                  </a:lnTo>
                  <a:lnTo>
                    <a:pt x="1031" y="62"/>
                  </a:lnTo>
                  <a:lnTo>
                    <a:pt x="994" y="48"/>
                  </a:lnTo>
                  <a:lnTo>
                    <a:pt x="957" y="35"/>
                  </a:lnTo>
                  <a:lnTo>
                    <a:pt x="920" y="25"/>
                  </a:lnTo>
                  <a:lnTo>
                    <a:pt x="883" y="16"/>
                  </a:lnTo>
                  <a:lnTo>
                    <a:pt x="847" y="9"/>
                  </a:lnTo>
                  <a:lnTo>
                    <a:pt x="811" y="5"/>
                  </a:lnTo>
                  <a:lnTo>
                    <a:pt x="775" y="2"/>
                  </a:lnTo>
                  <a:lnTo>
                    <a:pt x="740" y="0"/>
                  </a:lnTo>
                  <a:lnTo>
                    <a:pt x="705" y="0"/>
                  </a:lnTo>
                  <a:lnTo>
                    <a:pt x="670" y="4"/>
                  </a:lnTo>
                  <a:lnTo>
                    <a:pt x="635" y="8"/>
                  </a:lnTo>
                  <a:lnTo>
                    <a:pt x="601" y="14"/>
                  </a:lnTo>
                  <a:lnTo>
                    <a:pt x="567" y="23"/>
                  </a:lnTo>
                  <a:lnTo>
                    <a:pt x="533" y="33"/>
                  </a:lnTo>
                  <a:lnTo>
                    <a:pt x="500" y="46"/>
                  </a:lnTo>
                  <a:lnTo>
                    <a:pt x="466" y="60"/>
                  </a:lnTo>
                  <a:lnTo>
                    <a:pt x="433" y="76"/>
                  </a:lnTo>
                  <a:lnTo>
                    <a:pt x="401" y="94"/>
                  </a:lnTo>
                  <a:lnTo>
                    <a:pt x="368" y="114"/>
                  </a:lnTo>
                  <a:lnTo>
                    <a:pt x="336" y="136"/>
                  </a:lnTo>
                  <a:lnTo>
                    <a:pt x="304" y="159"/>
                  </a:lnTo>
                  <a:lnTo>
                    <a:pt x="273" y="185"/>
                  </a:lnTo>
                  <a:lnTo>
                    <a:pt x="241" y="213"/>
                  </a:lnTo>
                  <a:lnTo>
                    <a:pt x="210" y="243"/>
                  </a:lnTo>
                  <a:lnTo>
                    <a:pt x="179" y="274"/>
                  </a:lnTo>
                  <a:lnTo>
                    <a:pt x="149" y="307"/>
                  </a:lnTo>
                  <a:lnTo>
                    <a:pt x="118" y="343"/>
                  </a:lnTo>
                  <a:lnTo>
                    <a:pt x="89" y="380"/>
                  </a:lnTo>
                  <a:lnTo>
                    <a:pt x="58" y="419"/>
                  </a:lnTo>
                  <a:lnTo>
                    <a:pt x="30" y="460"/>
                  </a:lnTo>
                  <a:lnTo>
                    <a:pt x="0" y="504"/>
                  </a:lnTo>
                  <a:lnTo>
                    <a:pt x="31" y="537"/>
                  </a:lnTo>
                  <a:lnTo>
                    <a:pt x="62" y="567"/>
                  </a:lnTo>
                  <a:lnTo>
                    <a:pt x="93" y="596"/>
                  </a:lnTo>
                  <a:lnTo>
                    <a:pt x="125" y="621"/>
                  </a:lnTo>
                  <a:lnTo>
                    <a:pt x="155" y="643"/>
                  </a:lnTo>
                  <a:lnTo>
                    <a:pt x="186" y="663"/>
                  </a:lnTo>
                  <a:lnTo>
                    <a:pt x="217" y="680"/>
                  </a:lnTo>
                  <a:lnTo>
                    <a:pt x="247" y="695"/>
                  </a:lnTo>
                  <a:lnTo>
                    <a:pt x="278" y="708"/>
                  </a:lnTo>
                  <a:lnTo>
                    <a:pt x="309" y="716"/>
                  </a:lnTo>
                  <a:lnTo>
                    <a:pt x="339" y="724"/>
                  </a:lnTo>
                  <a:lnTo>
                    <a:pt x="370" y="727"/>
                  </a:lnTo>
                  <a:lnTo>
                    <a:pt x="401" y="729"/>
                  </a:lnTo>
                  <a:lnTo>
                    <a:pt x="430" y="727"/>
                  </a:lnTo>
                  <a:lnTo>
                    <a:pt x="461" y="724"/>
                  </a:lnTo>
                  <a:lnTo>
                    <a:pt x="492" y="716"/>
                  </a:lnTo>
                  <a:lnTo>
                    <a:pt x="521" y="707"/>
                  </a:lnTo>
                  <a:lnTo>
                    <a:pt x="551" y="695"/>
                  </a:lnTo>
                  <a:lnTo>
                    <a:pt x="582" y="680"/>
                  </a:lnTo>
                  <a:lnTo>
                    <a:pt x="611" y="662"/>
                  </a:lnTo>
                  <a:lnTo>
                    <a:pt x="641" y="642"/>
                  </a:lnTo>
                  <a:lnTo>
                    <a:pt x="670" y="619"/>
                  </a:lnTo>
                  <a:lnTo>
                    <a:pt x="701" y="594"/>
                  </a:lnTo>
                  <a:lnTo>
                    <a:pt x="731" y="565"/>
                  </a:lnTo>
                  <a:lnTo>
                    <a:pt x="760" y="534"/>
                  </a:lnTo>
                  <a:lnTo>
                    <a:pt x="790" y="501"/>
                  </a:lnTo>
                  <a:lnTo>
                    <a:pt x="818" y="464"/>
                  </a:lnTo>
                  <a:lnTo>
                    <a:pt x="848" y="424"/>
                  </a:lnTo>
                  <a:lnTo>
                    <a:pt x="878" y="382"/>
                  </a:lnTo>
                  <a:lnTo>
                    <a:pt x="907" y="338"/>
                  </a:lnTo>
                  <a:lnTo>
                    <a:pt x="936" y="290"/>
                  </a:lnTo>
                  <a:lnTo>
                    <a:pt x="965" y="23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2" name="Freeform 129"/>
            <p:cNvSpPr>
              <a:spLocks noChangeAspect="1"/>
            </p:cNvSpPr>
            <p:nvPr/>
          </p:nvSpPr>
          <p:spPr bwMode="auto">
            <a:xfrm flipH="1">
              <a:off x="3779" y="2877"/>
              <a:ext cx="156" cy="126"/>
            </a:xfrm>
            <a:custGeom>
              <a:avLst/>
              <a:gdLst>
                <a:gd name="T0" fmla="*/ 5595 w 5854"/>
                <a:gd name="T1" fmla="*/ 295 h 4714"/>
                <a:gd name="T2" fmla="*/ 5530 w 5854"/>
                <a:gd name="T3" fmla="*/ 240 h 4714"/>
                <a:gd name="T4" fmla="*/ 5425 w 5854"/>
                <a:gd name="T5" fmla="*/ 181 h 4714"/>
                <a:gd name="T6" fmla="*/ 5268 w 5854"/>
                <a:gd name="T7" fmla="*/ 123 h 4714"/>
                <a:gd name="T8" fmla="*/ 5048 w 5854"/>
                <a:gd name="T9" fmla="*/ 70 h 4714"/>
                <a:gd name="T10" fmla="*/ 4753 w 5854"/>
                <a:gd name="T11" fmla="*/ 29 h 4714"/>
                <a:gd name="T12" fmla="*/ 4372 w 5854"/>
                <a:gd name="T13" fmla="*/ 5 h 4714"/>
                <a:gd name="T14" fmla="*/ 3996 w 5854"/>
                <a:gd name="T15" fmla="*/ 0 h 4714"/>
                <a:gd name="T16" fmla="*/ 3851 w 5854"/>
                <a:gd name="T17" fmla="*/ 0 h 4714"/>
                <a:gd name="T18" fmla="*/ 3624 w 5854"/>
                <a:gd name="T19" fmla="*/ 0 h 4714"/>
                <a:gd name="T20" fmla="*/ 3394 w 5854"/>
                <a:gd name="T21" fmla="*/ 0 h 4714"/>
                <a:gd name="T22" fmla="*/ 3163 w 5854"/>
                <a:gd name="T23" fmla="*/ 0 h 4714"/>
                <a:gd name="T24" fmla="*/ 2962 w 5854"/>
                <a:gd name="T25" fmla="*/ 0 h 4714"/>
                <a:gd name="T26" fmla="*/ 2890 w 5854"/>
                <a:gd name="T27" fmla="*/ 8 h 4714"/>
                <a:gd name="T28" fmla="*/ 2555 w 5854"/>
                <a:gd name="T29" fmla="*/ 56 h 4714"/>
                <a:gd name="T30" fmla="*/ 2146 w 5854"/>
                <a:gd name="T31" fmla="*/ 131 h 4714"/>
                <a:gd name="T32" fmla="*/ 1756 w 5854"/>
                <a:gd name="T33" fmla="*/ 227 h 4714"/>
                <a:gd name="T34" fmla="*/ 1384 w 5854"/>
                <a:gd name="T35" fmla="*/ 341 h 4714"/>
                <a:gd name="T36" fmla="*/ 1030 w 5854"/>
                <a:gd name="T37" fmla="*/ 474 h 4714"/>
                <a:gd name="T38" fmla="*/ 693 w 5854"/>
                <a:gd name="T39" fmla="*/ 625 h 4714"/>
                <a:gd name="T40" fmla="*/ 374 w 5854"/>
                <a:gd name="T41" fmla="*/ 795 h 4714"/>
                <a:gd name="T42" fmla="*/ 73 w 5854"/>
                <a:gd name="T43" fmla="*/ 985 h 4714"/>
                <a:gd name="T44" fmla="*/ 130 w 5854"/>
                <a:gd name="T45" fmla="*/ 1264 h 4714"/>
                <a:gd name="T46" fmla="*/ 449 w 5854"/>
                <a:gd name="T47" fmla="*/ 1802 h 4714"/>
                <a:gd name="T48" fmla="*/ 676 w 5854"/>
                <a:gd name="T49" fmla="*/ 2191 h 4714"/>
                <a:gd name="T50" fmla="*/ 847 w 5854"/>
                <a:gd name="T51" fmla="*/ 2507 h 4714"/>
                <a:gd name="T52" fmla="*/ 999 w 5854"/>
                <a:gd name="T53" fmla="*/ 2827 h 4714"/>
                <a:gd name="T54" fmla="*/ 1126 w 5854"/>
                <a:gd name="T55" fmla="*/ 3155 h 4714"/>
                <a:gd name="T56" fmla="*/ 1222 w 5854"/>
                <a:gd name="T57" fmla="*/ 3489 h 4714"/>
                <a:gd name="T58" fmla="*/ 1252 w 5854"/>
                <a:gd name="T59" fmla="*/ 3588 h 4714"/>
                <a:gd name="T60" fmla="*/ 1262 w 5854"/>
                <a:gd name="T61" fmla="*/ 3630 h 4714"/>
                <a:gd name="T62" fmla="*/ 1407 w 5854"/>
                <a:gd name="T63" fmla="*/ 3722 h 4714"/>
                <a:gd name="T64" fmla="*/ 1986 w 5854"/>
                <a:gd name="T65" fmla="*/ 3888 h 4714"/>
                <a:gd name="T66" fmla="*/ 2570 w 5854"/>
                <a:gd name="T67" fmla="*/ 4032 h 4714"/>
                <a:gd name="T68" fmla="*/ 3159 w 5854"/>
                <a:gd name="T69" fmla="*/ 4151 h 4714"/>
                <a:gd name="T70" fmla="*/ 3669 w 5854"/>
                <a:gd name="T71" fmla="*/ 4235 h 4714"/>
                <a:gd name="T72" fmla="*/ 3923 w 5854"/>
                <a:gd name="T73" fmla="*/ 4284 h 4714"/>
                <a:gd name="T74" fmla="*/ 4234 w 5854"/>
                <a:gd name="T75" fmla="*/ 4363 h 4714"/>
                <a:gd name="T76" fmla="*/ 4727 w 5854"/>
                <a:gd name="T77" fmla="*/ 4506 h 4714"/>
                <a:gd name="T78" fmla="*/ 5161 w 5854"/>
                <a:gd name="T79" fmla="*/ 4626 h 4714"/>
                <a:gd name="T80" fmla="*/ 5414 w 5854"/>
                <a:gd name="T81" fmla="*/ 4682 h 4714"/>
                <a:gd name="T82" fmla="*/ 5618 w 5854"/>
                <a:gd name="T83" fmla="*/ 4652 h 4714"/>
                <a:gd name="T84" fmla="*/ 5653 w 5854"/>
                <a:gd name="T85" fmla="*/ 4417 h 4714"/>
                <a:gd name="T86" fmla="*/ 5678 w 5854"/>
                <a:gd name="T87" fmla="*/ 4188 h 4714"/>
                <a:gd name="T88" fmla="*/ 5707 w 5854"/>
                <a:gd name="T89" fmla="*/ 3957 h 4714"/>
                <a:gd name="T90" fmla="*/ 5765 w 5854"/>
                <a:gd name="T91" fmla="*/ 3624 h 4714"/>
                <a:gd name="T92" fmla="*/ 5836 w 5854"/>
                <a:gd name="T93" fmla="*/ 3014 h 4714"/>
                <a:gd name="T94" fmla="*/ 5854 w 5854"/>
                <a:gd name="T95" fmla="*/ 2416 h 4714"/>
                <a:gd name="T96" fmla="*/ 5834 w 5854"/>
                <a:gd name="T97" fmla="*/ 1855 h 4714"/>
                <a:gd name="T98" fmla="*/ 5789 w 5854"/>
                <a:gd name="T99" fmla="*/ 1349 h 4714"/>
                <a:gd name="T100" fmla="*/ 5733 w 5854"/>
                <a:gd name="T101" fmla="*/ 924 h 4714"/>
                <a:gd name="T102" fmla="*/ 5670 w 5854"/>
                <a:gd name="T103" fmla="*/ 538 h 4714"/>
                <a:gd name="T104" fmla="*/ 5637 w 5854"/>
                <a:gd name="T105" fmla="*/ 357 h 47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854"/>
                <a:gd name="T160" fmla="*/ 0 h 4714"/>
                <a:gd name="T161" fmla="*/ 5854 w 5854"/>
                <a:gd name="T162" fmla="*/ 4714 h 47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854" h="4714">
                  <a:moveTo>
                    <a:pt x="5637" y="348"/>
                  </a:moveTo>
                  <a:lnTo>
                    <a:pt x="5625" y="329"/>
                  </a:lnTo>
                  <a:lnTo>
                    <a:pt x="5607" y="307"/>
                  </a:lnTo>
                  <a:lnTo>
                    <a:pt x="5595" y="295"/>
                  </a:lnTo>
                  <a:lnTo>
                    <a:pt x="5582" y="282"/>
                  </a:lnTo>
                  <a:lnTo>
                    <a:pt x="5566" y="269"/>
                  </a:lnTo>
                  <a:lnTo>
                    <a:pt x="5549" y="255"/>
                  </a:lnTo>
                  <a:lnTo>
                    <a:pt x="5530" y="240"/>
                  </a:lnTo>
                  <a:lnTo>
                    <a:pt x="5508" y="226"/>
                  </a:lnTo>
                  <a:lnTo>
                    <a:pt x="5483" y="212"/>
                  </a:lnTo>
                  <a:lnTo>
                    <a:pt x="5455" y="196"/>
                  </a:lnTo>
                  <a:lnTo>
                    <a:pt x="5425" y="181"/>
                  </a:lnTo>
                  <a:lnTo>
                    <a:pt x="5391" y="166"/>
                  </a:lnTo>
                  <a:lnTo>
                    <a:pt x="5354" y="151"/>
                  </a:lnTo>
                  <a:lnTo>
                    <a:pt x="5313" y="137"/>
                  </a:lnTo>
                  <a:lnTo>
                    <a:pt x="5268" y="123"/>
                  </a:lnTo>
                  <a:lnTo>
                    <a:pt x="5220" y="109"/>
                  </a:lnTo>
                  <a:lnTo>
                    <a:pt x="5167" y="95"/>
                  </a:lnTo>
                  <a:lnTo>
                    <a:pt x="5110" y="83"/>
                  </a:lnTo>
                  <a:lnTo>
                    <a:pt x="5048" y="70"/>
                  </a:lnTo>
                  <a:lnTo>
                    <a:pt x="4983" y="58"/>
                  </a:lnTo>
                  <a:lnTo>
                    <a:pt x="4911" y="48"/>
                  </a:lnTo>
                  <a:lnTo>
                    <a:pt x="4835" y="38"/>
                  </a:lnTo>
                  <a:lnTo>
                    <a:pt x="4753" y="29"/>
                  </a:lnTo>
                  <a:lnTo>
                    <a:pt x="4666" y="21"/>
                  </a:lnTo>
                  <a:lnTo>
                    <a:pt x="4574" y="14"/>
                  </a:lnTo>
                  <a:lnTo>
                    <a:pt x="4476" y="9"/>
                  </a:lnTo>
                  <a:lnTo>
                    <a:pt x="4372" y="5"/>
                  </a:lnTo>
                  <a:lnTo>
                    <a:pt x="4261" y="1"/>
                  </a:lnTo>
                  <a:lnTo>
                    <a:pt x="4145" y="0"/>
                  </a:lnTo>
                  <a:lnTo>
                    <a:pt x="4022" y="0"/>
                  </a:lnTo>
                  <a:lnTo>
                    <a:pt x="3996" y="0"/>
                  </a:lnTo>
                  <a:lnTo>
                    <a:pt x="3970" y="0"/>
                  </a:lnTo>
                  <a:lnTo>
                    <a:pt x="3940" y="0"/>
                  </a:lnTo>
                  <a:lnTo>
                    <a:pt x="3907" y="0"/>
                  </a:lnTo>
                  <a:lnTo>
                    <a:pt x="3851" y="0"/>
                  </a:lnTo>
                  <a:lnTo>
                    <a:pt x="3795" y="0"/>
                  </a:lnTo>
                  <a:lnTo>
                    <a:pt x="3738" y="0"/>
                  </a:lnTo>
                  <a:lnTo>
                    <a:pt x="3681" y="0"/>
                  </a:lnTo>
                  <a:lnTo>
                    <a:pt x="3624" y="0"/>
                  </a:lnTo>
                  <a:lnTo>
                    <a:pt x="3567" y="0"/>
                  </a:lnTo>
                  <a:lnTo>
                    <a:pt x="3510" y="0"/>
                  </a:lnTo>
                  <a:lnTo>
                    <a:pt x="3452" y="0"/>
                  </a:lnTo>
                  <a:lnTo>
                    <a:pt x="3394" y="0"/>
                  </a:lnTo>
                  <a:lnTo>
                    <a:pt x="3336" y="0"/>
                  </a:lnTo>
                  <a:lnTo>
                    <a:pt x="3279" y="0"/>
                  </a:lnTo>
                  <a:lnTo>
                    <a:pt x="3221" y="0"/>
                  </a:lnTo>
                  <a:lnTo>
                    <a:pt x="3163" y="0"/>
                  </a:lnTo>
                  <a:lnTo>
                    <a:pt x="3105" y="0"/>
                  </a:lnTo>
                  <a:lnTo>
                    <a:pt x="3046" y="0"/>
                  </a:lnTo>
                  <a:lnTo>
                    <a:pt x="2988" y="0"/>
                  </a:lnTo>
                  <a:lnTo>
                    <a:pt x="2962" y="0"/>
                  </a:lnTo>
                  <a:lnTo>
                    <a:pt x="2934" y="1"/>
                  </a:lnTo>
                  <a:lnTo>
                    <a:pt x="2921" y="2"/>
                  </a:lnTo>
                  <a:lnTo>
                    <a:pt x="2906" y="5"/>
                  </a:lnTo>
                  <a:lnTo>
                    <a:pt x="2890" y="8"/>
                  </a:lnTo>
                  <a:lnTo>
                    <a:pt x="2873" y="12"/>
                  </a:lnTo>
                  <a:lnTo>
                    <a:pt x="2766" y="26"/>
                  </a:lnTo>
                  <a:lnTo>
                    <a:pt x="2659" y="39"/>
                  </a:lnTo>
                  <a:lnTo>
                    <a:pt x="2555" y="56"/>
                  </a:lnTo>
                  <a:lnTo>
                    <a:pt x="2451" y="73"/>
                  </a:lnTo>
                  <a:lnTo>
                    <a:pt x="2348" y="91"/>
                  </a:lnTo>
                  <a:lnTo>
                    <a:pt x="2247" y="111"/>
                  </a:lnTo>
                  <a:lnTo>
                    <a:pt x="2146" y="131"/>
                  </a:lnTo>
                  <a:lnTo>
                    <a:pt x="2047" y="154"/>
                  </a:lnTo>
                  <a:lnTo>
                    <a:pt x="1950" y="177"/>
                  </a:lnTo>
                  <a:lnTo>
                    <a:pt x="1852" y="201"/>
                  </a:lnTo>
                  <a:lnTo>
                    <a:pt x="1756" y="227"/>
                  </a:lnTo>
                  <a:lnTo>
                    <a:pt x="1662" y="253"/>
                  </a:lnTo>
                  <a:lnTo>
                    <a:pt x="1568" y="282"/>
                  </a:lnTo>
                  <a:lnTo>
                    <a:pt x="1476" y="310"/>
                  </a:lnTo>
                  <a:lnTo>
                    <a:pt x="1384" y="341"/>
                  </a:lnTo>
                  <a:lnTo>
                    <a:pt x="1294" y="372"/>
                  </a:lnTo>
                  <a:lnTo>
                    <a:pt x="1205" y="405"/>
                  </a:lnTo>
                  <a:lnTo>
                    <a:pt x="1116" y="439"/>
                  </a:lnTo>
                  <a:lnTo>
                    <a:pt x="1030" y="474"/>
                  </a:lnTo>
                  <a:lnTo>
                    <a:pt x="944" y="510"/>
                  </a:lnTo>
                  <a:lnTo>
                    <a:pt x="859" y="547"/>
                  </a:lnTo>
                  <a:lnTo>
                    <a:pt x="776" y="586"/>
                  </a:lnTo>
                  <a:lnTo>
                    <a:pt x="693" y="625"/>
                  </a:lnTo>
                  <a:lnTo>
                    <a:pt x="612" y="666"/>
                  </a:lnTo>
                  <a:lnTo>
                    <a:pt x="532" y="708"/>
                  </a:lnTo>
                  <a:lnTo>
                    <a:pt x="452" y="751"/>
                  </a:lnTo>
                  <a:lnTo>
                    <a:pt x="374" y="795"/>
                  </a:lnTo>
                  <a:lnTo>
                    <a:pt x="297" y="841"/>
                  </a:lnTo>
                  <a:lnTo>
                    <a:pt x="221" y="887"/>
                  </a:lnTo>
                  <a:lnTo>
                    <a:pt x="146" y="935"/>
                  </a:lnTo>
                  <a:lnTo>
                    <a:pt x="73" y="985"/>
                  </a:lnTo>
                  <a:lnTo>
                    <a:pt x="0" y="1034"/>
                  </a:lnTo>
                  <a:lnTo>
                    <a:pt x="42" y="1110"/>
                  </a:lnTo>
                  <a:lnTo>
                    <a:pt x="85" y="1188"/>
                  </a:lnTo>
                  <a:lnTo>
                    <a:pt x="130" y="1264"/>
                  </a:lnTo>
                  <a:lnTo>
                    <a:pt x="174" y="1340"/>
                  </a:lnTo>
                  <a:lnTo>
                    <a:pt x="265" y="1494"/>
                  </a:lnTo>
                  <a:lnTo>
                    <a:pt x="357" y="1648"/>
                  </a:lnTo>
                  <a:lnTo>
                    <a:pt x="449" y="1802"/>
                  </a:lnTo>
                  <a:lnTo>
                    <a:pt x="541" y="1957"/>
                  </a:lnTo>
                  <a:lnTo>
                    <a:pt x="587" y="2035"/>
                  </a:lnTo>
                  <a:lnTo>
                    <a:pt x="632" y="2113"/>
                  </a:lnTo>
                  <a:lnTo>
                    <a:pt x="676" y="2191"/>
                  </a:lnTo>
                  <a:lnTo>
                    <a:pt x="720" y="2269"/>
                  </a:lnTo>
                  <a:lnTo>
                    <a:pt x="763" y="2349"/>
                  </a:lnTo>
                  <a:lnTo>
                    <a:pt x="806" y="2428"/>
                  </a:lnTo>
                  <a:lnTo>
                    <a:pt x="847" y="2507"/>
                  </a:lnTo>
                  <a:lnTo>
                    <a:pt x="886" y="2586"/>
                  </a:lnTo>
                  <a:lnTo>
                    <a:pt x="925" y="2667"/>
                  </a:lnTo>
                  <a:lnTo>
                    <a:pt x="962" y="2747"/>
                  </a:lnTo>
                  <a:lnTo>
                    <a:pt x="999" y="2827"/>
                  </a:lnTo>
                  <a:lnTo>
                    <a:pt x="1033" y="2909"/>
                  </a:lnTo>
                  <a:lnTo>
                    <a:pt x="1066" y="2990"/>
                  </a:lnTo>
                  <a:lnTo>
                    <a:pt x="1097" y="3073"/>
                  </a:lnTo>
                  <a:lnTo>
                    <a:pt x="1126" y="3155"/>
                  </a:lnTo>
                  <a:lnTo>
                    <a:pt x="1153" y="3238"/>
                  </a:lnTo>
                  <a:lnTo>
                    <a:pt x="1179" y="3321"/>
                  </a:lnTo>
                  <a:lnTo>
                    <a:pt x="1202" y="3405"/>
                  </a:lnTo>
                  <a:lnTo>
                    <a:pt x="1222" y="3489"/>
                  </a:lnTo>
                  <a:lnTo>
                    <a:pt x="1241" y="3574"/>
                  </a:lnTo>
                  <a:lnTo>
                    <a:pt x="1244" y="3578"/>
                  </a:lnTo>
                  <a:lnTo>
                    <a:pt x="1249" y="3583"/>
                  </a:lnTo>
                  <a:lnTo>
                    <a:pt x="1252" y="3588"/>
                  </a:lnTo>
                  <a:lnTo>
                    <a:pt x="1254" y="3593"/>
                  </a:lnTo>
                  <a:lnTo>
                    <a:pt x="1258" y="3605"/>
                  </a:lnTo>
                  <a:lnTo>
                    <a:pt x="1261" y="3617"/>
                  </a:lnTo>
                  <a:lnTo>
                    <a:pt x="1262" y="3630"/>
                  </a:lnTo>
                  <a:lnTo>
                    <a:pt x="1263" y="3645"/>
                  </a:lnTo>
                  <a:lnTo>
                    <a:pt x="1263" y="3661"/>
                  </a:lnTo>
                  <a:lnTo>
                    <a:pt x="1264" y="3678"/>
                  </a:lnTo>
                  <a:lnTo>
                    <a:pt x="1407" y="3722"/>
                  </a:lnTo>
                  <a:lnTo>
                    <a:pt x="1551" y="3765"/>
                  </a:lnTo>
                  <a:lnTo>
                    <a:pt x="1696" y="3808"/>
                  </a:lnTo>
                  <a:lnTo>
                    <a:pt x="1841" y="3849"/>
                  </a:lnTo>
                  <a:lnTo>
                    <a:pt x="1986" y="3888"/>
                  </a:lnTo>
                  <a:lnTo>
                    <a:pt x="2132" y="3926"/>
                  </a:lnTo>
                  <a:lnTo>
                    <a:pt x="2278" y="3963"/>
                  </a:lnTo>
                  <a:lnTo>
                    <a:pt x="2423" y="3998"/>
                  </a:lnTo>
                  <a:lnTo>
                    <a:pt x="2570" y="4032"/>
                  </a:lnTo>
                  <a:lnTo>
                    <a:pt x="2717" y="4065"/>
                  </a:lnTo>
                  <a:lnTo>
                    <a:pt x="2864" y="4095"/>
                  </a:lnTo>
                  <a:lnTo>
                    <a:pt x="3013" y="4124"/>
                  </a:lnTo>
                  <a:lnTo>
                    <a:pt x="3159" y="4151"/>
                  </a:lnTo>
                  <a:lnTo>
                    <a:pt x="3309" y="4178"/>
                  </a:lnTo>
                  <a:lnTo>
                    <a:pt x="3457" y="4202"/>
                  </a:lnTo>
                  <a:lnTo>
                    <a:pt x="3606" y="4224"/>
                  </a:lnTo>
                  <a:lnTo>
                    <a:pt x="3669" y="4235"/>
                  </a:lnTo>
                  <a:lnTo>
                    <a:pt x="3734" y="4245"/>
                  </a:lnTo>
                  <a:lnTo>
                    <a:pt x="3797" y="4258"/>
                  </a:lnTo>
                  <a:lnTo>
                    <a:pt x="3860" y="4271"/>
                  </a:lnTo>
                  <a:lnTo>
                    <a:pt x="3923" y="4284"/>
                  </a:lnTo>
                  <a:lnTo>
                    <a:pt x="3985" y="4299"/>
                  </a:lnTo>
                  <a:lnTo>
                    <a:pt x="4048" y="4314"/>
                  </a:lnTo>
                  <a:lnTo>
                    <a:pt x="4110" y="4330"/>
                  </a:lnTo>
                  <a:lnTo>
                    <a:pt x="4234" y="4363"/>
                  </a:lnTo>
                  <a:lnTo>
                    <a:pt x="4358" y="4398"/>
                  </a:lnTo>
                  <a:lnTo>
                    <a:pt x="4480" y="4433"/>
                  </a:lnTo>
                  <a:lnTo>
                    <a:pt x="4604" y="4471"/>
                  </a:lnTo>
                  <a:lnTo>
                    <a:pt x="4727" y="4506"/>
                  </a:lnTo>
                  <a:lnTo>
                    <a:pt x="4850" y="4542"/>
                  </a:lnTo>
                  <a:lnTo>
                    <a:pt x="4974" y="4577"/>
                  </a:lnTo>
                  <a:lnTo>
                    <a:pt x="5099" y="4610"/>
                  </a:lnTo>
                  <a:lnTo>
                    <a:pt x="5161" y="4626"/>
                  </a:lnTo>
                  <a:lnTo>
                    <a:pt x="5224" y="4641"/>
                  </a:lnTo>
                  <a:lnTo>
                    <a:pt x="5287" y="4656"/>
                  </a:lnTo>
                  <a:lnTo>
                    <a:pt x="5351" y="4669"/>
                  </a:lnTo>
                  <a:lnTo>
                    <a:pt x="5414" y="4682"/>
                  </a:lnTo>
                  <a:lnTo>
                    <a:pt x="5478" y="4694"/>
                  </a:lnTo>
                  <a:lnTo>
                    <a:pt x="5542" y="4704"/>
                  </a:lnTo>
                  <a:lnTo>
                    <a:pt x="5607" y="4714"/>
                  </a:lnTo>
                  <a:lnTo>
                    <a:pt x="5618" y="4652"/>
                  </a:lnTo>
                  <a:lnTo>
                    <a:pt x="5628" y="4592"/>
                  </a:lnTo>
                  <a:lnTo>
                    <a:pt x="5637" y="4533"/>
                  </a:lnTo>
                  <a:lnTo>
                    <a:pt x="5646" y="4475"/>
                  </a:lnTo>
                  <a:lnTo>
                    <a:pt x="5653" y="4417"/>
                  </a:lnTo>
                  <a:lnTo>
                    <a:pt x="5659" y="4359"/>
                  </a:lnTo>
                  <a:lnTo>
                    <a:pt x="5666" y="4302"/>
                  </a:lnTo>
                  <a:lnTo>
                    <a:pt x="5672" y="4245"/>
                  </a:lnTo>
                  <a:lnTo>
                    <a:pt x="5678" y="4188"/>
                  </a:lnTo>
                  <a:lnTo>
                    <a:pt x="5685" y="4131"/>
                  </a:lnTo>
                  <a:lnTo>
                    <a:pt x="5692" y="4073"/>
                  </a:lnTo>
                  <a:lnTo>
                    <a:pt x="5700" y="4015"/>
                  </a:lnTo>
                  <a:lnTo>
                    <a:pt x="5707" y="3957"/>
                  </a:lnTo>
                  <a:lnTo>
                    <a:pt x="5717" y="3897"/>
                  </a:lnTo>
                  <a:lnTo>
                    <a:pt x="5727" y="3836"/>
                  </a:lnTo>
                  <a:lnTo>
                    <a:pt x="5739" y="3775"/>
                  </a:lnTo>
                  <a:lnTo>
                    <a:pt x="5765" y="3624"/>
                  </a:lnTo>
                  <a:lnTo>
                    <a:pt x="5788" y="3470"/>
                  </a:lnTo>
                  <a:lnTo>
                    <a:pt x="5809" y="3318"/>
                  </a:lnTo>
                  <a:lnTo>
                    <a:pt x="5824" y="3166"/>
                  </a:lnTo>
                  <a:lnTo>
                    <a:pt x="5836" y="3014"/>
                  </a:lnTo>
                  <a:lnTo>
                    <a:pt x="5846" y="2862"/>
                  </a:lnTo>
                  <a:lnTo>
                    <a:pt x="5851" y="2712"/>
                  </a:lnTo>
                  <a:lnTo>
                    <a:pt x="5854" y="2563"/>
                  </a:lnTo>
                  <a:lnTo>
                    <a:pt x="5854" y="2416"/>
                  </a:lnTo>
                  <a:lnTo>
                    <a:pt x="5853" y="2272"/>
                  </a:lnTo>
                  <a:lnTo>
                    <a:pt x="5849" y="2130"/>
                  </a:lnTo>
                  <a:lnTo>
                    <a:pt x="5842" y="1990"/>
                  </a:lnTo>
                  <a:lnTo>
                    <a:pt x="5834" y="1855"/>
                  </a:lnTo>
                  <a:lnTo>
                    <a:pt x="5824" y="1722"/>
                  </a:lnTo>
                  <a:lnTo>
                    <a:pt x="5814" y="1594"/>
                  </a:lnTo>
                  <a:lnTo>
                    <a:pt x="5802" y="1469"/>
                  </a:lnTo>
                  <a:lnTo>
                    <a:pt x="5789" y="1349"/>
                  </a:lnTo>
                  <a:lnTo>
                    <a:pt x="5776" y="1235"/>
                  </a:lnTo>
                  <a:lnTo>
                    <a:pt x="5762" y="1125"/>
                  </a:lnTo>
                  <a:lnTo>
                    <a:pt x="5747" y="1022"/>
                  </a:lnTo>
                  <a:lnTo>
                    <a:pt x="5733" y="924"/>
                  </a:lnTo>
                  <a:lnTo>
                    <a:pt x="5720" y="833"/>
                  </a:lnTo>
                  <a:lnTo>
                    <a:pt x="5706" y="749"/>
                  </a:lnTo>
                  <a:lnTo>
                    <a:pt x="5693" y="671"/>
                  </a:lnTo>
                  <a:lnTo>
                    <a:pt x="5670" y="538"/>
                  </a:lnTo>
                  <a:lnTo>
                    <a:pt x="5652" y="439"/>
                  </a:lnTo>
                  <a:lnTo>
                    <a:pt x="5645" y="402"/>
                  </a:lnTo>
                  <a:lnTo>
                    <a:pt x="5640" y="375"/>
                  </a:lnTo>
                  <a:lnTo>
                    <a:pt x="5637" y="357"/>
                  </a:lnTo>
                  <a:lnTo>
                    <a:pt x="5637" y="348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3" name="Freeform 130"/>
            <p:cNvSpPr>
              <a:spLocks noChangeAspect="1"/>
            </p:cNvSpPr>
            <p:nvPr/>
          </p:nvSpPr>
          <p:spPr bwMode="auto">
            <a:xfrm flipH="1">
              <a:off x="3815" y="2929"/>
              <a:ext cx="83" cy="34"/>
            </a:xfrm>
            <a:custGeom>
              <a:avLst/>
              <a:gdLst>
                <a:gd name="T0" fmla="*/ 2016 w 3122"/>
                <a:gd name="T1" fmla="*/ 0 h 1265"/>
                <a:gd name="T2" fmla="*/ 1897 w 3122"/>
                <a:gd name="T3" fmla="*/ 0 h 1265"/>
                <a:gd name="T4" fmla="*/ 1728 w 3122"/>
                <a:gd name="T5" fmla="*/ 0 h 1265"/>
                <a:gd name="T6" fmla="*/ 1556 w 3122"/>
                <a:gd name="T7" fmla="*/ 0 h 1265"/>
                <a:gd name="T8" fmla="*/ 1383 w 3122"/>
                <a:gd name="T9" fmla="*/ 0 h 1265"/>
                <a:gd name="T10" fmla="*/ 1209 w 3122"/>
                <a:gd name="T11" fmla="*/ 0 h 1265"/>
                <a:gd name="T12" fmla="*/ 1034 w 3122"/>
                <a:gd name="T13" fmla="*/ 0 h 1265"/>
                <a:gd name="T14" fmla="*/ 966 w 3122"/>
                <a:gd name="T15" fmla="*/ 3 h 1265"/>
                <a:gd name="T16" fmla="*/ 919 w 3122"/>
                <a:gd name="T17" fmla="*/ 12 h 1265"/>
                <a:gd name="T18" fmla="*/ 719 w 3122"/>
                <a:gd name="T19" fmla="*/ 45 h 1265"/>
                <a:gd name="T20" fmla="*/ 533 w 3122"/>
                <a:gd name="T21" fmla="*/ 89 h 1265"/>
                <a:gd name="T22" fmla="*/ 359 w 3122"/>
                <a:gd name="T23" fmla="*/ 148 h 1265"/>
                <a:gd name="T24" fmla="*/ 199 w 3122"/>
                <a:gd name="T25" fmla="*/ 222 h 1265"/>
                <a:gd name="T26" fmla="*/ 122 w 3122"/>
                <a:gd name="T27" fmla="*/ 265 h 1265"/>
                <a:gd name="T28" fmla="*/ 0 w 3122"/>
                <a:gd name="T29" fmla="*/ 345 h 1265"/>
                <a:gd name="T30" fmla="*/ 54 w 3122"/>
                <a:gd name="T31" fmla="*/ 488 h 1265"/>
                <a:gd name="T32" fmla="*/ 118 w 3122"/>
                <a:gd name="T33" fmla="*/ 619 h 1265"/>
                <a:gd name="T34" fmla="*/ 195 w 3122"/>
                <a:gd name="T35" fmla="*/ 737 h 1265"/>
                <a:gd name="T36" fmla="*/ 281 w 3122"/>
                <a:gd name="T37" fmla="*/ 844 h 1265"/>
                <a:gd name="T38" fmla="*/ 380 w 3122"/>
                <a:gd name="T39" fmla="*/ 939 h 1265"/>
                <a:gd name="T40" fmla="*/ 488 w 3122"/>
                <a:gd name="T41" fmla="*/ 1021 h 1265"/>
                <a:gd name="T42" fmla="*/ 610 w 3122"/>
                <a:gd name="T43" fmla="*/ 1092 h 1265"/>
                <a:gd name="T44" fmla="*/ 741 w 3122"/>
                <a:gd name="T45" fmla="*/ 1151 h 1265"/>
                <a:gd name="T46" fmla="*/ 885 w 3122"/>
                <a:gd name="T47" fmla="*/ 1199 h 1265"/>
                <a:gd name="T48" fmla="*/ 1039 w 3122"/>
                <a:gd name="T49" fmla="*/ 1236 h 1265"/>
                <a:gd name="T50" fmla="*/ 1166 w 3122"/>
                <a:gd name="T51" fmla="*/ 1257 h 1265"/>
                <a:gd name="T52" fmla="*/ 1211 w 3122"/>
                <a:gd name="T53" fmla="*/ 1264 h 1265"/>
                <a:gd name="T54" fmla="*/ 1350 w 3122"/>
                <a:gd name="T55" fmla="*/ 1265 h 1265"/>
                <a:gd name="T56" fmla="*/ 1608 w 3122"/>
                <a:gd name="T57" fmla="*/ 1265 h 1265"/>
                <a:gd name="T58" fmla="*/ 1867 w 3122"/>
                <a:gd name="T59" fmla="*/ 1265 h 1265"/>
                <a:gd name="T60" fmla="*/ 2127 w 3122"/>
                <a:gd name="T61" fmla="*/ 1265 h 1265"/>
                <a:gd name="T62" fmla="*/ 2385 w 3122"/>
                <a:gd name="T63" fmla="*/ 1265 h 1265"/>
                <a:gd name="T64" fmla="*/ 2644 w 3122"/>
                <a:gd name="T65" fmla="*/ 1265 h 1265"/>
                <a:gd name="T66" fmla="*/ 2733 w 3122"/>
                <a:gd name="T67" fmla="*/ 1265 h 1265"/>
                <a:gd name="T68" fmla="*/ 2799 w 3122"/>
                <a:gd name="T69" fmla="*/ 1264 h 1265"/>
                <a:gd name="T70" fmla="*/ 2855 w 3122"/>
                <a:gd name="T71" fmla="*/ 1257 h 1265"/>
                <a:gd name="T72" fmla="*/ 2902 w 3122"/>
                <a:gd name="T73" fmla="*/ 1246 h 1265"/>
                <a:gd name="T74" fmla="*/ 2939 w 3122"/>
                <a:gd name="T75" fmla="*/ 1229 h 1265"/>
                <a:gd name="T76" fmla="*/ 2965 w 3122"/>
                <a:gd name="T77" fmla="*/ 1204 h 1265"/>
                <a:gd name="T78" fmla="*/ 3009 w 3122"/>
                <a:gd name="T79" fmla="*/ 1127 h 1265"/>
                <a:gd name="T80" fmla="*/ 3079 w 3122"/>
                <a:gd name="T81" fmla="*/ 966 h 1265"/>
                <a:gd name="T82" fmla="*/ 3116 w 3122"/>
                <a:gd name="T83" fmla="*/ 815 h 1265"/>
                <a:gd name="T84" fmla="*/ 3119 w 3122"/>
                <a:gd name="T85" fmla="*/ 677 h 1265"/>
                <a:gd name="T86" fmla="*/ 3086 w 3122"/>
                <a:gd name="T87" fmla="*/ 549 h 1265"/>
                <a:gd name="T88" fmla="*/ 3018 w 3122"/>
                <a:gd name="T89" fmla="*/ 433 h 1265"/>
                <a:gd name="T90" fmla="*/ 2917 w 3122"/>
                <a:gd name="T91" fmla="*/ 328 h 1265"/>
                <a:gd name="T92" fmla="*/ 2779 w 3122"/>
                <a:gd name="T93" fmla="*/ 234 h 1265"/>
                <a:gd name="T94" fmla="*/ 2607 w 3122"/>
                <a:gd name="T95" fmla="*/ 151 h 1265"/>
                <a:gd name="T96" fmla="*/ 2399 w 3122"/>
                <a:gd name="T97" fmla="*/ 79 h 1265"/>
                <a:gd name="T98" fmla="*/ 2157 w 3122"/>
                <a:gd name="T99" fmla="*/ 18 h 12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122"/>
                <a:gd name="T151" fmla="*/ 0 h 1265"/>
                <a:gd name="T152" fmla="*/ 3122 w 3122"/>
                <a:gd name="T153" fmla="*/ 1265 h 12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122" h="1265">
                  <a:moveTo>
                    <a:pt x="2068" y="0"/>
                  </a:moveTo>
                  <a:lnTo>
                    <a:pt x="2043" y="0"/>
                  </a:lnTo>
                  <a:lnTo>
                    <a:pt x="2016" y="0"/>
                  </a:lnTo>
                  <a:lnTo>
                    <a:pt x="1986" y="0"/>
                  </a:lnTo>
                  <a:lnTo>
                    <a:pt x="1954" y="0"/>
                  </a:lnTo>
                  <a:lnTo>
                    <a:pt x="1897" y="0"/>
                  </a:lnTo>
                  <a:lnTo>
                    <a:pt x="1841" y="0"/>
                  </a:lnTo>
                  <a:lnTo>
                    <a:pt x="1784" y="0"/>
                  </a:lnTo>
                  <a:lnTo>
                    <a:pt x="1728" y="0"/>
                  </a:lnTo>
                  <a:lnTo>
                    <a:pt x="1671" y="0"/>
                  </a:lnTo>
                  <a:lnTo>
                    <a:pt x="1614" y="0"/>
                  </a:lnTo>
                  <a:lnTo>
                    <a:pt x="1556" y="0"/>
                  </a:lnTo>
                  <a:lnTo>
                    <a:pt x="1498" y="0"/>
                  </a:lnTo>
                  <a:lnTo>
                    <a:pt x="1440" y="0"/>
                  </a:lnTo>
                  <a:lnTo>
                    <a:pt x="1383" y="0"/>
                  </a:lnTo>
                  <a:lnTo>
                    <a:pt x="1325" y="0"/>
                  </a:lnTo>
                  <a:lnTo>
                    <a:pt x="1267" y="0"/>
                  </a:lnTo>
                  <a:lnTo>
                    <a:pt x="1209" y="0"/>
                  </a:lnTo>
                  <a:lnTo>
                    <a:pt x="1150" y="0"/>
                  </a:lnTo>
                  <a:lnTo>
                    <a:pt x="1092" y="0"/>
                  </a:lnTo>
                  <a:lnTo>
                    <a:pt x="1034" y="0"/>
                  </a:lnTo>
                  <a:lnTo>
                    <a:pt x="1008" y="1"/>
                  </a:lnTo>
                  <a:lnTo>
                    <a:pt x="981" y="2"/>
                  </a:lnTo>
                  <a:lnTo>
                    <a:pt x="966" y="3"/>
                  </a:lnTo>
                  <a:lnTo>
                    <a:pt x="952" y="5"/>
                  </a:lnTo>
                  <a:lnTo>
                    <a:pt x="936" y="9"/>
                  </a:lnTo>
                  <a:lnTo>
                    <a:pt x="919" y="12"/>
                  </a:lnTo>
                  <a:lnTo>
                    <a:pt x="851" y="21"/>
                  </a:lnTo>
                  <a:lnTo>
                    <a:pt x="785" y="32"/>
                  </a:lnTo>
                  <a:lnTo>
                    <a:pt x="719" y="45"/>
                  </a:lnTo>
                  <a:lnTo>
                    <a:pt x="656" y="57"/>
                  </a:lnTo>
                  <a:lnTo>
                    <a:pt x="594" y="73"/>
                  </a:lnTo>
                  <a:lnTo>
                    <a:pt x="533" y="89"/>
                  </a:lnTo>
                  <a:lnTo>
                    <a:pt x="474" y="107"/>
                  </a:lnTo>
                  <a:lnTo>
                    <a:pt x="417" y="127"/>
                  </a:lnTo>
                  <a:lnTo>
                    <a:pt x="359" y="148"/>
                  </a:lnTo>
                  <a:lnTo>
                    <a:pt x="304" y="171"/>
                  </a:lnTo>
                  <a:lnTo>
                    <a:pt x="251" y="196"/>
                  </a:lnTo>
                  <a:lnTo>
                    <a:pt x="199" y="222"/>
                  </a:lnTo>
                  <a:lnTo>
                    <a:pt x="172" y="236"/>
                  </a:lnTo>
                  <a:lnTo>
                    <a:pt x="147" y="251"/>
                  </a:lnTo>
                  <a:lnTo>
                    <a:pt x="122" y="265"/>
                  </a:lnTo>
                  <a:lnTo>
                    <a:pt x="97" y="280"/>
                  </a:lnTo>
                  <a:lnTo>
                    <a:pt x="48" y="312"/>
                  </a:lnTo>
                  <a:lnTo>
                    <a:pt x="0" y="345"/>
                  </a:lnTo>
                  <a:lnTo>
                    <a:pt x="17" y="394"/>
                  </a:lnTo>
                  <a:lnTo>
                    <a:pt x="35" y="442"/>
                  </a:lnTo>
                  <a:lnTo>
                    <a:pt x="54" y="488"/>
                  </a:lnTo>
                  <a:lnTo>
                    <a:pt x="74" y="533"/>
                  </a:lnTo>
                  <a:lnTo>
                    <a:pt x="96" y="576"/>
                  </a:lnTo>
                  <a:lnTo>
                    <a:pt x="118" y="619"/>
                  </a:lnTo>
                  <a:lnTo>
                    <a:pt x="143" y="660"/>
                  </a:lnTo>
                  <a:lnTo>
                    <a:pt x="168" y="699"/>
                  </a:lnTo>
                  <a:lnTo>
                    <a:pt x="195" y="737"/>
                  </a:lnTo>
                  <a:lnTo>
                    <a:pt x="222" y="774"/>
                  </a:lnTo>
                  <a:lnTo>
                    <a:pt x="252" y="810"/>
                  </a:lnTo>
                  <a:lnTo>
                    <a:pt x="281" y="844"/>
                  </a:lnTo>
                  <a:lnTo>
                    <a:pt x="313" y="877"/>
                  </a:lnTo>
                  <a:lnTo>
                    <a:pt x="346" y="908"/>
                  </a:lnTo>
                  <a:lnTo>
                    <a:pt x="380" y="939"/>
                  </a:lnTo>
                  <a:lnTo>
                    <a:pt x="414" y="968"/>
                  </a:lnTo>
                  <a:lnTo>
                    <a:pt x="451" y="995"/>
                  </a:lnTo>
                  <a:lnTo>
                    <a:pt x="488" y="1021"/>
                  </a:lnTo>
                  <a:lnTo>
                    <a:pt x="528" y="1047"/>
                  </a:lnTo>
                  <a:lnTo>
                    <a:pt x="568" y="1070"/>
                  </a:lnTo>
                  <a:lnTo>
                    <a:pt x="610" y="1092"/>
                  </a:lnTo>
                  <a:lnTo>
                    <a:pt x="652" y="1113"/>
                  </a:lnTo>
                  <a:lnTo>
                    <a:pt x="697" y="1134"/>
                  </a:lnTo>
                  <a:lnTo>
                    <a:pt x="741" y="1151"/>
                  </a:lnTo>
                  <a:lnTo>
                    <a:pt x="788" y="1169"/>
                  </a:lnTo>
                  <a:lnTo>
                    <a:pt x="835" y="1185"/>
                  </a:lnTo>
                  <a:lnTo>
                    <a:pt x="885" y="1199"/>
                  </a:lnTo>
                  <a:lnTo>
                    <a:pt x="935" y="1213"/>
                  </a:lnTo>
                  <a:lnTo>
                    <a:pt x="987" y="1224"/>
                  </a:lnTo>
                  <a:lnTo>
                    <a:pt x="1039" y="1236"/>
                  </a:lnTo>
                  <a:lnTo>
                    <a:pt x="1093" y="1246"/>
                  </a:lnTo>
                  <a:lnTo>
                    <a:pt x="1149" y="1253"/>
                  </a:lnTo>
                  <a:lnTo>
                    <a:pt x="1166" y="1257"/>
                  </a:lnTo>
                  <a:lnTo>
                    <a:pt x="1181" y="1260"/>
                  </a:lnTo>
                  <a:lnTo>
                    <a:pt x="1197" y="1261"/>
                  </a:lnTo>
                  <a:lnTo>
                    <a:pt x="1211" y="1264"/>
                  </a:lnTo>
                  <a:lnTo>
                    <a:pt x="1238" y="1265"/>
                  </a:lnTo>
                  <a:lnTo>
                    <a:pt x="1264" y="1265"/>
                  </a:lnTo>
                  <a:lnTo>
                    <a:pt x="1350" y="1265"/>
                  </a:lnTo>
                  <a:lnTo>
                    <a:pt x="1436" y="1265"/>
                  </a:lnTo>
                  <a:lnTo>
                    <a:pt x="1523" y="1265"/>
                  </a:lnTo>
                  <a:lnTo>
                    <a:pt x="1608" y="1265"/>
                  </a:lnTo>
                  <a:lnTo>
                    <a:pt x="1695" y="1265"/>
                  </a:lnTo>
                  <a:lnTo>
                    <a:pt x="1781" y="1265"/>
                  </a:lnTo>
                  <a:lnTo>
                    <a:pt x="1867" y="1265"/>
                  </a:lnTo>
                  <a:lnTo>
                    <a:pt x="1954" y="1265"/>
                  </a:lnTo>
                  <a:lnTo>
                    <a:pt x="2040" y="1265"/>
                  </a:lnTo>
                  <a:lnTo>
                    <a:pt x="2127" y="1265"/>
                  </a:lnTo>
                  <a:lnTo>
                    <a:pt x="2212" y="1265"/>
                  </a:lnTo>
                  <a:lnTo>
                    <a:pt x="2299" y="1265"/>
                  </a:lnTo>
                  <a:lnTo>
                    <a:pt x="2385" y="1265"/>
                  </a:lnTo>
                  <a:lnTo>
                    <a:pt x="2471" y="1265"/>
                  </a:lnTo>
                  <a:lnTo>
                    <a:pt x="2557" y="1265"/>
                  </a:lnTo>
                  <a:lnTo>
                    <a:pt x="2644" y="1265"/>
                  </a:lnTo>
                  <a:lnTo>
                    <a:pt x="2675" y="1265"/>
                  </a:lnTo>
                  <a:lnTo>
                    <a:pt x="2705" y="1265"/>
                  </a:lnTo>
                  <a:lnTo>
                    <a:pt x="2733" y="1265"/>
                  </a:lnTo>
                  <a:lnTo>
                    <a:pt x="2758" y="1265"/>
                  </a:lnTo>
                  <a:lnTo>
                    <a:pt x="2779" y="1265"/>
                  </a:lnTo>
                  <a:lnTo>
                    <a:pt x="2799" y="1264"/>
                  </a:lnTo>
                  <a:lnTo>
                    <a:pt x="2819" y="1263"/>
                  </a:lnTo>
                  <a:lnTo>
                    <a:pt x="2837" y="1260"/>
                  </a:lnTo>
                  <a:lnTo>
                    <a:pt x="2855" y="1257"/>
                  </a:lnTo>
                  <a:lnTo>
                    <a:pt x="2872" y="1254"/>
                  </a:lnTo>
                  <a:lnTo>
                    <a:pt x="2887" y="1251"/>
                  </a:lnTo>
                  <a:lnTo>
                    <a:pt x="2902" y="1246"/>
                  </a:lnTo>
                  <a:lnTo>
                    <a:pt x="2915" y="1240"/>
                  </a:lnTo>
                  <a:lnTo>
                    <a:pt x="2928" y="1235"/>
                  </a:lnTo>
                  <a:lnTo>
                    <a:pt x="2939" y="1229"/>
                  </a:lnTo>
                  <a:lnTo>
                    <a:pt x="2949" y="1221"/>
                  </a:lnTo>
                  <a:lnTo>
                    <a:pt x="2958" y="1213"/>
                  </a:lnTo>
                  <a:lnTo>
                    <a:pt x="2965" y="1204"/>
                  </a:lnTo>
                  <a:lnTo>
                    <a:pt x="2972" y="1195"/>
                  </a:lnTo>
                  <a:lnTo>
                    <a:pt x="2977" y="1184"/>
                  </a:lnTo>
                  <a:lnTo>
                    <a:pt x="3009" y="1127"/>
                  </a:lnTo>
                  <a:lnTo>
                    <a:pt x="3036" y="1072"/>
                  </a:lnTo>
                  <a:lnTo>
                    <a:pt x="3059" y="1018"/>
                  </a:lnTo>
                  <a:lnTo>
                    <a:pt x="3079" y="966"/>
                  </a:lnTo>
                  <a:lnTo>
                    <a:pt x="3095" y="915"/>
                  </a:lnTo>
                  <a:lnTo>
                    <a:pt x="3108" y="865"/>
                  </a:lnTo>
                  <a:lnTo>
                    <a:pt x="3116" y="815"/>
                  </a:lnTo>
                  <a:lnTo>
                    <a:pt x="3121" y="768"/>
                  </a:lnTo>
                  <a:lnTo>
                    <a:pt x="3122" y="722"/>
                  </a:lnTo>
                  <a:lnTo>
                    <a:pt x="3119" y="677"/>
                  </a:lnTo>
                  <a:lnTo>
                    <a:pt x="3111" y="633"/>
                  </a:lnTo>
                  <a:lnTo>
                    <a:pt x="3101" y="590"/>
                  </a:lnTo>
                  <a:lnTo>
                    <a:pt x="3086" y="549"/>
                  </a:lnTo>
                  <a:lnTo>
                    <a:pt x="3067" y="510"/>
                  </a:lnTo>
                  <a:lnTo>
                    <a:pt x="3044" y="471"/>
                  </a:lnTo>
                  <a:lnTo>
                    <a:pt x="3018" y="433"/>
                  </a:lnTo>
                  <a:lnTo>
                    <a:pt x="2988" y="397"/>
                  </a:lnTo>
                  <a:lnTo>
                    <a:pt x="2954" y="362"/>
                  </a:lnTo>
                  <a:lnTo>
                    <a:pt x="2917" y="328"/>
                  </a:lnTo>
                  <a:lnTo>
                    <a:pt x="2874" y="295"/>
                  </a:lnTo>
                  <a:lnTo>
                    <a:pt x="2829" y="264"/>
                  </a:lnTo>
                  <a:lnTo>
                    <a:pt x="2779" y="234"/>
                  </a:lnTo>
                  <a:lnTo>
                    <a:pt x="2725" y="205"/>
                  </a:lnTo>
                  <a:lnTo>
                    <a:pt x="2668" y="178"/>
                  </a:lnTo>
                  <a:lnTo>
                    <a:pt x="2607" y="151"/>
                  </a:lnTo>
                  <a:lnTo>
                    <a:pt x="2541" y="126"/>
                  </a:lnTo>
                  <a:lnTo>
                    <a:pt x="2472" y="102"/>
                  </a:lnTo>
                  <a:lnTo>
                    <a:pt x="2399" y="79"/>
                  </a:lnTo>
                  <a:lnTo>
                    <a:pt x="2322" y="58"/>
                  </a:lnTo>
                  <a:lnTo>
                    <a:pt x="2242" y="37"/>
                  </a:lnTo>
                  <a:lnTo>
                    <a:pt x="2157" y="18"/>
                  </a:lnTo>
                  <a:lnTo>
                    <a:pt x="2068" y="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4" name="Freeform 131"/>
            <p:cNvSpPr>
              <a:spLocks noChangeAspect="1"/>
            </p:cNvSpPr>
            <p:nvPr/>
          </p:nvSpPr>
          <p:spPr bwMode="auto">
            <a:xfrm flipH="1">
              <a:off x="3823" y="2936"/>
              <a:ext cx="24" cy="18"/>
            </a:xfrm>
            <a:custGeom>
              <a:avLst/>
              <a:gdLst>
                <a:gd name="T0" fmla="*/ 695 w 879"/>
                <a:gd name="T1" fmla="*/ 590 h 708"/>
                <a:gd name="T2" fmla="*/ 763 w 879"/>
                <a:gd name="T3" fmla="*/ 554 h 708"/>
                <a:gd name="T4" fmla="*/ 814 w 879"/>
                <a:gd name="T5" fmla="*/ 517 h 708"/>
                <a:gd name="T6" fmla="*/ 851 w 879"/>
                <a:gd name="T7" fmla="*/ 479 h 708"/>
                <a:gd name="T8" fmla="*/ 873 w 879"/>
                <a:gd name="T9" fmla="*/ 442 h 708"/>
                <a:gd name="T10" fmla="*/ 879 w 879"/>
                <a:gd name="T11" fmla="*/ 403 h 708"/>
                <a:gd name="T12" fmla="*/ 871 w 879"/>
                <a:gd name="T13" fmla="*/ 365 h 708"/>
                <a:gd name="T14" fmla="*/ 848 w 879"/>
                <a:gd name="T15" fmla="*/ 327 h 708"/>
                <a:gd name="T16" fmla="*/ 810 w 879"/>
                <a:gd name="T17" fmla="*/ 289 h 708"/>
                <a:gd name="T18" fmla="*/ 757 w 879"/>
                <a:gd name="T19" fmla="*/ 251 h 708"/>
                <a:gd name="T20" fmla="*/ 688 w 879"/>
                <a:gd name="T21" fmla="*/ 212 h 708"/>
                <a:gd name="T22" fmla="*/ 605 w 879"/>
                <a:gd name="T23" fmla="*/ 174 h 708"/>
                <a:gd name="T24" fmla="*/ 507 w 879"/>
                <a:gd name="T25" fmla="*/ 135 h 708"/>
                <a:gd name="T26" fmla="*/ 395 w 879"/>
                <a:gd name="T27" fmla="*/ 97 h 708"/>
                <a:gd name="T28" fmla="*/ 267 w 879"/>
                <a:gd name="T29" fmla="*/ 58 h 708"/>
                <a:gd name="T30" fmla="*/ 124 w 879"/>
                <a:gd name="T31" fmla="*/ 19 h 708"/>
                <a:gd name="T32" fmla="*/ 34 w 879"/>
                <a:gd name="T33" fmla="*/ 60 h 708"/>
                <a:gd name="T34" fmla="*/ 14 w 879"/>
                <a:gd name="T35" fmla="*/ 172 h 708"/>
                <a:gd name="T36" fmla="*/ 3 w 879"/>
                <a:gd name="T37" fmla="*/ 273 h 708"/>
                <a:gd name="T38" fmla="*/ 0 w 879"/>
                <a:gd name="T39" fmla="*/ 363 h 708"/>
                <a:gd name="T40" fmla="*/ 4 w 879"/>
                <a:gd name="T41" fmla="*/ 444 h 708"/>
                <a:gd name="T42" fmla="*/ 16 w 879"/>
                <a:gd name="T43" fmla="*/ 512 h 708"/>
                <a:gd name="T44" fmla="*/ 38 w 879"/>
                <a:gd name="T45" fmla="*/ 572 h 708"/>
                <a:gd name="T46" fmla="*/ 67 w 879"/>
                <a:gd name="T47" fmla="*/ 620 h 708"/>
                <a:gd name="T48" fmla="*/ 105 w 879"/>
                <a:gd name="T49" fmla="*/ 657 h 708"/>
                <a:gd name="T50" fmla="*/ 151 w 879"/>
                <a:gd name="T51" fmla="*/ 685 h 708"/>
                <a:gd name="T52" fmla="*/ 206 w 879"/>
                <a:gd name="T53" fmla="*/ 702 h 708"/>
                <a:gd name="T54" fmla="*/ 268 w 879"/>
                <a:gd name="T55" fmla="*/ 708 h 708"/>
                <a:gd name="T56" fmla="*/ 340 w 879"/>
                <a:gd name="T57" fmla="*/ 704 h 708"/>
                <a:gd name="T58" fmla="*/ 419 w 879"/>
                <a:gd name="T59" fmla="*/ 690 h 708"/>
                <a:gd name="T60" fmla="*/ 508 w 879"/>
                <a:gd name="T61" fmla="*/ 665 h 708"/>
                <a:gd name="T62" fmla="*/ 604 w 879"/>
                <a:gd name="T63" fmla="*/ 630 h 7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9"/>
                <a:gd name="T97" fmla="*/ 0 h 708"/>
                <a:gd name="T98" fmla="*/ 879 w 879"/>
                <a:gd name="T99" fmla="*/ 708 h 7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9" h="708">
                  <a:moveTo>
                    <a:pt x="656" y="609"/>
                  </a:moveTo>
                  <a:lnTo>
                    <a:pt x="695" y="590"/>
                  </a:lnTo>
                  <a:lnTo>
                    <a:pt x="731" y="572"/>
                  </a:lnTo>
                  <a:lnTo>
                    <a:pt x="763" y="554"/>
                  </a:lnTo>
                  <a:lnTo>
                    <a:pt x="791" y="535"/>
                  </a:lnTo>
                  <a:lnTo>
                    <a:pt x="814" y="517"/>
                  </a:lnTo>
                  <a:lnTo>
                    <a:pt x="835" y="498"/>
                  </a:lnTo>
                  <a:lnTo>
                    <a:pt x="851" y="479"/>
                  </a:lnTo>
                  <a:lnTo>
                    <a:pt x="864" y="460"/>
                  </a:lnTo>
                  <a:lnTo>
                    <a:pt x="873" y="442"/>
                  </a:lnTo>
                  <a:lnTo>
                    <a:pt x="878" y="423"/>
                  </a:lnTo>
                  <a:lnTo>
                    <a:pt x="879" y="403"/>
                  </a:lnTo>
                  <a:lnTo>
                    <a:pt x="877" y="384"/>
                  </a:lnTo>
                  <a:lnTo>
                    <a:pt x="871" y="365"/>
                  </a:lnTo>
                  <a:lnTo>
                    <a:pt x="861" y="346"/>
                  </a:lnTo>
                  <a:lnTo>
                    <a:pt x="848" y="327"/>
                  </a:lnTo>
                  <a:lnTo>
                    <a:pt x="831" y="308"/>
                  </a:lnTo>
                  <a:lnTo>
                    <a:pt x="810" y="289"/>
                  </a:lnTo>
                  <a:lnTo>
                    <a:pt x="785" y="270"/>
                  </a:lnTo>
                  <a:lnTo>
                    <a:pt x="757" y="251"/>
                  </a:lnTo>
                  <a:lnTo>
                    <a:pt x="724" y="231"/>
                  </a:lnTo>
                  <a:lnTo>
                    <a:pt x="688" y="212"/>
                  </a:lnTo>
                  <a:lnTo>
                    <a:pt x="649" y="193"/>
                  </a:lnTo>
                  <a:lnTo>
                    <a:pt x="605" y="174"/>
                  </a:lnTo>
                  <a:lnTo>
                    <a:pt x="558" y="154"/>
                  </a:lnTo>
                  <a:lnTo>
                    <a:pt x="507" y="135"/>
                  </a:lnTo>
                  <a:lnTo>
                    <a:pt x="453" y="116"/>
                  </a:lnTo>
                  <a:lnTo>
                    <a:pt x="395" y="97"/>
                  </a:lnTo>
                  <a:lnTo>
                    <a:pt x="333" y="77"/>
                  </a:lnTo>
                  <a:lnTo>
                    <a:pt x="267" y="58"/>
                  </a:lnTo>
                  <a:lnTo>
                    <a:pt x="197" y="39"/>
                  </a:lnTo>
                  <a:lnTo>
                    <a:pt x="124" y="19"/>
                  </a:lnTo>
                  <a:lnTo>
                    <a:pt x="48" y="0"/>
                  </a:lnTo>
                  <a:lnTo>
                    <a:pt x="34" y="60"/>
                  </a:lnTo>
                  <a:lnTo>
                    <a:pt x="24" y="117"/>
                  </a:lnTo>
                  <a:lnTo>
                    <a:pt x="14" y="172"/>
                  </a:lnTo>
                  <a:lnTo>
                    <a:pt x="8" y="224"/>
                  </a:lnTo>
                  <a:lnTo>
                    <a:pt x="3" y="273"/>
                  </a:lnTo>
                  <a:lnTo>
                    <a:pt x="1" y="320"/>
                  </a:lnTo>
                  <a:lnTo>
                    <a:pt x="0" y="363"/>
                  </a:lnTo>
                  <a:lnTo>
                    <a:pt x="1" y="405"/>
                  </a:lnTo>
                  <a:lnTo>
                    <a:pt x="4" y="444"/>
                  </a:lnTo>
                  <a:lnTo>
                    <a:pt x="9" y="480"/>
                  </a:lnTo>
                  <a:lnTo>
                    <a:pt x="16" y="512"/>
                  </a:lnTo>
                  <a:lnTo>
                    <a:pt x="26" y="544"/>
                  </a:lnTo>
                  <a:lnTo>
                    <a:pt x="38" y="572"/>
                  </a:lnTo>
                  <a:lnTo>
                    <a:pt x="51" y="597"/>
                  </a:lnTo>
                  <a:lnTo>
                    <a:pt x="67" y="620"/>
                  </a:lnTo>
                  <a:lnTo>
                    <a:pt x="85" y="640"/>
                  </a:lnTo>
                  <a:lnTo>
                    <a:pt x="105" y="657"/>
                  </a:lnTo>
                  <a:lnTo>
                    <a:pt x="126" y="672"/>
                  </a:lnTo>
                  <a:lnTo>
                    <a:pt x="151" y="685"/>
                  </a:lnTo>
                  <a:lnTo>
                    <a:pt x="177" y="694"/>
                  </a:lnTo>
                  <a:lnTo>
                    <a:pt x="206" y="702"/>
                  </a:lnTo>
                  <a:lnTo>
                    <a:pt x="235" y="706"/>
                  </a:lnTo>
                  <a:lnTo>
                    <a:pt x="268" y="708"/>
                  </a:lnTo>
                  <a:lnTo>
                    <a:pt x="303" y="707"/>
                  </a:lnTo>
                  <a:lnTo>
                    <a:pt x="340" y="704"/>
                  </a:lnTo>
                  <a:lnTo>
                    <a:pt x="378" y="698"/>
                  </a:lnTo>
                  <a:lnTo>
                    <a:pt x="419" y="690"/>
                  </a:lnTo>
                  <a:lnTo>
                    <a:pt x="463" y="678"/>
                  </a:lnTo>
                  <a:lnTo>
                    <a:pt x="508" y="665"/>
                  </a:lnTo>
                  <a:lnTo>
                    <a:pt x="556" y="649"/>
                  </a:lnTo>
                  <a:lnTo>
                    <a:pt x="604" y="630"/>
                  </a:lnTo>
                  <a:lnTo>
                    <a:pt x="656" y="609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5" name="Freeform 132"/>
            <p:cNvSpPr>
              <a:spLocks noChangeAspect="1"/>
            </p:cNvSpPr>
            <p:nvPr/>
          </p:nvSpPr>
          <p:spPr bwMode="auto">
            <a:xfrm flipH="1">
              <a:off x="3854" y="2937"/>
              <a:ext cx="21" cy="19"/>
            </a:xfrm>
            <a:custGeom>
              <a:avLst/>
              <a:gdLst>
                <a:gd name="T0" fmla="*/ 1 w 787"/>
                <a:gd name="T1" fmla="*/ 181 h 712"/>
                <a:gd name="T2" fmla="*/ 5 w 787"/>
                <a:gd name="T3" fmla="*/ 236 h 712"/>
                <a:gd name="T4" fmla="*/ 14 w 787"/>
                <a:gd name="T5" fmla="*/ 292 h 712"/>
                <a:gd name="T6" fmla="*/ 27 w 787"/>
                <a:gd name="T7" fmla="*/ 347 h 712"/>
                <a:gd name="T8" fmla="*/ 46 w 787"/>
                <a:gd name="T9" fmla="*/ 404 h 712"/>
                <a:gd name="T10" fmla="*/ 71 w 787"/>
                <a:gd name="T11" fmla="*/ 461 h 712"/>
                <a:gd name="T12" fmla="*/ 100 w 787"/>
                <a:gd name="T13" fmla="*/ 513 h 712"/>
                <a:gd name="T14" fmla="*/ 131 w 787"/>
                <a:gd name="T15" fmla="*/ 560 h 712"/>
                <a:gd name="T16" fmla="*/ 166 w 787"/>
                <a:gd name="T17" fmla="*/ 600 h 712"/>
                <a:gd name="T18" fmla="*/ 202 w 787"/>
                <a:gd name="T19" fmla="*/ 635 h 712"/>
                <a:gd name="T20" fmla="*/ 240 w 787"/>
                <a:gd name="T21" fmla="*/ 663 h 712"/>
                <a:gd name="T22" fmla="*/ 279 w 787"/>
                <a:gd name="T23" fmla="*/ 686 h 712"/>
                <a:gd name="T24" fmla="*/ 319 w 787"/>
                <a:gd name="T25" fmla="*/ 700 h 712"/>
                <a:gd name="T26" fmla="*/ 360 w 787"/>
                <a:gd name="T27" fmla="*/ 710 h 712"/>
                <a:gd name="T28" fmla="*/ 400 w 787"/>
                <a:gd name="T29" fmla="*/ 712 h 712"/>
                <a:gd name="T30" fmla="*/ 439 w 787"/>
                <a:gd name="T31" fmla="*/ 707 h 712"/>
                <a:gd name="T32" fmla="*/ 478 w 787"/>
                <a:gd name="T33" fmla="*/ 694 h 712"/>
                <a:gd name="T34" fmla="*/ 515 w 787"/>
                <a:gd name="T35" fmla="*/ 675 h 712"/>
                <a:gd name="T36" fmla="*/ 550 w 787"/>
                <a:gd name="T37" fmla="*/ 647 h 712"/>
                <a:gd name="T38" fmla="*/ 583 w 787"/>
                <a:gd name="T39" fmla="*/ 613 h 712"/>
                <a:gd name="T40" fmla="*/ 636 w 787"/>
                <a:gd name="T41" fmla="*/ 540 h 712"/>
                <a:gd name="T42" fmla="*/ 696 w 787"/>
                <a:gd name="T43" fmla="*/ 443 h 712"/>
                <a:gd name="T44" fmla="*/ 741 w 787"/>
                <a:gd name="T45" fmla="*/ 356 h 712"/>
                <a:gd name="T46" fmla="*/ 771 w 787"/>
                <a:gd name="T47" fmla="*/ 276 h 712"/>
                <a:gd name="T48" fmla="*/ 785 w 787"/>
                <a:gd name="T49" fmla="*/ 208 h 712"/>
                <a:gd name="T50" fmla="*/ 785 w 787"/>
                <a:gd name="T51" fmla="*/ 147 h 712"/>
                <a:gd name="T52" fmla="*/ 770 w 787"/>
                <a:gd name="T53" fmla="*/ 98 h 712"/>
                <a:gd name="T54" fmla="*/ 741 w 787"/>
                <a:gd name="T55" fmla="*/ 57 h 712"/>
                <a:gd name="T56" fmla="*/ 699 w 787"/>
                <a:gd name="T57" fmla="*/ 28 h 712"/>
                <a:gd name="T58" fmla="*/ 644 w 787"/>
                <a:gd name="T59" fmla="*/ 9 h 712"/>
                <a:gd name="T60" fmla="*/ 576 w 787"/>
                <a:gd name="T61" fmla="*/ 0 h 712"/>
                <a:gd name="T62" fmla="*/ 496 w 787"/>
                <a:gd name="T63" fmla="*/ 3 h 712"/>
                <a:gd name="T64" fmla="*/ 405 w 787"/>
                <a:gd name="T65" fmla="*/ 16 h 712"/>
                <a:gd name="T66" fmla="*/ 303 w 787"/>
                <a:gd name="T67" fmla="*/ 42 h 712"/>
                <a:gd name="T68" fmla="*/ 189 w 787"/>
                <a:gd name="T69" fmla="*/ 78 h 712"/>
                <a:gd name="T70" fmla="*/ 66 w 787"/>
                <a:gd name="T71" fmla="*/ 126 h 7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7"/>
                <a:gd name="T109" fmla="*/ 0 h 712"/>
                <a:gd name="T110" fmla="*/ 787 w 787"/>
                <a:gd name="T111" fmla="*/ 712 h 7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7" h="712">
                  <a:moveTo>
                    <a:pt x="0" y="155"/>
                  </a:moveTo>
                  <a:lnTo>
                    <a:pt x="1" y="181"/>
                  </a:lnTo>
                  <a:lnTo>
                    <a:pt x="2" y="209"/>
                  </a:lnTo>
                  <a:lnTo>
                    <a:pt x="5" y="236"/>
                  </a:lnTo>
                  <a:lnTo>
                    <a:pt x="9" y="264"/>
                  </a:lnTo>
                  <a:lnTo>
                    <a:pt x="14" y="292"/>
                  </a:lnTo>
                  <a:lnTo>
                    <a:pt x="19" y="320"/>
                  </a:lnTo>
                  <a:lnTo>
                    <a:pt x="27" y="347"/>
                  </a:lnTo>
                  <a:lnTo>
                    <a:pt x="35" y="374"/>
                  </a:lnTo>
                  <a:lnTo>
                    <a:pt x="46" y="404"/>
                  </a:lnTo>
                  <a:lnTo>
                    <a:pt x="58" y="433"/>
                  </a:lnTo>
                  <a:lnTo>
                    <a:pt x="71" y="461"/>
                  </a:lnTo>
                  <a:lnTo>
                    <a:pt x="85" y="488"/>
                  </a:lnTo>
                  <a:lnTo>
                    <a:pt x="100" y="513"/>
                  </a:lnTo>
                  <a:lnTo>
                    <a:pt x="115" y="538"/>
                  </a:lnTo>
                  <a:lnTo>
                    <a:pt x="131" y="560"/>
                  </a:lnTo>
                  <a:lnTo>
                    <a:pt x="148" y="581"/>
                  </a:lnTo>
                  <a:lnTo>
                    <a:pt x="166" y="600"/>
                  </a:lnTo>
                  <a:lnTo>
                    <a:pt x="184" y="618"/>
                  </a:lnTo>
                  <a:lnTo>
                    <a:pt x="202" y="635"/>
                  </a:lnTo>
                  <a:lnTo>
                    <a:pt x="221" y="650"/>
                  </a:lnTo>
                  <a:lnTo>
                    <a:pt x="240" y="663"/>
                  </a:lnTo>
                  <a:lnTo>
                    <a:pt x="259" y="675"/>
                  </a:lnTo>
                  <a:lnTo>
                    <a:pt x="279" y="686"/>
                  </a:lnTo>
                  <a:lnTo>
                    <a:pt x="299" y="694"/>
                  </a:lnTo>
                  <a:lnTo>
                    <a:pt x="319" y="700"/>
                  </a:lnTo>
                  <a:lnTo>
                    <a:pt x="340" y="706"/>
                  </a:lnTo>
                  <a:lnTo>
                    <a:pt x="360" y="710"/>
                  </a:lnTo>
                  <a:lnTo>
                    <a:pt x="380" y="712"/>
                  </a:lnTo>
                  <a:lnTo>
                    <a:pt x="400" y="712"/>
                  </a:lnTo>
                  <a:lnTo>
                    <a:pt x="420" y="710"/>
                  </a:lnTo>
                  <a:lnTo>
                    <a:pt x="439" y="707"/>
                  </a:lnTo>
                  <a:lnTo>
                    <a:pt x="459" y="701"/>
                  </a:lnTo>
                  <a:lnTo>
                    <a:pt x="478" y="694"/>
                  </a:lnTo>
                  <a:lnTo>
                    <a:pt x="497" y="686"/>
                  </a:lnTo>
                  <a:lnTo>
                    <a:pt x="515" y="675"/>
                  </a:lnTo>
                  <a:lnTo>
                    <a:pt x="533" y="662"/>
                  </a:lnTo>
                  <a:lnTo>
                    <a:pt x="550" y="647"/>
                  </a:lnTo>
                  <a:lnTo>
                    <a:pt x="567" y="631"/>
                  </a:lnTo>
                  <a:lnTo>
                    <a:pt x="583" y="613"/>
                  </a:lnTo>
                  <a:lnTo>
                    <a:pt x="599" y="591"/>
                  </a:lnTo>
                  <a:lnTo>
                    <a:pt x="636" y="540"/>
                  </a:lnTo>
                  <a:lnTo>
                    <a:pt x="668" y="491"/>
                  </a:lnTo>
                  <a:lnTo>
                    <a:pt x="696" y="443"/>
                  </a:lnTo>
                  <a:lnTo>
                    <a:pt x="721" y="398"/>
                  </a:lnTo>
                  <a:lnTo>
                    <a:pt x="741" y="356"/>
                  </a:lnTo>
                  <a:lnTo>
                    <a:pt x="758" y="314"/>
                  </a:lnTo>
                  <a:lnTo>
                    <a:pt x="771" y="276"/>
                  </a:lnTo>
                  <a:lnTo>
                    <a:pt x="779" y="240"/>
                  </a:lnTo>
                  <a:lnTo>
                    <a:pt x="785" y="208"/>
                  </a:lnTo>
                  <a:lnTo>
                    <a:pt x="787" y="176"/>
                  </a:lnTo>
                  <a:lnTo>
                    <a:pt x="785" y="147"/>
                  </a:lnTo>
                  <a:lnTo>
                    <a:pt x="778" y="121"/>
                  </a:lnTo>
                  <a:lnTo>
                    <a:pt x="770" y="98"/>
                  </a:lnTo>
                  <a:lnTo>
                    <a:pt x="757" y="77"/>
                  </a:lnTo>
                  <a:lnTo>
                    <a:pt x="741" y="57"/>
                  </a:lnTo>
                  <a:lnTo>
                    <a:pt x="721" y="42"/>
                  </a:lnTo>
                  <a:lnTo>
                    <a:pt x="699" y="28"/>
                  </a:lnTo>
                  <a:lnTo>
                    <a:pt x="673" y="17"/>
                  </a:lnTo>
                  <a:lnTo>
                    <a:pt x="644" y="9"/>
                  </a:lnTo>
                  <a:lnTo>
                    <a:pt x="611" y="4"/>
                  </a:lnTo>
                  <a:lnTo>
                    <a:pt x="576" y="0"/>
                  </a:lnTo>
                  <a:lnTo>
                    <a:pt x="538" y="0"/>
                  </a:lnTo>
                  <a:lnTo>
                    <a:pt x="496" y="3"/>
                  </a:lnTo>
                  <a:lnTo>
                    <a:pt x="453" y="8"/>
                  </a:lnTo>
                  <a:lnTo>
                    <a:pt x="405" y="16"/>
                  </a:lnTo>
                  <a:lnTo>
                    <a:pt x="355" y="28"/>
                  </a:lnTo>
                  <a:lnTo>
                    <a:pt x="303" y="42"/>
                  </a:lnTo>
                  <a:lnTo>
                    <a:pt x="248" y="59"/>
                  </a:lnTo>
                  <a:lnTo>
                    <a:pt x="189" y="78"/>
                  </a:lnTo>
                  <a:lnTo>
                    <a:pt x="129" y="101"/>
                  </a:lnTo>
                  <a:lnTo>
                    <a:pt x="66" y="126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8B6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6" name="Freeform 133"/>
            <p:cNvSpPr>
              <a:spLocks noChangeAspect="1"/>
            </p:cNvSpPr>
            <p:nvPr/>
          </p:nvSpPr>
          <p:spPr bwMode="auto">
            <a:xfrm flipH="1">
              <a:off x="3879" y="2942"/>
              <a:ext cx="9" cy="8"/>
            </a:xfrm>
            <a:custGeom>
              <a:avLst/>
              <a:gdLst>
                <a:gd name="T0" fmla="*/ 276 w 351"/>
                <a:gd name="T1" fmla="*/ 15 h 328"/>
                <a:gd name="T2" fmla="*/ 285 w 351"/>
                <a:gd name="T3" fmla="*/ 31 h 328"/>
                <a:gd name="T4" fmla="*/ 304 w 351"/>
                <a:gd name="T5" fmla="*/ 72 h 328"/>
                <a:gd name="T6" fmla="*/ 314 w 351"/>
                <a:gd name="T7" fmla="*/ 100 h 328"/>
                <a:gd name="T8" fmla="*/ 326 w 351"/>
                <a:gd name="T9" fmla="*/ 130 h 328"/>
                <a:gd name="T10" fmla="*/ 336 w 351"/>
                <a:gd name="T11" fmla="*/ 162 h 328"/>
                <a:gd name="T12" fmla="*/ 344 w 351"/>
                <a:gd name="T13" fmla="*/ 195 h 328"/>
                <a:gd name="T14" fmla="*/ 347 w 351"/>
                <a:gd name="T15" fmla="*/ 211 h 328"/>
                <a:gd name="T16" fmla="*/ 350 w 351"/>
                <a:gd name="T17" fmla="*/ 225 h 328"/>
                <a:gd name="T18" fmla="*/ 351 w 351"/>
                <a:gd name="T19" fmla="*/ 240 h 328"/>
                <a:gd name="T20" fmla="*/ 351 w 351"/>
                <a:gd name="T21" fmla="*/ 255 h 328"/>
                <a:gd name="T22" fmla="*/ 350 w 351"/>
                <a:gd name="T23" fmla="*/ 268 h 328"/>
                <a:gd name="T24" fmla="*/ 348 w 351"/>
                <a:gd name="T25" fmla="*/ 280 h 328"/>
                <a:gd name="T26" fmla="*/ 345 w 351"/>
                <a:gd name="T27" fmla="*/ 292 h 328"/>
                <a:gd name="T28" fmla="*/ 340 w 351"/>
                <a:gd name="T29" fmla="*/ 302 h 328"/>
                <a:gd name="T30" fmla="*/ 333 w 351"/>
                <a:gd name="T31" fmla="*/ 311 h 328"/>
                <a:gd name="T32" fmla="*/ 325 w 351"/>
                <a:gd name="T33" fmla="*/ 317 h 328"/>
                <a:gd name="T34" fmla="*/ 314 w 351"/>
                <a:gd name="T35" fmla="*/ 323 h 328"/>
                <a:gd name="T36" fmla="*/ 302 w 351"/>
                <a:gd name="T37" fmla="*/ 326 h 328"/>
                <a:gd name="T38" fmla="*/ 287 w 351"/>
                <a:gd name="T39" fmla="*/ 328 h 328"/>
                <a:gd name="T40" fmla="*/ 271 w 351"/>
                <a:gd name="T41" fmla="*/ 327 h 328"/>
                <a:gd name="T42" fmla="*/ 252 w 351"/>
                <a:gd name="T43" fmla="*/ 324 h 328"/>
                <a:gd name="T44" fmla="*/ 230 w 351"/>
                <a:gd name="T45" fmla="*/ 317 h 328"/>
                <a:gd name="T46" fmla="*/ 230 w 351"/>
                <a:gd name="T47" fmla="*/ 319 h 328"/>
                <a:gd name="T48" fmla="*/ 228 w 351"/>
                <a:gd name="T49" fmla="*/ 321 h 328"/>
                <a:gd name="T50" fmla="*/ 225 w 351"/>
                <a:gd name="T51" fmla="*/ 319 h 328"/>
                <a:gd name="T52" fmla="*/ 220 w 351"/>
                <a:gd name="T53" fmla="*/ 316 h 328"/>
                <a:gd name="T54" fmla="*/ 209 w 351"/>
                <a:gd name="T55" fmla="*/ 306 h 328"/>
                <a:gd name="T56" fmla="*/ 194 w 351"/>
                <a:gd name="T57" fmla="*/ 291 h 328"/>
                <a:gd name="T58" fmla="*/ 157 w 351"/>
                <a:gd name="T59" fmla="*/ 250 h 328"/>
                <a:gd name="T60" fmla="*/ 115 w 351"/>
                <a:gd name="T61" fmla="*/ 200 h 328"/>
                <a:gd name="T62" fmla="*/ 72 w 351"/>
                <a:gd name="T63" fmla="*/ 149 h 328"/>
                <a:gd name="T64" fmla="*/ 36 w 351"/>
                <a:gd name="T65" fmla="*/ 106 h 328"/>
                <a:gd name="T66" fmla="*/ 21 w 351"/>
                <a:gd name="T67" fmla="*/ 88 h 328"/>
                <a:gd name="T68" fmla="*/ 10 w 351"/>
                <a:gd name="T69" fmla="*/ 75 h 328"/>
                <a:gd name="T70" fmla="*/ 2 w 351"/>
                <a:gd name="T71" fmla="*/ 68 h 328"/>
                <a:gd name="T72" fmla="*/ 0 w 351"/>
                <a:gd name="T73" fmla="*/ 66 h 328"/>
                <a:gd name="T74" fmla="*/ 34 w 351"/>
                <a:gd name="T75" fmla="*/ 48 h 328"/>
                <a:gd name="T76" fmla="*/ 66 w 351"/>
                <a:gd name="T77" fmla="*/ 33 h 328"/>
                <a:gd name="T78" fmla="*/ 97 w 351"/>
                <a:gd name="T79" fmla="*/ 21 h 328"/>
                <a:gd name="T80" fmla="*/ 123 w 351"/>
                <a:gd name="T81" fmla="*/ 12 h 328"/>
                <a:gd name="T82" fmla="*/ 148 w 351"/>
                <a:gd name="T83" fmla="*/ 7 h 328"/>
                <a:gd name="T84" fmla="*/ 171 w 351"/>
                <a:gd name="T85" fmla="*/ 2 h 328"/>
                <a:gd name="T86" fmla="*/ 192 w 351"/>
                <a:gd name="T87" fmla="*/ 0 h 328"/>
                <a:gd name="T88" fmla="*/ 210 w 351"/>
                <a:gd name="T89" fmla="*/ 0 h 328"/>
                <a:gd name="T90" fmla="*/ 226 w 351"/>
                <a:gd name="T91" fmla="*/ 0 h 328"/>
                <a:gd name="T92" fmla="*/ 239 w 351"/>
                <a:gd name="T93" fmla="*/ 2 h 328"/>
                <a:gd name="T94" fmla="*/ 251 w 351"/>
                <a:gd name="T95" fmla="*/ 4 h 328"/>
                <a:gd name="T96" fmla="*/ 260 w 351"/>
                <a:gd name="T97" fmla="*/ 8 h 328"/>
                <a:gd name="T98" fmla="*/ 272 w 351"/>
                <a:gd name="T99" fmla="*/ 13 h 328"/>
                <a:gd name="T100" fmla="*/ 276 w 351"/>
                <a:gd name="T101" fmla="*/ 15 h 3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1"/>
                <a:gd name="T154" fmla="*/ 0 h 328"/>
                <a:gd name="T155" fmla="*/ 351 w 351"/>
                <a:gd name="T156" fmla="*/ 328 h 3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1" h="328">
                  <a:moveTo>
                    <a:pt x="276" y="15"/>
                  </a:moveTo>
                  <a:lnTo>
                    <a:pt x="285" y="31"/>
                  </a:lnTo>
                  <a:lnTo>
                    <a:pt x="304" y="72"/>
                  </a:lnTo>
                  <a:lnTo>
                    <a:pt x="314" y="100"/>
                  </a:lnTo>
                  <a:lnTo>
                    <a:pt x="326" y="130"/>
                  </a:lnTo>
                  <a:lnTo>
                    <a:pt x="336" y="162"/>
                  </a:lnTo>
                  <a:lnTo>
                    <a:pt x="344" y="195"/>
                  </a:lnTo>
                  <a:lnTo>
                    <a:pt x="347" y="211"/>
                  </a:lnTo>
                  <a:lnTo>
                    <a:pt x="350" y="225"/>
                  </a:lnTo>
                  <a:lnTo>
                    <a:pt x="351" y="240"/>
                  </a:lnTo>
                  <a:lnTo>
                    <a:pt x="351" y="255"/>
                  </a:lnTo>
                  <a:lnTo>
                    <a:pt x="350" y="268"/>
                  </a:lnTo>
                  <a:lnTo>
                    <a:pt x="348" y="280"/>
                  </a:lnTo>
                  <a:lnTo>
                    <a:pt x="345" y="292"/>
                  </a:lnTo>
                  <a:lnTo>
                    <a:pt x="340" y="302"/>
                  </a:lnTo>
                  <a:lnTo>
                    <a:pt x="333" y="311"/>
                  </a:lnTo>
                  <a:lnTo>
                    <a:pt x="325" y="317"/>
                  </a:lnTo>
                  <a:lnTo>
                    <a:pt x="314" y="323"/>
                  </a:lnTo>
                  <a:lnTo>
                    <a:pt x="302" y="326"/>
                  </a:lnTo>
                  <a:lnTo>
                    <a:pt x="287" y="328"/>
                  </a:lnTo>
                  <a:lnTo>
                    <a:pt x="271" y="327"/>
                  </a:lnTo>
                  <a:lnTo>
                    <a:pt x="252" y="324"/>
                  </a:lnTo>
                  <a:lnTo>
                    <a:pt x="230" y="317"/>
                  </a:lnTo>
                  <a:lnTo>
                    <a:pt x="230" y="319"/>
                  </a:lnTo>
                  <a:lnTo>
                    <a:pt x="228" y="321"/>
                  </a:lnTo>
                  <a:lnTo>
                    <a:pt x="225" y="319"/>
                  </a:lnTo>
                  <a:lnTo>
                    <a:pt x="220" y="316"/>
                  </a:lnTo>
                  <a:lnTo>
                    <a:pt x="209" y="306"/>
                  </a:lnTo>
                  <a:lnTo>
                    <a:pt x="194" y="291"/>
                  </a:lnTo>
                  <a:lnTo>
                    <a:pt x="157" y="250"/>
                  </a:lnTo>
                  <a:lnTo>
                    <a:pt x="115" y="200"/>
                  </a:lnTo>
                  <a:lnTo>
                    <a:pt x="72" y="149"/>
                  </a:lnTo>
                  <a:lnTo>
                    <a:pt x="36" y="106"/>
                  </a:lnTo>
                  <a:lnTo>
                    <a:pt x="21" y="88"/>
                  </a:lnTo>
                  <a:lnTo>
                    <a:pt x="10" y="75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34" y="48"/>
                  </a:lnTo>
                  <a:lnTo>
                    <a:pt x="66" y="33"/>
                  </a:lnTo>
                  <a:lnTo>
                    <a:pt x="97" y="21"/>
                  </a:lnTo>
                  <a:lnTo>
                    <a:pt x="123" y="12"/>
                  </a:lnTo>
                  <a:lnTo>
                    <a:pt x="148" y="7"/>
                  </a:lnTo>
                  <a:lnTo>
                    <a:pt x="171" y="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6" y="0"/>
                  </a:lnTo>
                  <a:lnTo>
                    <a:pt x="239" y="2"/>
                  </a:lnTo>
                  <a:lnTo>
                    <a:pt x="251" y="4"/>
                  </a:lnTo>
                  <a:lnTo>
                    <a:pt x="260" y="8"/>
                  </a:lnTo>
                  <a:lnTo>
                    <a:pt x="272" y="13"/>
                  </a:lnTo>
                  <a:lnTo>
                    <a:pt x="276" y="15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7" name="Freeform 134"/>
            <p:cNvSpPr>
              <a:spLocks noChangeAspect="1"/>
            </p:cNvSpPr>
            <p:nvPr/>
          </p:nvSpPr>
          <p:spPr bwMode="auto">
            <a:xfrm flipH="1">
              <a:off x="3703" y="2878"/>
              <a:ext cx="26" cy="20"/>
            </a:xfrm>
            <a:custGeom>
              <a:avLst/>
              <a:gdLst>
                <a:gd name="T0" fmla="*/ 939 w 987"/>
                <a:gd name="T1" fmla="*/ 415 h 746"/>
                <a:gd name="T2" fmla="*/ 954 w 987"/>
                <a:gd name="T3" fmla="*/ 398 h 746"/>
                <a:gd name="T4" fmla="*/ 965 w 987"/>
                <a:gd name="T5" fmla="*/ 380 h 746"/>
                <a:gd name="T6" fmla="*/ 975 w 987"/>
                <a:gd name="T7" fmla="*/ 362 h 746"/>
                <a:gd name="T8" fmla="*/ 981 w 987"/>
                <a:gd name="T9" fmla="*/ 344 h 746"/>
                <a:gd name="T10" fmla="*/ 985 w 987"/>
                <a:gd name="T11" fmla="*/ 325 h 746"/>
                <a:gd name="T12" fmla="*/ 987 w 987"/>
                <a:gd name="T13" fmla="*/ 306 h 746"/>
                <a:gd name="T14" fmla="*/ 987 w 987"/>
                <a:gd name="T15" fmla="*/ 287 h 746"/>
                <a:gd name="T16" fmla="*/ 982 w 987"/>
                <a:gd name="T17" fmla="*/ 259 h 746"/>
                <a:gd name="T18" fmla="*/ 968 w 987"/>
                <a:gd name="T19" fmla="*/ 218 h 746"/>
                <a:gd name="T20" fmla="*/ 945 w 987"/>
                <a:gd name="T21" fmla="*/ 177 h 746"/>
                <a:gd name="T22" fmla="*/ 914 w 987"/>
                <a:gd name="T23" fmla="*/ 135 h 746"/>
                <a:gd name="T24" fmla="*/ 874 w 987"/>
                <a:gd name="T25" fmla="*/ 93 h 746"/>
                <a:gd name="T26" fmla="*/ 830 w 987"/>
                <a:gd name="T27" fmla="*/ 56 h 746"/>
                <a:gd name="T28" fmla="*/ 783 w 987"/>
                <a:gd name="T29" fmla="*/ 29 h 746"/>
                <a:gd name="T30" fmla="*/ 735 w 987"/>
                <a:gd name="T31" fmla="*/ 10 h 746"/>
                <a:gd name="T32" fmla="*/ 685 w 987"/>
                <a:gd name="T33" fmla="*/ 1 h 746"/>
                <a:gd name="T34" fmla="*/ 634 w 987"/>
                <a:gd name="T35" fmla="*/ 1 h 746"/>
                <a:gd name="T36" fmla="*/ 581 w 987"/>
                <a:gd name="T37" fmla="*/ 9 h 746"/>
                <a:gd name="T38" fmla="*/ 527 w 987"/>
                <a:gd name="T39" fmla="*/ 27 h 746"/>
                <a:gd name="T40" fmla="*/ 471 w 987"/>
                <a:gd name="T41" fmla="*/ 53 h 746"/>
                <a:gd name="T42" fmla="*/ 413 w 987"/>
                <a:gd name="T43" fmla="*/ 90 h 746"/>
                <a:gd name="T44" fmla="*/ 354 w 987"/>
                <a:gd name="T45" fmla="*/ 135 h 746"/>
                <a:gd name="T46" fmla="*/ 293 w 987"/>
                <a:gd name="T47" fmla="*/ 190 h 746"/>
                <a:gd name="T48" fmla="*/ 230 w 987"/>
                <a:gd name="T49" fmla="*/ 253 h 746"/>
                <a:gd name="T50" fmla="*/ 167 w 987"/>
                <a:gd name="T51" fmla="*/ 327 h 746"/>
                <a:gd name="T52" fmla="*/ 101 w 987"/>
                <a:gd name="T53" fmla="*/ 410 h 746"/>
                <a:gd name="T54" fmla="*/ 34 w 987"/>
                <a:gd name="T55" fmla="*/ 502 h 746"/>
                <a:gd name="T56" fmla="*/ 25 w 987"/>
                <a:gd name="T57" fmla="*/ 578 h 746"/>
                <a:gd name="T58" fmla="*/ 78 w 987"/>
                <a:gd name="T59" fmla="*/ 625 h 746"/>
                <a:gd name="T60" fmla="*/ 131 w 987"/>
                <a:gd name="T61" fmla="*/ 666 h 746"/>
                <a:gd name="T62" fmla="*/ 185 w 987"/>
                <a:gd name="T63" fmla="*/ 697 h 746"/>
                <a:gd name="T64" fmla="*/ 240 w 987"/>
                <a:gd name="T65" fmla="*/ 722 h 746"/>
                <a:gd name="T66" fmla="*/ 296 w 987"/>
                <a:gd name="T67" fmla="*/ 738 h 746"/>
                <a:gd name="T68" fmla="*/ 353 w 987"/>
                <a:gd name="T69" fmla="*/ 745 h 746"/>
                <a:gd name="T70" fmla="*/ 410 w 987"/>
                <a:gd name="T71" fmla="*/ 745 h 746"/>
                <a:gd name="T72" fmla="*/ 468 w 987"/>
                <a:gd name="T73" fmla="*/ 736 h 746"/>
                <a:gd name="T74" fmla="*/ 527 w 987"/>
                <a:gd name="T75" fmla="*/ 721 h 746"/>
                <a:gd name="T76" fmla="*/ 587 w 987"/>
                <a:gd name="T77" fmla="*/ 696 h 746"/>
                <a:gd name="T78" fmla="*/ 648 w 987"/>
                <a:gd name="T79" fmla="*/ 665 h 746"/>
                <a:gd name="T80" fmla="*/ 709 w 987"/>
                <a:gd name="T81" fmla="*/ 625 h 746"/>
                <a:gd name="T82" fmla="*/ 772 w 987"/>
                <a:gd name="T83" fmla="*/ 578 h 746"/>
                <a:gd name="T84" fmla="*/ 834 w 987"/>
                <a:gd name="T85" fmla="*/ 522 h 746"/>
                <a:gd name="T86" fmla="*/ 899 w 987"/>
                <a:gd name="T87" fmla="*/ 458 h 7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87"/>
                <a:gd name="T133" fmla="*/ 0 h 746"/>
                <a:gd name="T134" fmla="*/ 987 w 987"/>
                <a:gd name="T135" fmla="*/ 746 h 7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87" h="746">
                  <a:moveTo>
                    <a:pt x="930" y="425"/>
                  </a:moveTo>
                  <a:lnTo>
                    <a:pt x="939" y="415"/>
                  </a:lnTo>
                  <a:lnTo>
                    <a:pt x="946" y="407"/>
                  </a:lnTo>
                  <a:lnTo>
                    <a:pt x="954" y="398"/>
                  </a:lnTo>
                  <a:lnTo>
                    <a:pt x="960" y="390"/>
                  </a:lnTo>
                  <a:lnTo>
                    <a:pt x="965" y="380"/>
                  </a:lnTo>
                  <a:lnTo>
                    <a:pt x="970" y="372"/>
                  </a:lnTo>
                  <a:lnTo>
                    <a:pt x="975" y="362"/>
                  </a:lnTo>
                  <a:lnTo>
                    <a:pt x="978" y="353"/>
                  </a:lnTo>
                  <a:lnTo>
                    <a:pt x="981" y="344"/>
                  </a:lnTo>
                  <a:lnTo>
                    <a:pt x="984" y="335"/>
                  </a:lnTo>
                  <a:lnTo>
                    <a:pt x="985" y="325"/>
                  </a:lnTo>
                  <a:lnTo>
                    <a:pt x="987" y="316"/>
                  </a:lnTo>
                  <a:lnTo>
                    <a:pt x="987" y="306"/>
                  </a:lnTo>
                  <a:lnTo>
                    <a:pt x="987" y="297"/>
                  </a:lnTo>
                  <a:lnTo>
                    <a:pt x="987" y="287"/>
                  </a:lnTo>
                  <a:lnTo>
                    <a:pt x="986" y="278"/>
                  </a:lnTo>
                  <a:lnTo>
                    <a:pt x="982" y="259"/>
                  </a:lnTo>
                  <a:lnTo>
                    <a:pt x="977" y="239"/>
                  </a:lnTo>
                  <a:lnTo>
                    <a:pt x="968" y="218"/>
                  </a:lnTo>
                  <a:lnTo>
                    <a:pt x="958" y="198"/>
                  </a:lnTo>
                  <a:lnTo>
                    <a:pt x="945" y="177"/>
                  </a:lnTo>
                  <a:lnTo>
                    <a:pt x="930" y="156"/>
                  </a:lnTo>
                  <a:lnTo>
                    <a:pt x="914" y="135"/>
                  </a:lnTo>
                  <a:lnTo>
                    <a:pt x="895" y="114"/>
                  </a:lnTo>
                  <a:lnTo>
                    <a:pt x="874" y="93"/>
                  </a:lnTo>
                  <a:lnTo>
                    <a:pt x="852" y="74"/>
                  </a:lnTo>
                  <a:lnTo>
                    <a:pt x="830" y="56"/>
                  </a:lnTo>
                  <a:lnTo>
                    <a:pt x="807" y="41"/>
                  </a:lnTo>
                  <a:lnTo>
                    <a:pt x="783" y="29"/>
                  </a:lnTo>
                  <a:lnTo>
                    <a:pt x="759" y="19"/>
                  </a:lnTo>
                  <a:lnTo>
                    <a:pt x="735" y="10"/>
                  </a:lnTo>
                  <a:lnTo>
                    <a:pt x="710" y="5"/>
                  </a:lnTo>
                  <a:lnTo>
                    <a:pt x="685" y="1"/>
                  </a:lnTo>
                  <a:lnTo>
                    <a:pt x="660" y="0"/>
                  </a:lnTo>
                  <a:lnTo>
                    <a:pt x="634" y="1"/>
                  </a:lnTo>
                  <a:lnTo>
                    <a:pt x="608" y="4"/>
                  </a:lnTo>
                  <a:lnTo>
                    <a:pt x="581" y="9"/>
                  </a:lnTo>
                  <a:lnTo>
                    <a:pt x="555" y="16"/>
                  </a:lnTo>
                  <a:lnTo>
                    <a:pt x="527" y="27"/>
                  </a:lnTo>
                  <a:lnTo>
                    <a:pt x="499" y="40"/>
                  </a:lnTo>
                  <a:lnTo>
                    <a:pt x="471" y="53"/>
                  </a:lnTo>
                  <a:lnTo>
                    <a:pt x="443" y="70"/>
                  </a:lnTo>
                  <a:lnTo>
                    <a:pt x="413" y="90"/>
                  </a:lnTo>
                  <a:lnTo>
                    <a:pt x="384" y="112"/>
                  </a:lnTo>
                  <a:lnTo>
                    <a:pt x="354" y="135"/>
                  </a:lnTo>
                  <a:lnTo>
                    <a:pt x="323" y="161"/>
                  </a:lnTo>
                  <a:lnTo>
                    <a:pt x="293" y="190"/>
                  </a:lnTo>
                  <a:lnTo>
                    <a:pt x="262" y="221"/>
                  </a:lnTo>
                  <a:lnTo>
                    <a:pt x="230" y="253"/>
                  </a:lnTo>
                  <a:lnTo>
                    <a:pt x="198" y="289"/>
                  </a:lnTo>
                  <a:lnTo>
                    <a:pt x="167" y="327"/>
                  </a:lnTo>
                  <a:lnTo>
                    <a:pt x="134" y="367"/>
                  </a:lnTo>
                  <a:lnTo>
                    <a:pt x="101" y="410"/>
                  </a:lnTo>
                  <a:lnTo>
                    <a:pt x="67" y="454"/>
                  </a:lnTo>
                  <a:lnTo>
                    <a:pt x="34" y="502"/>
                  </a:lnTo>
                  <a:lnTo>
                    <a:pt x="0" y="550"/>
                  </a:lnTo>
                  <a:lnTo>
                    <a:pt x="25" y="578"/>
                  </a:lnTo>
                  <a:lnTo>
                    <a:pt x="51" y="602"/>
                  </a:lnTo>
                  <a:lnTo>
                    <a:pt x="78" y="625"/>
                  </a:lnTo>
                  <a:lnTo>
                    <a:pt x="104" y="647"/>
                  </a:lnTo>
                  <a:lnTo>
                    <a:pt x="131" y="666"/>
                  </a:lnTo>
                  <a:lnTo>
                    <a:pt x="158" y="683"/>
                  </a:lnTo>
                  <a:lnTo>
                    <a:pt x="185" y="697"/>
                  </a:lnTo>
                  <a:lnTo>
                    <a:pt x="212" y="710"/>
                  </a:lnTo>
                  <a:lnTo>
                    <a:pt x="240" y="722"/>
                  </a:lnTo>
                  <a:lnTo>
                    <a:pt x="268" y="730"/>
                  </a:lnTo>
                  <a:lnTo>
                    <a:pt x="296" y="738"/>
                  </a:lnTo>
                  <a:lnTo>
                    <a:pt x="324" y="742"/>
                  </a:lnTo>
                  <a:lnTo>
                    <a:pt x="353" y="745"/>
                  </a:lnTo>
                  <a:lnTo>
                    <a:pt x="381" y="746"/>
                  </a:lnTo>
                  <a:lnTo>
                    <a:pt x="410" y="745"/>
                  </a:lnTo>
                  <a:lnTo>
                    <a:pt x="439" y="742"/>
                  </a:lnTo>
                  <a:lnTo>
                    <a:pt x="468" y="736"/>
                  </a:lnTo>
                  <a:lnTo>
                    <a:pt x="498" y="730"/>
                  </a:lnTo>
                  <a:lnTo>
                    <a:pt x="527" y="721"/>
                  </a:lnTo>
                  <a:lnTo>
                    <a:pt x="557" y="710"/>
                  </a:lnTo>
                  <a:lnTo>
                    <a:pt x="587" y="696"/>
                  </a:lnTo>
                  <a:lnTo>
                    <a:pt x="617" y="682"/>
                  </a:lnTo>
                  <a:lnTo>
                    <a:pt x="648" y="665"/>
                  </a:lnTo>
                  <a:lnTo>
                    <a:pt x="679" y="646"/>
                  </a:lnTo>
                  <a:lnTo>
                    <a:pt x="709" y="625"/>
                  </a:lnTo>
                  <a:lnTo>
                    <a:pt x="740" y="602"/>
                  </a:lnTo>
                  <a:lnTo>
                    <a:pt x="772" y="578"/>
                  </a:lnTo>
                  <a:lnTo>
                    <a:pt x="802" y="550"/>
                  </a:lnTo>
                  <a:lnTo>
                    <a:pt x="834" y="522"/>
                  </a:lnTo>
                  <a:lnTo>
                    <a:pt x="866" y="491"/>
                  </a:lnTo>
                  <a:lnTo>
                    <a:pt x="899" y="458"/>
                  </a:lnTo>
                  <a:lnTo>
                    <a:pt x="930" y="42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8" name="Freeform 135"/>
            <p:cNvSpPr>
              <a:spLocks noChangeAspect="1"/>
            </p:cNvSpPr>
            <p:nvPr/>
          </p:nvSpPr>
          <p:spPr bwMode="auto">
            <a:xfrm flipH="1">
              <a:off x="3634" y="2886"/>
              <a:ext cx="147" cy="135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B16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79" name="Freeform 136"/>
            <p:cNvSpPr>
              <a:spLocks noChangeAspect="1"/>
            </p:cNvSpPr>
            <p:nvPr/>
          </p:nvSpPr>
          <p:spPr bwMode="auto">
            <a:xfrm flipH="1">
              <a:off x="3634" y="2974"/>
              <a:ext cx="21" cy="47"/>
            </a:xfrm>
            <a:custGeom>
              <a:avLst/>
              <a:gdLst>
                <a:gd name="T0" fmla="*/ 774 w 785"/>
                <a:gd name="T1" fmla="*/ 1648 h 1770"/>
                <a:gd name="T2" fmla="*/ 735 w 785"/>
                <a:gd name="T3" fmla="*/ 1536 h 1770"/>
                <a:gd name="T4" fmla="*/ 693 w 785"/>
                <a:gd name="T5" fmla="*/ 1425 h 1770"/>
                <a:gd name="T6" fmla="*/ 652 w 785"/>
                <a:gd name="T7" fmla="*/ 1316 h 1770"/>
                <a:gd name="T8" fmla="*/ 609 w 785"/>
                <a:gd name="T9" fmla="*/ 1207 h 1770"/>
                <a:gd name="T10" fmla="*/ 564 w 785"/>
                <a:gd name="T11" fmla="*/ 1101 h 1770"/>
                <a:gd name="T12" fmla="*/ 519 w 785"/>
                <a:gd name="T13" fmla="*/ 995 h 1770"/>
                <a:gd name="T14" fmla="*/ 472 w 785"/>
                <a:gd name="T15" fmla="*/ 890 h 1770"/>
                <a:gd name="T16" fmla="*/ 425 w 785"/>
                <a:gd name="T17" fmla="*/ 787 h 1770"/>
                <a:gd name="T18" fmla="*/ 375 w 785"/>
                <a:gd name="T19" fmla="*/ 684 h 1770"/>
                <a:gd name="T20" fmla="*/ 325 w 785"/>
                <a:gd name="T21" fmla="*/ 583 h 1770"/>
                <a:gd name="T22" fmla="*/ 274 w 785"/>
                <a:gd name="T23" fmla="*/ 483 h 1770"/>
                <a:gd name="T24" fmla="*/ 221 w 785"/>
                <a:gd name="T25" fmla="*/ 384 h 1770"/>
                <a:gd name="T26" fmla="*/ 168 w 785"/>
                <a:gd name="T27" fmla="*/ 287 h 1770"/>
                <a:gd name="T28" fmla="*/ 113 w 785"/>
                <a:gd name="T29" fmla="*/ 189 h 1770"/>
                <a:gd name="T30" fmla="*/ 57 w 785"/>
                <a:gd name="T31" fmla="*/ 94 h 1770"/>
                <a:gd name="T32" fmla="*/ 0 w 785"/>
                <a:gd name="T33" fmla="*/ 0 h 1770"/>
                <a:gd name="T34" fmla="*/ 28 w 785"/>
                <a:gd name="T35" fmla="*/ 109 h 1770"/>
                <a:gd name="T36" fmla="*/ 55 w 785"/>
                <a:gd name="T37" fmla="*/ 218 h 1770"/>
                <a:gd name="T38" fmla="*/ 80 w 785"/>
                <a:gd name="T39" fmla="*/ 327 h 1770"/>
                <a:gd name="T40" fmla="*/ 102 w 785"/>
                <a:gd name="T41" fmla="*/ 437 h 1770"/>
                <a:gd name="T42" fmla="*/ 123 w 785"/>
                <a:gd name="T43" fmla="*/ 547 h 1770"/>
                <a:gd name="T44" fmla="*/ 142 w 785"/>
                <a:gd name="T45" fmla="*/ 658 h 1770"/>
                <a:gd name="T46" fmla="*/ 159 w 785"/>
                <a:gd name="T47" fmla="*/ 768 h 1770"/>
                <a:gd name="T48" fmla="*/ 174 w 785"/>
                <a:gd name="T49" fmla="*/ 879 h 1770"/>
                <a:gd name="T50" fmla="*/ 188 w 785"/>
                <a:gd name="T51" fmla="*/ 990 h 1770"/>
                <a:gd name="T52" fmla="*/ 198 w 785"/>
                <a:gd name="T53" fmla="*/ 1101 h 1770"/>
                <a:gd name="T54" fmla="*/ 208 w 785"/>
                <a:gd name="T55" fmla="*/ 1213 h 1770"/>
                <a:gd name="T56" fmla="*/ 215 w 785"/>
                <a:gd name="T57" fmla="*/ 1324 h 1770"/>
                <a:gd name="T58" fmla="*/ 221 w 785"/>
                <a:gd name="T59" fmla="*/ 1436 h 1770"/>
                <a:gd name="T60" fmla="*/ 224 w 785"/>
                <a:gd name="T61" fmla="*/ 1547 h 1770"/>
                <a:gd name="T62" fmla="*/ 226 w 785"/>
                <a:gd name="T63" fmla="*/ 1659 h 1770"/>
                <a:gd name="T64" fmla="*/ 225 w 785"/>
                <a:gd name="T65" fmla="*/ 1770 h 1770"/>
                <a:gd name="T66" fmla="*/ 295 w 785"/>
                <a:gd name="T67" fmla="*/ 1769 h 1770"/>
                <a:gd name="T68" fmla="*/ 366 w 785"/>
                <a:gd name="T69" fmla="*/ 1768 h 1770"/>
                <a:gd name="T70" fmla="*/ 435 w 785"/>
                <a:gd name="T71" fmla="*/ 1766 h 1770"/>
                <a:gd name="T72" fmla="*/ 506 w 785"/>
                <a:gd name="T73" fmla="*/ 1764 h 1770"/>
                <a:gd name="T74" fmla="*/ 576 w 785"/>
                <a:gd name="T75" fmla="*/ 1761 h 1770"/>
                <a:gd name="T76" fmla="*/ 646 w 785"/>
                <a:gd name="T77" fmla="*/ 1758 h 1770"/>
                <a:gd name="T78" fmla="*/ 716 w 785"/>
                <a:gd name="T79" fmla="*/ 1755 h 1770"/>
                <a:gd name="T80" fmla="*/ 785 w 785"/>
                <a:gd name="T81" fmla="*/ 1752 h 1770"/>
                <a:gd name="T82" fmla="*/ 785 w 785"/>
                <a:gd name="T83" fmla="*/ 1720 h 1770"/>
                <a:gd name="T84" fmla="*/ 784 w 785"/>
                <a:gd name="T85" fmla="*/ 1692 h 1770"/>
                <a:gd name="T86" fmla="*/ 782 w 785"/>
                <a:gd name="T87" fmla="*/ 1679 h 1770"/>
                <a:gd name="T88" fmla="*/ 780 w 785"/>
                <a:gd name="T89" fmla="*/ 1668 h 1770"/>
                <a:gd name="T90" fmla="*/ 778 w 785"/>
                <a:gd name="T91" fmla="*/ 1658 h 1770"/>
                <a:gd name="T92" fmla="*/ 774 w 785"/>
                <a:gd name="T93" fmla="*/ 1648 h 17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1770"/>
                <a:gd name="T143" fmla="*/ 785 w 785"/>
                <a:gd name="T144" fmla="*/ 1770 h 177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1770">
                  <a:moveTo>
                    <a:pt x="774" y="1648"/>
                  </a:moveTo>
                  <a:lnTo>
                    <a:pt x="735" y="1536"/>
                  </a:lnTo>
                  <a:lnTo>
                    <a:pt x="693" y="1425"/>
                  </a:lnTo>
                  <a:lnTo>
                    <a:pt x="652" y="1316"/>
                  </a:lnTo>
                  <a:lnTo>
                    <a:pt x="609" y="1207"/>
                  </a:lnTo>
                  <a:lnTo>
                    <a:pt x="564" y="1101"/>
                  </a:lnTo>
                  <a:lnTo>
                    <a:pt x="519" y="995"/>
                  </a:lnTo>
                  <a:lnTo>
                    <a:pt x="472" y="890"/>
                  </a:lnTo>
                  <a:lnTo>
                    <a:pt x="425" y="787"/>
                  </a:lnTo>
                  <a:lnTo>
                    <a:pt x="375" y="684"/>
                  </a:lnTo>
                  <a:lnTo>
                    <a:pt x="325" y="583"/>
                  </a:lnTo>
                  <a:lnTo>
                    <a:pt x="274" y="483"/>
                  </a:lnTo>
                  <a:lnTo>
                    <a:pt x="221" y="384"/>
                  </a:lnTo>
                  <a:lnTo>
                    <a:pt x="168" y="287"/>
                  </a:lnTo>
                  <a:lnTo>
                    <a:pt x="113" y="189"/>
                  </a:lnTo>
                  <a:lnTo>
                    <a:pt x="57" y="94"/>
                  </a:lnTo>
                  <a:lnTo>
                    <a:pt x="0" y="0"/>
                  </a:lnTo>
                  <a:lnTo>
                    <a:pt x="28" y="109"/>
                  </a:lnTo>
                  <a:lnTo>
                    <a:pt x="55" y="218"/>
                  </a:lnTo>
                  <a:lnTo>
                    <a:pt x="80" y="327"/>
                  </a:lnTo>
                  <a:lnTo>
                    <a:pt x="102" y="437"/>
                  </a:lnTo>
                  <a:lnTo>
                    <a:pt x="123" y="547"/>
                  </a:lnTo>
                  <a:lnTo>
                    <a:pt x="142" y="658"/>
                  </a:lnTo>
                  <a:lnTo>
                    <a:pt x="159" y="768"/>
                  </a:lnTo>
                  <a:lnTo>
                    <a:pt x="174" y="879"/>
                  </a:lnTo>
                  <a:lnTo>
                    <a:pt x="188" y="990"/>
                  </a:lnTo>
                  <a:lnTo>
                    <a:pt x="198" y="1101"/>
                  </a:lnTo>
                  <a:lnTo>
                    <a:pt x="208" y="1213"/>
                  </a:lnTo>
                  <a:lnTo>
                    <a:pt x="215" y="1324"/>
                  </a:lnTo>
                  <a:lnTo>
                    <a:pt x="221" y="1436"/>
                  </a:lnTo>
                  <a:lnTo>
                    <a:pt x="224" y="1547"/>
                  </a:lnTo>
                  <a:lnTo>
                    <a:pt x="226" y="1659"/>
                  </a:lnTo>
                  <a:lnTo>
                    <a:pt x="225" y="1770"/>
                  </a:lnTo>
                  <a:lnTo>
                    <a:pt x="295" y="1769"/>
                  </a:lnTo>
                  <a:lnTo>
                    <a:pt x="366" y="1768"/>
                  </a:lnTo>
                  <a:lnTo>
                    <a:pt x="435" y="1766"/>
                  </a:lnTo>
                  <a:lnTo>
                    <a:pt x="506" y="1764"/>
                  </a:lnTo>
                  <a:lnTo>
                    <a:pt x="576" y="1761"/>
                  </a:lnTo>
                  <a:lnTo>
                    <a:pt x="646" y="1758"/>
                  </a:lnTo>
                  <a:lnTo>
                    <a:pt x="716" y="1755"/>
                  </a:lnTo>
                  <a:lnTo>
                    <a:pt x="785" y="1752"/>
                  </a:lnTo>
                  <a:lnTo>
                    <a:pt x="785" y="1720"/>
                  </a:lnTo>
                  <a:lnTo>
                    <a:pt x="784" y="1692"/>
                  </a:lnTo>
                  <a:lnTo>
                    <a:pt x="782" y="1679"/>
                  </a:lnTo>
                  <a:lnTo>
                    <a:pt x="780" y="1668"/>
                  </a:lnTo>
                  <a:lnTo>
                    <a:pt x="778" y="1658"/>
                  </a:lnTo>
                  <a:lnTo>
                    <a:pt x="774" y="1648"/>
                  </a:lnTo>
                  <a:close/>
                </a:path>
              </a:pathLst>
            </a:custGeom>
            <a:solidFill>
              <a:srgbClr val="9E28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0" name="Freeform 137"/>
            <p:cNvSpPr>
              <a:spLocks noChangeAspect="1"/>
            </p:cNvSpPr>
            <p:nvPr/>
          </p:nvSpPr>
          <p:spPr bwMode="auto">
            <a:xfrm flipH="1">
              <a:off x="3637" y="3015"/>
              <a:ext cx="197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1" name="Freeform 138"/>
            <p:cNvSpPr>
              <a:spLocks noChangeAspect="1"/>
            </p:cNvSpPr>
            <p:nvPr/>
          </p:nvSpPr>
          <p:spPr bwMode="auto">
            <a:xfrm flipH="1">
              <a:off x="3637" y="3034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2" name="Freeform 139"/>
            <p:cNvSpPr>
              <a:spLocks noChangeAspect="1"/>
            </p:cNvSpPr>
            <p:nvPr/>
          </p:nvSpPr>
          <p:spPr bwMode="auto">
            <a:xfrm flipH="1">
              <a:off x="3797" y="3112"/>
              <a:ext cx="95" cy="42"/>
            </a:xfrm>
            <a:custGeom>
              <a:avLst/>
              <a:gdLst>
                <a:gd name="T0" fmla="*/ 2141 w 3567"/>
                <a:gd name="T1" fmla="*/ 1407 h 1592"/>
                <a:gd name="T2" fmla="*/ 2302 w 3567"/>
                <a:gd name="T3" fmla="*/ 1443 h 1592"/>
                <a:gd name="T4" fmla="*/ 2462 w 3567"/>
                <a:gd name="T5" fmla="*/ 1480 h 1592"/>
                <a:gd name="T6" fmla="*/ 2631 w 3567"/>
                <a:gd name="T7" fmla="*/ 1520 h 1592"/>
                <a:gd name="T8" fmla="*/ 2863 w 3567"/>
                <a:gd name="T9" fmla="*/ 1565 h 1592"/>
                <a:gd name="T10" fmla="*/ 2990 w 3567"/>
                <a:gd name="T11" fmla="*/ 1582 h 1592"/>
                <a:gd name="T12" fmla="*/ 3117 w 3567"/>
                <a:gd name="T13" fmla="*/ 1591 h 1592"/>
                <a:gd name="T14" fmla="*/ 3239 w 3567"/>
                <a:gd name="T15" fmla="*/ 1591 h 1592"/>
                <a:gd name="T16" fmla="*/ 3350 w 3567"/>
                <a:gd name="T17" fmla="*/ 1578 h 1592"/>
                <a:gd name="T18" fmla="*/ 3445 w 3567"/>
                <a:gd name="T19" fmla="*/ 1547 h 1592"/>
                <a:gd name="T20" fmla="*/ 3519 w 3567"/>
                <a:gd name="T21" fmla="*/ 1498 h 1592"/>
                <a:gd name="T22" fmla="*/ 3559 w 3567"/>
                <a:gd name="T23" fmla="*/ 1443 h 1592"/>
                <a:gd name="T24" fmla="*/ 3567 w 3567"/>
                <a:gd name="T25" fmla="*/ 1400 h 1592"/>
                <a:gd name="T26" fmla="*/ 3562 w 3567"/>
                <a:gd name="T27" fmla="*/ 1345 h 1592"/>
                <a:gd name="T28" fmla="*/ 3550 w 3567"/>
                <a:gd name="T29" fmla="*/ 1280 h 1592"/>
                <a:gd name="T30" fmla="*/ 3522 w 3567"/>
                <a:gd name="T31" fmla="*/ 1183 h 1592"/>
                <a:gd name="T32" fmla="*/ 3433 w 3567"/>
                <a:gd name="T33" fmla="*/ 932 h 1592"/>
                <a:gd name="T34" fmla="*/ 3392 w 3567"/>
                <a:gd name="T35" fmla="*/ 806 h 1592"/>
                <a:gd name="T36" fmla="*/ 3174 w 3567"/>
                <a:gd name="T37" fmla="*/ 765 h 1592"/>
                <a:gd name="T38" fmla="*/ 2871 w 3567"/>
                <a:gd name="T39" fmla="*/ 739 h 1592"/>
                <a:gd name="T40" fmla="*/ 2577 w 3567"/>
                <a:gd name="T41" fmla="*/ 703 h 1592"/>
                <a:gd name="T42" fmla="*/ 2286 w 3567"/>
                <a:gd name="T43" fmla="*/ 656 h 1592"/>
                <a:gd name="T44" fmla="*/ 1989 w 3567"/>
                <a:gd name="T45" fmla="*/ 599 h 1592"/>
                <a:gd name="T46" fmla="*/ 1732 w 3567"/>
                <a:gd name="T47" fmla="*/ 542 h 1592"/>
                <a:gd name="T48" fmla="*/ 1565 w 3567"/>
                <a:gd name="T49" fmla="*/ 494 h 1592"/>
                <a:gd name="T50" fmla="*/ 1391 w 3567"/>
                <a:gd name="T51" fmla="*/ 437 h 1592"/>
                <a:gd name="T52" fmla="*/ 1215 w 3567"/>
                <a:gd name="T53" fmla="*/ 378 h 1592"/>
                <a:gd name="T54" fmla="*/ 1041 w 3567"/>
                <a:gd name="T55" fmla="*/ 327 h 1592"/>
                <a:gd name="T56" fmla="*/ 876 w 3567"/>
                <a:gd name="T57" fmla="*/ 292 h 1592"/>
                <a:gd name="T58" fmla="*/ 792 w 3567"/>
                <a:gd name="T59" fmla="*/ 276 h 1592"/>
                <a:gd name="T60" fmla="*/ 709 w 3567"/>
                <a:gd name="T61" fmla="*/ 253 h 1592"/>
                <a:gd name="T62" fmla="*/ 604 w 3567"/>
                <a:gd name="T63" fmla="*/ 214 h 1592"/>
                <a:gd name="T64" fmla="*/ 449 w 3567"/>
                <a:gd name="T65" fmla="*/ 147 h 1592"/>
                <a:gd name="T66" fmla="*/ 295 w 3567"/>
                <a:gd name="T67" fmla="*/ 80 h 1592"/>
                <a:gd name="T68" fmla="*/ 190 w 3567"/>
                <a:gd name="T69" fmla="*/ 41 h 1592"/>
                <a:gd name="T70" fmla="*/ 110 w 3567"/>
                <a:gd name="T71" fmla="*/ 18 h 1592"/>
                <a:gd name="T72" fmla="*/ 27 w 3567"/>
                <a:gd name="T73" fmla="*/ 0 h 1592"/>
                <a:gd name="T74" fmla="*/ 12 w 3567"/>
                <a:gd name="T75" fmla="*/ 185 h 1592"/>
                <a:gd name="T76" fmla="*/ 1 w 3567"/>
                <a:gd name="T77" fmla="*/ 421 h 1592"/>
                <a:gd name="T78" fmla="*/ 2 w 3567"/>
                <a:gd name="T79" fmla="*/ 546 h 1592"/>
                <a:gd name="T80" fmla="*/ 12 w 3567"/>
                <a:gd name="T81" fmla="*/ 667 h 1592"/>
                <a:gd name="T82" fmla="*/ 34 w 3567"/>
                <a:gd name="T83" fmla="*/ 782 h 1592"/>
                <a:gd name="T84" fmla="*/ 70 w 3567"/>
                <a:gd name="T85" fmla="*/ 885 h 1592"/>
                <a:gd name="T86" fmla="*/ 121 w 3567"/>
                <a:gd name="T87" fmla="*/ 972 h 1592"/>
                <a:gd name="T88" fmla="*/ 193 w 3567"/>
                <a:gd name="T89" fmla="*/ 1035 h 1592"/>
                <a:gd name="T90" fmla="*/ 317 w 3567"/>
                <a:gd name="T91" fmla="*/ 1084 h 1592"/>
                <a:gd name="T92" fmla="*/ 513 w 3567"/>
                <a:gd name="T93" fmla="*/ 1135 h 1592"/>
                <a:gd name="T94" fmla="*/ 710 w 3567"/>
                <a:gd name="T95" fmla="*/ 1174 h 1592"/>
                <a:gd name="T96" fmla="*/ 909 w 3567"/>
                <a:gd name="T97" fmla="*/ 1203 h 1592"/>
                <a:gd name="T98" fmla="*/ 1110 w 3567"/>
                <a:gd name="T99" fmla="*/ 1230 h 1592"/>
                <a:gd name="T100" fmla="*/ 1310 w 3567"/>
                <a:gd name="T101" fmla="*/ 1255 h 1592"/>
                <a:gd name="T102" fmla="*/ 1580 w 3567"/>
                <a:gd name="T103" fmla="*/ 1297 h 1592"/>
                <a:gd name="T104" fmla="*/ 1851 w 3567"/>
                <a:gd name="T105" fmla="*/ 1347 h 15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567"/>
                <a:gd name="T160" fmla="*/ 0 h 1592"/>
                <a:gd name="T161" fmla="*/ 3567 w 3567"/>
                <a:gd name="T162" fmla="*/ 1592 h 15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567" h="1592">
                  <a:moveTo>
                    <a:pt x="2032" y="1384"/>
                  </a:moveTo>
                  <a:lnTo>
                    <a:pt x="2086" y="1396"/>
                  </a:lnTo>
                  <a:lnTo>
                    <a:pt x="2141" y="1407"/>
                  </a:lnTo>
                  <a:lnTo>
                    <a:pt x="2195" y="1419"/>
                  </a:lnTo>
                  <a:lnTo>
                    <a:pt x="2249" y="1431"/>
                  </a:lnTo>
                  <a:lnTo>
                    <a:pt x="2302" y="1443"/>
                  </a:lnTo>
                  <a:lnTo>
                    <a:pt x="2356" y="1456"/>
                  </a:lnTo>
                  <a:lnTo>
                    <a:pt x="2409" y="1469"/>
                  </a:lnTo>
                  <a:lnTo>
                    <a:pt x="2462" y="1480"/>
                  </a:lnTo>
                  <a:lnTo>
                    <a:pt x="2508" y="1492"/>
                  </a:lnTo>
                  <a:lnTo>
                    <a:pt x="2565" y="1506"/>
                  </a:lnTo>
                  <a:lnTo>
                    <a:pt x="2631" y="1520"/>
                  </a:lnTo>
                  <a:lnTo>
                    <a:pt x="2704" y="1536"/>
                  </a:lnTo>
                  <a:lnTo>
                    <a:pt x="2781" y="1551"/>
                  </a:lnTo>
                  <a:lnTo>
                    <a:pt x="2863" y="1565"/>
                  </a:lnTo>
                  <a:lnTo>
                    <a:pt x="2906" y="1571"/>
                  </a:lnTo>
                  <a:lnTo>
                    <a:pt x="2948" y="1578"/>
                  </a:lnTo>
                  <a:lnTo>
                    <a:pt x="2990" y="1582"/>
                  </a:lnTo>
                  <a:lnTo>
                    <a:pt x="3033" y="1586"/>
                  </a:lnTo>
                  <a:lnTo>
                    <a:pt x="3075" y="1589"/>
                  </a:lnTo>
                  <a:lnTo>
                    <a:pt x="3117" y="1591"/>
                  </a:lnTo>
                  <a:lnTo>
                    <a:pt x="3159" y="1592"/>
                  </a:lnTo>
                  <a:lnTo>
                    <a:pt x="3199" y="1592"/>
                  </a:lnTo>
                  <a:lnTo>
                    <a:pt x="3239" y="1591"/>
                  </a:lnTo>
                  <a:lnTo>
                    <a:pt x="3277" y="1588"/>
                  </a:lnTo>
                  <a:lnTo>
                    <a:pt x="3314" y="1584"/>
                  </a:lnTo>
                  <a:lnTo>
                    <a:pt x="3350" y="1578"/>
                  </a:lnTo>
                  <a:lnTo>
                    <a:pt x="3384" y="1569"/>
                  </a:lnTo>
                  <a:lnTo>
                    <a:pt x="3416" y="1560"/>
                  </a:lnTo>
                  <a:lnTo>
                    <a:pt x="3445" y="1547"/>
                  </a:lnTo>
                  <a:lnTo>
                    <a:pt x="3473" y="1533"/>
                  </a:lnTo>
                  <a:lnTo>
                    <a:pt x="3497" y="1517"/>
                  </a:lnTo>
                  <a:lnTo>
                    <a:pt x="3519" y="1498"/>
                  </a:lnTo>
                  <a:lnTo>
                    <a:pt x="3538" y="1477"/>
                  </a:lnTo>
                  <a:lnTo>
                    <a:pt x="3555" y="1454"/>
                  </a:lnTo>
                  <a:lnTo>
                    <a:pt x="3559" y="1443"/>
                  </a:lnTo>
                  <a:lnTo>
                    <a:pt x="3564" y="1431"/>
                  </a:lnTo>
                  <a:lnTo>
                    <a:pt x="3566" y="1416"/>
                  </a:lnTo>
                  <a:lnTo>
                    <a:pt x="3567" y="1400"/>
                  </a:lnTo>
                  <a:lnTo>
                    <a:pt x="3567" y="1383"/>
                  </a:lnTo>
                  <a:lnTo>
                    <a:pt x="3565" y="1364"/>
                  </a:lnTo>
                  <a:lnTo>
                    <a:pt x="3562" y="1345"/>
                  </a:lnTo>
                  <a:lnTo>
                    <a:pt x="3559" y="1324"/>
                  </a:lnTo>
                  <a:lnTo>
                    <a:pt x="3555" y="1303"/>
                  </a:lnTo>
                  <a:lnTo>
                    <a:pt x="3550" y="1280"/>
                  </a:lnTo>
                  <a:lnTo>
                    <a:pt x="3543" y="1257"/>
                  </a:lnTo>
                  <a:lnTo>
                    <a:pt x="3537" y="1233"/>
                  </a:lnTo>
                  <a:lnTo>
                    <a:pt x="3522" y="1183"/>
                  </a:lnTo>
                  <a:lnTo>
                    <a:pt x="3505" y="1132"/>
                  </a:lnTo>
                  <a:lnTo>
                    <a:pt x="3468" y="1030"/>
                  </a:lnTo>
                  <a:lnTo>
                    <a:pt x="3433" y="932"/>
                  </a:lnTo>
                  <a:lnTo>
                    <a:pt x="3418" y="886"/>
                  </a:lnTo>
                  <a:lnTo>
                    <a:pt x="3403" y="844"/>
                  </a:lnTo>
                  <a:lnTo>
                    <a:pt x="3392" y="806"/>
                  </a:lnTo>
                  <a:lnTo>
                    <a:pt x="3384" y="774"/>
                  </a:lnTo>
                  <a:lnTo>
                    <a:pt x="3278" y="770"/>
                  </a:lnTo>
                  <a:lnTo>
                    <a:pt x="3174" y="765"/>
                  </a:lnTo>
                  <a:lnTo>
                    <a:pt x="3072" y="757"/>
                  </a:lnTo>
                  <a:lnTo>
                    <a:pt x="2970" y="749"/>
                  </a:lnTo>
                  <a:lnTo>
                    <a:pt x="2871" y="739"/>
                  </a:lnTo>
                  <a:lnTo>
                    <a:pt x="2773" y="729"/>
                  </a:lnTo>
                  <a:lnTo>
                    <a:pt x="2675" y="717"/>
                  </a:lnTo>
                  <a:lnTo>
                    <a:pt x="2577" y="703"/>
                  </a:lnTo>
                  <a:lnTo>
                    <a:pt x="2481" y="688"/>
                  </a:lnTo>
                  <a:lnTo>
                    <a:pt x="2383" y="673"/>
                  </a:lnTo>
                  <a:lnTo>
                    <a:pt x="2286" y="656"/>
                  </a:lnTo>
                  <a:lnTo>
                    <a:pt x="2188" y="638"/>
                  </a:lnTo>
                  <a:lnTo>
                    <a:pt x="2088" y="619"/>
                  </a:lnTo>
                  <a:lnTo>
                    <a:pt x="1989" y="599"/>
                  </a:lnTo>
                  <a:lnTo>
                    <a:pt x="1887" y="577"/>
                  </a:lnTo>
                  <a:lnTo>
                    <a:pt x="1785" y="554"/>
                  </a:lnTo>
                  <a:lnTo>
                    <a:pt x="1732" y="542"/>
                  </a:lnTo>
                  <a:lnTo>
                    <a:pt x="1677" y="528"/>
                  </a:lnTo>
                  <a:lnTo>
                    <a:pt x="1622" y="512"/>
                  </a:lnTo>
                  <a:lnTo>
                    <a:pt x="1565" y="494"/>
                  </a:lnTo>
                  <a:lnTo>
                    <a:pt x="1508" y="475"/>
                  </a:lnTo>
                  <a:lnTo>
                    <a:pt x="1450" y="456"/>
                  </a:lnTo>
                  <a:lnTo>
                    <a:pt x="1391" y="437"/>
                  </a:lnTo>
                  <a:lnTo>
                    <a:pt x="1332" y="417"/>
                  </a:lnTo>
                  <a:lnTo>
                    <a:pt x="1273" y="397"/>
                  </a:lnTo>
                  <a:lnTo>
                    <a:pt x="1215" y="378"/>
                  </a:lnTo>
                  <a:lnTo>
                    <a:pt x="1157" y="360"/>
                  </a:lnTo>
                  <a:lnTo>
                    <a:pt x="1099" y="343"/>
                  </a:lnTo>
                  <a:lnTo>
                    <a:pt x="1041" y="327"/>
                  </a:lnTo>
                  <a:lnTo>
                    <a:pt x="985" y="313"/>
                  </a:lnTo>
                  <a:lnTo>
                    <a:pt x="930" y="301"/>
                  </a:lnTo>
                  <a:lnTo>
                    <a:pt x="876" y="292"/>
                  </a:lnTo>
                  <a:lnTo>
                    <a:pt x="848" y="288"/>
                  </a:lnTo>
                  <a:lnTo>
                    <a:pt x="819" y="282"/>
                  </a:lnTo>
                  <a:lnTo>
                    <a:pt x="792" y="276"/>
                  </a:lnTo>
                  <a:lnTo>
                    <a:pt x="764" y="269"/>
                  </a:lnTo>
                  <a:lnTo>
                    <a:pt x="737" y="260"/>
                  </a:lnTo>
                  <a:lnTo>
                    <a:pt x="709" y="253"/>
                  </a:lnTo>
                  <a:lnTo>
                    <a:pt x="683" y="243"/>
                  </a:lnTo>
                  <a:lnTo>
                    <a:pt x="656" y="234"/>
                  </a:lnTo>
                  <a:lnTo>
                    <a:pt x="604" y="214"/>
                  </a:lnTo>
                  <a:lnTo>
                    <a:pt x="552" y="193"/>
                  </a:lnTo>
                  <a:lnTo>
                    <a:pt x="500" y="170"/>
                  </a:lnTo>
                  <a:lnTo>
                    <a:pt x="449" y="147"/>
                  </a:lnTo>
                  <a:lnTo>
                    <a:pt x="397" y="125"/>
                  </a:lnTo>
                  <a:lnTo>
                    <a:pt x="347" y="103"/>
                  </a:lnTo>
                  <a:lnTo>
                    <a:pt x="295" y="80"/>
                  </a:lnTo>
                  <a:lnTo>
                    <a:pt x="243" y="60"/>
                  </a:lnTo>
                  <a:lnTo>
                    <a:pt x="217" y="51"/>
                  </a:lnTo>
                  <a:lnTo>
                    <a:pt x="190" y="41"/>
                  </a:lnTo>
                  <a:lnTo>
                    <a:pt x="164" y="33"/>
                  </a:lnTo>
                  <a:lnTo>
                    <a:pt x="137" y="24"/>
                  </a:lnTo>
                  <a:lnTo>
                    <a:pt x="110" y="18"/>
                  </a:lnTo>
                  <a:lnTo>
                    <a:pt x="83" y="11"/>
                  </a:lnTo>
                  <a:lnTo>
                    <a:pt x="55" y="5"/>
                  </a:lnTo>
                  <a:lnTo>
                    <a:pt x="27" y="0"/>
                  </a:lnTo>
                  <a:lnTo>
                    <a:pt x="23" y="54"/>
                  </a:lnTo>
                  <a:lnTo>
                    <a:pt x="18" y="115"/>
                  </a:lnTo>
                  <a:lnTo>
                    <a:pt x="12" y="185"/>
                  </a:lnTo>
                  <a:lnTo>
                    <a:pt x="7" y="260"/>
                  </a:lnTo>
                  <a:lnTo>
                    <a:pt x="3" y="339"/>
                  </a:lnTo>
                  <a:lnTo>
                    <a:pt x="1" y="421"/>
                  </a:lnTo>
                  <a:lnTo>
                    <a:pt x="0" y="462"/>
                  </a:lnTo>
                  <a:lnTo>
                    <a:pt x="1" y="503"/>
                  </a:lnTo>
                  <a:lnTo>
                    <a:pt x="2" y="546"/>
                  </a:lnTo>
                  <a:lnTo>
                    <a:pt x="4" y="586"/>
                  </a:lnTo>
                  <a:lnTo>
                    <a:pt x="8" y="627"/>
                  </a:lnTo>
                  <a:lnTo>
                    <a:pt x="12" y="667"/>
                  </a:lnTo>
                  <a:lnTo>
                    <a:pt x="18" y="706"/>
                  </a:lnTo>
                  <a:lnTo>
                    <a:pt x="25" y="745"/>
                  </a:lnTo>
                  <a:lnTo>
                    <a:pt x="34" y="782"/>
                  </a:lnTo>
                  <a:lnTo>
                    <a:pt x="44" y="818"/>
                  </a:lnTo>
                  <a:lnTo>
                    <a:pt x="56" y="853"/>
                  </a:lnTo>
                  <a:lnTo>
                    <a:pt x="70" y="885"/>
                  </a:lnTo>
                  <a:lnTo>
                    <a:pt x="85" y="917"/>
                  </a:lnTo>
                  <a:lnTo>
                    <a:pt x="102" y="945"/>
                  </a:lnTo>
                  <a:lnTo>
                    <a:pt x="121" y="972"/>
                  </a:lnTo>
                  <a:lnTo>
                    <a:pt x="144" y="996"/>
                  </a:lnTo>
                  <a:lnTo>
                    <a:pt x="167" y="1017"/>
                  </a:lnTo>
                  <a:lnTo>
                    <a:pt x="193" y="1035"/>
                  </a:lnTo>
                  <a:lnTo>
                    <a:pt x="222" y="1051"/>
                  </a:lnTo>
                  <a:lnTo>
                    <a:pt x="253" y="1064"/>
                  </a:lnTo>
                  <a:lnTo>
                    <a:pt x="317" y="1084"/>
                  </a:lnTo>
                  <a:lnTo>
                    <a:pt x="382" y="1103"/>
                  </a:lnTo>
                  <a:lnTo>
                    <a:pt x="447" y="1120"/>
                  </a:lnTo>
                  <a:lnTo>
                    <a:pt x="513" y="1135"/>
                  </a:lnTo>
                  <a:lnTo>
                    <a:pt x="578" y="1149"/>
                  </a:lnTo>
                  <a:lnTo>
                    <a:pt x="644" y="1162"/>
                  </a:lnTo>
                  <a:lnTo>
                    <a:pt x="710" y="1174"/>
                  </a:lnTo>
                  <a:lnTo>
                    <a:pt x="776" y="1184"/>
                  </a:lnTo>
                  <a:lnTo>
                    <a:pt x="843" y="1195"/>
                  </a:lnTo>
                  <a:lnTo>
                    <a:pt x="909" y="1203"/>
                  </a:lnTo>
                  <a:lnTo>
                    <a:pt x="976" y="1213"/>
                  </a:lnTo>
                  <a:lnTo>
                    <a:pt x="1042" y="1221"/>
                  </a:lnTo>
                  <a:lnTo>
                    <a:pt x="1110" y="1230"/>
                  </a:lnTo>
                  <a:lnTo>
                    <a:pt x="1177" y="1238"/>
                  </a:lnTo>
                  <a:lnTo>
                    <a:pt x="1243" y="1247"/>
                  </a:lnTo>
                  <a:lnTo>
                    <a:pt x="1310" y="1255"/>
                  </a:lnTo>
                  <a:lnTo>
                    <a:pt x="1399" y="1268"/>
                  </a:lnTo>
                  <a:lnTo>
                    <a:pt x="1489" y="1282"/>
                  </a:lnTo>
                  <a:lnTo>
                    <a:pt x="1580" y="1297"/>
                  </a:lnTo>
                  <a:lnTo>
                    <a:pt x="1671" y="1312"/>
                  </a:lnTo>
                  <a:lnTo>
                    <a:pt x="1761" y="1329"/>
                  </a:lnTo>
                  <a:lnTo>
                    <a:pt x="1851" y="1347"/>
                  </a:lnTo>
                  <a:lnTo>
                    <a:pt x="1942" y="1365"/>
                  </a:lnTo>
                  <a:lnTo>
                    <a:pt x="2032" y="138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3" name="Freeform 140"/>
            <p:cNvSpPr>
              <a:spLocks noChangeAspect="1"/>
            </p:cNvSpPr>
            <p:nvPr/>
          </p:nvSpPr>
          <p:spPr bwMode="auto">
            <a:xfrm flipH="1">
              <a:off x="3799" y="2845"/>
              <a:ext cx="18" cy="23"/>
            </a:xfrm>
            <a:custGeom>
              <a:avLst/>
              <a:gdLst>
                <a:gd name="T0" fmla="*/ 23 w 670"/>
                <a:gd name="T1" fmla="*/ 0 h 862"/>
                <a:gd name="T2" fmla="*/ 15 w 670"/>
                <a:gd name="T3" fmla="*/ 0 h 862"/>
                <a:gd name="T4" fmla="*/ 0 w 670"/>
                <a:gd name="T5" fmla="*/ 0 h 862"/>
                <a:gd name="T6" fmla="*/ 0 w 670"/>
                <a:gd name="T7" fmla="*/ 11 h 862"/>
                <a:gd name="T8" fmla="*/ 0 w 670"/>
                <a:gd name="T9" fmla="*/ 96 h 862"/>
                <a:gd name="T10" fmla="*/ 0 w 670"/>
                <a:gd name="T11" fmla="*/ 182 h 862"/>
                <a:gd name="T12" fmla="*/ 0 w 670"/>
                <a:gd name="T13" fmla="*/ 266 h 862"/>
                <a:gd name="T14" fmla="*/ 0 w 670"/>
                <a:gd name="T15" fmla="*/ 350 h 862"/>
                <a:gd name="T16" fmla="*/ 0 w 670"/>
                <a:gd name="T17" fmla="*/ 434 h 862"/>
                <a:gd name="T18" fmla="*/ 0 w 670"/>
                <a:gd name="T19" fmla="*/ 518 h 862"/>
                <a:gd name="T20" fmla="*/ 0 w 670"/>
                <a:gd name="T21" fmla="*/ 604 h 862"/>
                <a:gd name="T22" fmla="*/ 0 w 670"/>
                <a:gd name="T23" fmla="*/ 689 h 862"/>
                <a:gd name="T24" fmla="*/ 0 w 670"/>
                <a:gd name="T25" fmla="*/ 862 h 862"/>
                <a:gd name="T26" fmla="*/ 80 w 670"/>
                <a:gd name="T27" fmla="*/ 823 h 862"/>
                <a:gd name="T28" fmla="*/ 155 w 670"/>
                <a:gd name="T29" fmla="*/ 785 h 862"/>
                <a:gd name="T30" fmla="*/ 226 w 670"/>
                <a:gd name="T31" fmla="*/ 748 h 862"/>
                <a:gd name="T32" fmla="*/ 290 w 670"/>
                <a:gd name="T33" fmla="*/ 713 h 862"/>
                <a:gd name="T34" fmla="*/ 351 w 670"/>
                <a:gd name="T35" fmla="*/ 678 h 862"/>
                <a:gd name="T36" fmla="*/ 406 w 670"/>
                <a:gd name="T37" fmla="*/ 643 h 862"/>
                <a:gd name="T38" fmla="*/ 454 w 670"/>
                <a:gd name="T39" fmla="*/ 609 h 862"/>
                <a:gd name="T40" fmla="*/ 500 w 670"/>
                <a:gd name="T41" fmla="*/ 576 h 862"/>
                <a:gd name="T42" fmla="*/ 539 w 670"/>
                <a:gd name="T43" fmla="*/ 544 h 862"/>
                <a:gd name="T44" fmla="*/ 573 w 670"/>
                <a:gd name="T45" fmla="*/ 513 h 862"/>
                <a:gd name="T46" fmla="*/ 602 w 670"/>
                <a:gd name="T47" fmla="*/ 482 h 862"/>
                <a:gd name="T48" fmla="*/ 626 w 670"/>
                <a:gd name="T49" fmla="*/ 452 h 862"/>
                <a:gd name="T50" fmla="*/ 645 w 670"/>
                <a:gd name="T51" fmla="*/ 423 h 862"/>
                <a:gd name="T52" fmla="*/ 658 w 670"/>
                <a:gd name="T53" fmla="*/ 394 h 862"/>
                <a:gd name="T54" fmla="*/ 667 w 670"/>
                <a:gd name="T55" fmla="*/ 367 h 862"/>
                <a:gd name="T56" fmla="*/ 670 w 670"/>
                <a:gd name="T57" fmla="*/ 340 h 862"/>
                <a:gd name="T58" fmla="*/ 669 w 670"/>
                <a:gd name="T59" fmla="*/ 314 h 862"/>
                <a:gd name="T60" fmla="*/ 662 w 670"/>
                <a:gd name="T61" fmla="*/ 288 h 862"/>
                <a:gd name="T62" fmla="*/ 650 w 670"/>
                <a:gd name="T63" fmla="*/ 263 h 862"/>
                <a:gd name="T64" fmla="*/ 632 w 670"/>
                <a:gd name="T65" fmla="*/ 239 h 862"/>
                <a:gd name="T66" fmla="*/ 610 w 670"/>
                <a:gd name="T67" fmla="*/ 216 h 862"/>
                <a:gd name="T68" fmla="*/ 582 w 670"/>
                <a:gd name="T69" fmla="*/ 192 h 862"/>
                <a:gd name="T70" fmla="*/ 549 w 670"/>
                <a:gd name="T71" fmla="*/ 170 h 862"/>
                <a:gd name="T72" fmla="*/ 511 w 670"/>
                <a:gd name="T73" fmla="*/ 149 h 862"/>
                <a:gd name="T74" fmla="*/ 469 w 670"/>
                <a:gd name="T75" fmla="*/ 128 h 862"/>
                <a:gd name="T76" fmla="*/ 420 w 670"/>
                <a:gd name="T77" fmla="*/ 108 h 862"/>
                <a:gd name="T78" fmla="*/ 368 w 670"/>
                <a:gd name="T79" fmla="*/ 88 h 862"/>
                <a:gd name="T80" fmla="*/ 308 w 670"/>
                <a:gd name="T81" fmla="*/ 69 h 862"/>
                <a:gd name="T82" fmla="*/ 245 w 670"/>
                <a:gd name="T83" fmla="*/ 51 h 862"/>
                <a:gd name="T84" fmla="*/ 176 w 670"/>
                <a:gd name="T85" fmla="*/ 33 h 862"/>
                <a:gd name="T86" fmla="*/ 102 w 670"/>
                <a:gd name="T87" fmla="*/ 16 h 862"/>
                <a:gd name="T88" fmla="*/ 23 w 670"/>
                <a:gd name="T89" fmla="*/ 0 h 86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0"/>
                <a:gd name="T136" fmla="*/ 0 h 862"/>
                <a:gd name="T137" fmla="*/ 670 w 670"/>
                <a:gd name="T138" fmla="*/ 862 h 86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0" h="862">
                  <a:moveTo>
                    <a:pt x="23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96"/>
                  </a:lnTo>
                  <a:lnTo>
                    <a:pt x="0" y="182"/>
                  </a:lnTo>
                  <a:lnTo>
                    <a:pt x="0" y="266"/>
                  </a:lnTo>
                  <a:lnTo>
                    <a:pt x="0" y="350"/>
                  </a:lnTo>
                  <a:lnTo>
                    <a:pt x="0" y="434"/>
                  </a:lnTo>
                  <a:lnTo>
                    <a:pt x="0" y="518"/>
                  </a:lnTo>
                  <a:lnTo>
                    <a:pt x="0" y="604"/>
                  </a:lnTo>
                  <a:lnTo>
                    <a:pt x="0" y="689"/>
                  </a:lnTo>
                  <a:lnTo>
                    <a:pt x="0" y="862"/>
                  </a:lnTo>
                  <a:lnTo>
                    <a:pt x="80" y="823"/>
                  </a:lnTo>
                  <a:lnTo>
                    <a:pt x="155" y="785"/>
                  </a:lnTo>
                  <a:lnTo>
                    <a:pt x="226" y="748"/>
                  </a:lnTo>
                  <a:lnTo>
                    <a:pt x="290" y="713"/>
                  </a:lnTo>
                  <a:lnTo>
                    <a:pt x="351" y="678"/>
                  </a:lnTo>
                  <a:lnTo>
                    <a:pt x="406" y="643"/>
                  </a:lnTo>
                  <a:lnTo>
                    <a:pt x="454" y="609"/>
                  </a:lnTo>
                  <a:lnTo>
                    <a:pt x="500" y="576"/>
                  </a:lnTo>
                  <a:lnTo>
                    <a:pt x="539" y="544"/>
                  </a:lnTo>
                  <a:lnTo>
                    <a:pt x="573" y="513"/>
                  </a:lnTo>
                  <a:lnTo>
                    <a:pt x="602" y="482"/>
                  </a:lnTo>
                  <a:lnTo>
                    <a:pt x="626" y="452"/>
                  </a:lnTo>
                  <a:lnTo>
                    <a:pt x="645" y="423"/>
                  </a:lnTo>
                  <a:lnTo>
                    <a:pt x="658" y="394"/>
                  </a:lnTo>
                  <a:lnTo>
                    <a:pt x="667" y="367"/>
                  </a:lnTo>
                  <a:lnTo>
                    <a:pt x="670" y="340"/>
                  </a:lnTo>
                  <a:lnTo>
                    <a:pt x="669" y="314"/>
                  </a:lnTo>
                  <a:lnTo>
                    <a:pt x="662" y="288"/>
                  </a:lnTo>
                  <a:lnTo>
                    <a:pt x="650" y="263"/>
                  </a:lnTo>
                  <a:lnTo>
                    <a:pt x="632" y="239"/>
                  </a:lnTo>
                  <a:lnTo>
                    <a:pt x="610" y="216"/>
                  </a:lnTo>
                  <a:lnTo>
                    <a:pt x="582" y="192"/>
                  </a:lnTo>
                  <a:lnTo>
                    <a:pt x="549" y="170"/>
                  </a:lnTo>
                  <a:lnTo>
                    <a:pt x="511" y="149"/>
                  </a:lnTo>
                  <a:lnTo>
                    <a:pt x="469" y="128"/>
                  </a:lnTo>
                  <a:lnTo>
                    <a:pt x="420" y="108"/>
                  </a:lnTo>
                  <a:lnTo>
                    <a:pt x="368" y="88"/>
                  </a:lnTo>
                  <a:lnTo>
                    <a:pt x="308" y="69"/>
                  </a:lnTo>
                  <a:lnTo>
                    <a:pt x="245" y="51"/>
                  </a:lnTo>
                  <a:lnTo>
                    <a:pt x="176" y="33"/>
                  </a:lnTo>
                  <a:lnTo>
                    <a:pt x="102" y="1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27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4" name="Freeform 141"/>
            <p:cNvSpPr>
              <a:spLocks noChangeAspect="1"/>
            </p:cNvSpPr>
            <p:nvPr/>
          </p:nvSpPr>
          <p:spPr bwMode="auto">
            <a:xfrm flipH="1">
              <a:off x="3855" y="2881"/>
              <a:ext cx="73" cy="37"/>
            </a:xfrm>
            <a:custGeom>
              <a:avLst/>
              <a:gdLst>
                <a:gd name="T0" fmla="*/ 2733 w 2768"/>
                <a:gd name="T1" fmla="*/ 8 h 1416"/>
                <a:gd name="T2" fmla="*/ 2651 w 2768"/>
                <a:gd name="T3" fmla="*/ 2 h 1416"/>
                <a:gd name="T4" fmla="*/ 2555 w 2768"/>
                <a:gd name="T5" fmla="*/ 2 h 1416"/>
                <a:gd name="T6" fmla="*/ 2446 w 2768"/>
                <a:gd name="T7" fmla="*/ 7 h 1416"/>
                <a:gd name="T8" fmla="*/ 2325 w 2768"/>
                <a:gd name="T9" fmla="*/ 18 h 1416"/>
                <a:gd name="T10" fmla="*/ 2196 w 2768"/>
                <a:gd name="T11" fmla="*/ 35 h 1416"/>
                <a:gd name="T12" fmla="*/ 2059 w 2768"/>
                <a:gd name="T13" fmla="*/ 58 h 1416"/>
                <a:gd name="T14" fmla="*/ 1915 w 2768"/>
                <a:gd name="T15" fmla="*/ 84 h 1416"/>
                <a:gd name="T16" fmla="*/ 1766 w 2768"/>
                <a:gd name="T17" fmla="*/ 117 h 1416"/>
                <a:gd name="T18" fmla="*/ 1613 w 2768"/>
                <a:gd name="T19" fmla="*/ 154 h 1416"/>
                <a:gd name="T20" fmla="*/ 1460 w 2768"/>
                <a:gd name="T21" fmla="*/ 195 h 1416"/>
                <a:gd name="T22" fmla="*/ 1307 w 2768"/>
                <a:gd name="T23" fmla="*/ 240 h 1416"/>
                <a:gd name="T24" fmla="*/ 1153 w 2768"/>
                <a:gd name="T25" fmla="*/ 289 h 1416"/>
                <a:gd name="T26" fmla="*/ 1004 w 2768"/>
                <a:gd name="T27" fmla="*/ 343 h 1416"/>
                <a:gd name="T28" fmla="*/ 859 w 2768"/>
                <a:gd name="T29" fmla="*/ 400 h 1416"/>
                <a:gd name="T30" fmla="*/ 721 w 2768"/>
                <a:gd name="T31" fmla="*/ 461 h 1416"/>
                <a:gd name="T32" fmla="*/ 545 w 2768"/>
                <a:gd name="T33" fmla="*/ 545 h 1416"/>
                <a:gd name="T34" fmla="*/ 386 w 2768"/>
                <a:gd name="T35" fmla="*/ 621 h 1416"/>
                <a:gd name="T36" fmla="*/ 288 w 2768"/>
                <a:gd name="T37" fmla="*/ 672 h 1416"/>
                <a:gd name="T38" fmla="*/ 199 w 2768"/>
                <a:gd name="T39" fmla="*/ 723 h 1416"/>
                <a:gd name="T40" fmla="*/ 140 w 2768"/>
                <a:gd name="T41" fmla="*/ 761 h 1416"/>
                <a:gd name="T42" fmla="*/ 105 w 2768"/>
                <a:gd name="T43" fmla="*/ 787 h 1416"/>
                <a:gd name="T44" fmla="*/ 74 w 2768"/>
                <a:gd name="T45" fmla="*/ 815 h 1416"/>
                <a:gd name="T46" fmla="*/ 47 w 2768"/>
                <a:gd name="T47" fmla="*/ 843 h 1416"/>
                <a:gd name="T48" fmla="*/ 24 w 2768"/>
                <a:gd name="T49" fmla="*/ 872 h 1416"/>
                <a:gd name="T50" fmla="*/ 7 w 2768"/>
                <a:gd name="T51" fmla="*/ 901 h 1416"/>
                <a:gd name="T52" fmla="*/ 20 w 2768"/>
                <a:gd name="T53" fmla="*/ 958 h 1416"/>
                <a:gd name="T54" fmla="*/ 59 w 2768"/>
                <a:gd name="T55" fmla="*/ 1036 h 1416"/>
                <a:gd name="T56" fmla="*/ 100 w 2768"/>
                <a:gd name="T57" fmla="*/ 1103 h 1416"/>
                <a:gd name="T58" fmla="*/ 141 w 2768"/>
                <a:gd name="T59" fmla="*/ 1165 h 1416"/>
                <a:gd name="T60" fmla="*/ 202 w 2768"/>
                <a:gd name="T61" fmla="*/ 1248 h 1416"/>
                <a:gd name="T62" fmla="*/ 261 w 2768"/>
                <a:gd name="T63" fmla="*/ 1329 h 1416"/>
                <a:gd name="T64" fmla="*/ 299 w 2768"/>
                <a:gd name="T65" fmla="*/ 1387 h 1416"/>
                <a:gd name="T66" fmla="*/ 351 w 2768"/>
                <a:gd name="T67" fmla="*/ 1391 h 1416"/>
                <a:gd name="T68" fmla="*/ 435 w 2768"/>
                <a:gd name="T69" fmla="*/ 1337 h 1416"/>
                <a:gd name="T70" fmla="*/ 540 w 2768"/>
                <a:gd name="T71" fmla="*/ 1277 h 1416"/>
                <a:gd name="T72" fmla="*/ 664 w 2768"/>
                <a:gd name="T73" fmla="*/ 1210 h 1416"/>
                <a:gd name="T74" fmla="*/ 877 w 2768"/>
                <a:gd name="T75" fmla="*/ 1101 h 1416"/>
                <a:gd name="T76" fmla="*/ 1203 w 2768"/>
                <a:gd name="T77" fmla="*/ 939 h 1416"/>
                <a:gd name="T78" fmla="*/ 1470 w 2768"/>
                <a:gd name="T79" fmla="*/ 805 h 1416"/>
                <a:gd name="T80" fmla="*/ 1651 w 2768"/>
                <a:gd name="T81" fmla="*/ 711 h 1416"/>
                <a:gd name="T82" fmla="*/ 1835 w 2768"/>
                <a:gd name="T83" fmla="*/ 613 h 1416"/>
                <a:gd name="T84" fmla="*/ 2018 w 2768"/>
                <a:gd name="T85" fmla="*/ 510 h 1416"/>
                <a:gd name="T86" fmla="*/ 2198 w 2768"/>
                <a:gd name="T87" fmla="*/ 405 h 1416"/>
                <a:gd name="T88" fmla="*/ 2373 w 2768"/>
                <a:gd name="T89" fmla="*/ 296 h 1416"/>
                <a:gd name="T90" fmla="*/ 2539 w 2768"/>
                <a:gd name="T91" fmla="*/ 185 h 1416"/>
                <a:gd name="T92" fmla="*/ 2695 w 2768"/>
                <a:gd name="T93" fmla="*/ 71 h 141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68"/>
                <a:gd name="T142" fmla="*/ 0 h 1416"/>
                <a:gd name="T143" fmla="*/ 2768 w 2768"/>
                <a:gd name="T144" fmla="*/ 1416 h 141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68" h="1416">
                  <a:moveTo>
                    <a:pt x="2768" y="13"/>
                  </a:moveTo>
                  <a:lnTo>
                    <a:pt x="2733" y="8"/>
                  </a:lnTo>
                  <a:lnTo>
                    <a:pt x="2694" y="4"/>
                  </a:lnTo>
                  <a:lnTo>
                    <a:pt x="2651" y="2"/>
                  </a:lnTo>
                  <a:lnTo>
                    <a:pt x="2604" y="0"/>
                  </a:lnTo>
                  <a:lnTo>
                    <a:pt x="2555" y="2"/>
                  </a:lnTo>
                  <a:lnTo>
                    <a:pt x="2502" y="4"/>
                  </a:lnTo>
                  <a:lnTo>
                    <a:pt x="2446" y="7"/>
                  </a:lnTo>
                  <a:lnTo>
                    <a:pt x="2386" y="12"/>
                  </a:lnTo>
                  <a:lnTo>
                    <a:pt x="2325" y="18"/>
                  </a:lnTo>
                  <a:lnTo>
                    <a:pt x="2262" y="26"/>
                  </a:lnTo>
                  <a:lnTo>
                    <a:pt x="2196" y="35"/>
                  </a:lnTo>
                  <a:lnTo>
                    <a:pt x="2128" y="46"/>
                  </a:lnTo>
                  <a:lnTo>
                    <a:pt x="2059" y="58"/>
                  </a:lnTo>
                  <a:lnTo>
                    <a:pt x="1987" y="70"/>
                  </a:lnTo>
                  <a:lnTo>
                    <a:pt x="1915" y="84"/>
                  </a:lnTo>
                  <a:lnTo>
                    <a:pt x="1841" y="100"/>
                  </a:lnTo>
                  <a:lnTo>
                    <a:pt x="1766" y="117"/>
                  </a:lnTo>
                  <a:lnTo>
                    <a:pt x="1690" y="135"/>
                  </a:lnTo>
                  <a:lnTo>
                    <a:pt x="1613" y="154"/>
                  </a:lnTo>
                  <a:lnTo>
                    <a:pt x="1537" y="173"/>
                  </a:lnTo>
                  <a:lnTo>
                    <a:pt x="1460" y="195"/>
                  </a:lnTo>
                  <a:lnTo>
                    <a:pt x="1383" y="217"/>
                  </a:lnTo>
                  <a:lnTo>
                    <a:pt x="1307" y="240"/>
                  </a:lnTo>
                  <a:lnTo>
                    <a:pt x="1229" y="265"/>
                  </a:lnTo>
                  <a:lnTo>
                    <a:pt x="1153" y="289"/>
                  </a:lnTo>
                  <a:lnTo>
                    <a:pt x="1078" y="316"/>
                  </a:lnTo>
                  <a:lnTo>
                    <a:pt x="1004" y="343"/>
                  </a:lnTo>
                  <a:lnTo>
                    <a:pt x="931" y="372"/>
                  </a:lnTo>
                  <a:lnTo>
                    <a:pt x="859" y="400"/>
                  </a:lnTo>
                  <a:lnTo>
                    <a:pt x="790" y="430"/>
                  </a:lnTo>
                  <a:lnTo>
                    <a:pt x="721" y="461"/>
                  </a:lnTo>
                  <a:lnTo>
                    <a:pt x="654" y="492"/>
                  </a:lnTo>
                  <a:lnTo>
                    <a:pt x="545" y="545"/>
                  </a:lnTo>
                  <a:lnTo>
                    <a:pt x="437" y="596"/>
                  </a:lnTo>
                  <a:lnTo>
                    <a:pt x="386" y="621"/>
                  </a:lnTo>
                  <a:lnTo>
                    <a:pt x="336" y="646"/>
                  </a:lnTo>
                  <a:lnTo>
                    <a:pt x="288" y="672"/>
                  </a:lnTo>
                  <a:lnTo>
                    <a:pt x="242" y="696"/>
                  </a:lnTo>
                  <a:lnTo>
                    <a:pt x="199" y="723"/>
                  </a:lnTo>
                  <a:lnTo>
                    <a:pt x="159" y="748"/>
                  </a:lnTo>
                  <a:lnTo>
                    <a:pt x="140" y="761"/>
                  </a:lnTo>
                  <a:lnTo>
                    <a:pt x="122" y="774"/>
                  </a:lnTo>
                  <a:lnTo>
                    <a:pt x="105" y="787"/>
                  </a:lnTo>
                  <a:lnTo>
                    <a:pt x="88" y="801"/>
                  </a:lnTo>
                  <a:lnTo>
                    <a:pt x="74" y="815"/>
                  </a:lnTo>
                  <a:lnTo>
                    <a:pt x="60" y="828"/>
                  </a:lnTo>
                  <a:lnTo>
                    <a:pt x="47" y="843"/>
                  </a:lnTo>
                  <a:lnTo>
                    <a:pt x="35" y="857"/>
                  </a:lnTo>
                  <a:lnTo>
                    <a:pt x="24" y="872"/>
                  </a:lnTo>
                  <a:lnTo>
                    <a:pt x="14" y="886"/>
                  </a:lnTo>
                  <a:lnTo>
                    <a:pt x="7" y="901"/>
                  </a:lnTo>
                  <a:lnTo>
                    <a:pt x="0" y="916"/>
                  </a:lnTo>
                  <a:lnTo>
                    <a:pt x="20" y="958"/>
                  </a:lnTo>
                  <a:lnTo>
                    <a:pt x="39" y="999"/>
                  </a:lnTo>
                  <a:lnTo>
                    <a:pt x="59" y="1036"/>
                  </a:lnTo>
                  <a:lnTo>
                    <a:pt x="80" y="1070"/>
                  </a:lnTo>
                  <a:lnTo>
                    <a:pt x="100" y="1103"/>
                  </a:lnTo>
                  <a:lnTo>
                    <a:pt x="120" y="1134"/>
                  </a:lnTo>
                  <a:lnTo>
                    <a:pt x="141" y="1165"/>
                  </a:lnTo>
                  <a:lnTo>
                    <a:pt x="161" y="1193"/>
                  </a:lnTo>
                  <a:lnTo>
                    <a:pt x="202" y="1248"/>
                  </a:lnTo>
                  <a:lnTo>
                    <a:pt x="242" y="1302"/>
                  </a:lnTo>
                  <a:lnTo>
                    <a:pt x="261" y="1329"/>
                  </a:lnTo>
                  <a:lnTo>
                    <a:pt x="280" y="1357"/>
                  </a:lnTo>
                  <a:lnTo>
                    <a:pt x="299" y="1387"/>
                  </a:lnTo>
                  <a:lnTo>
                    <a:pt x="317" y="1416"/>
                  </a:lnTo>
                  <a:lnTo>
                    <a:pt x="351" y="1391"/>
                  </a:lnTo>
                  <a:lnTo>
                    <a:pt x="390" y="1364"/>
                  </a:lnTo>
                  <a:lnTo>
                    <a:pt x="435" y="1337"/>
                  </a:lnTo>
                  <a:lnTo>
                    <a:pt x="485" y="1307"/>
                  </a:lnTo>
                  <a:lnTo>
                    <a:pt x="540" y="1277"/>
                  </a:lnTo>
                  <a:lnTo>
                    <a:pt x="599" y="1244"/>
                  </a:lnTo>
                  <a:lnTo>
                    <a:pt x="664" y="1210"/>
                  </a:lnTo>
                  <a:lnTo>
                    <a:pt x="731" y="1175"/>
                  </a:lnTo>
                  <a:lnTo>
                    <a:pt x="877" y="1101"/>
                  </a:lnTo>
                  <a:lnTo>
                    <a:pt x="1035" y="1023"/>
                  </a:lnTo>
                  <a:lnTo>
                    <a:pt x="1203" y="939"/>
                  </a:lnTo>
                  <a:lnTo>
                    <a:pt x="1380" y="851"/>
                  </a:lnTo>
                  <a:lnTo>
                    <a:pt x="1470" y="805"/>
                  </a:lnTo>
                  <a:lnTo>
                    <a:pt x="1560" y="759"/>
                  </a:lnTo>
                  <a:lnTo>
                    <a:pt x="1651" y="711"/>
                  </a:lnTo>
                  <a:lnTo>
                    <a:pt x="1743" y="662"/>
                  </a:lnTo>
                  <a:lnTo>
                    <a:pt x="1835" y="613"/>
                  </a:lnTo>
                  <a:lnTo>
                    <a:pt x="1927" y="562"/>
                  </a:lnTo>
                  <a:lnTo>
                    <a:pt x="2018" y="510"/>
                  </a:lnTo>
                  <a:lnTo>
                    <a:pt x="2109" y="458"/>
                  </a:lnTo>
                  <a:lnTo>
                    <a:pt x="2198" y="405"/>
                  </a:lnTo>
                  <a:lnTo>
                    <a:pt x="2286" y="351"/>
                  </a:lnTo>
                  <a:lnTo>
                    <a:pt x="2373" y="296"/>
                  </a:lnTo>
                  <a:lnTo>
                    <a:pt x="2457" y="242"/>
                  </a:lnTo>
                  <a:lnTo>
                    <a:pt x="2539" y="185"/>
                  </a:lnTo>
                  <a:lnTo>
                    <a:pt x="2618" y="128"/>
                  </a:lnTo>
                  <a:lnTo>
                    <a:pt x="2695" y="71"/>
                  </a:lnTo>
                  <a:lnTo>
                    <a:pt x="2768" y="13"/>
                  </a:lnTo>
                  <a:close/>
                </a:path>
              </a:pathLst>
            </a:custGeom>
            <a:solidFill>
              <a:srgbClr val="E4E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5" name="Freeform 142"/>
            <p:cNvSpPr>
              <a:spLocks noChangeAspect="1"/>
            </p:cNvSpPr>
            <p:nvPr/>
          </p:nvSpPr>
          <p:spPr bwMode="auto">
            <a:xfrm flipH="1">
              <a:off x="3549" y="2991"/>
              <a:ext cx="90" cy="122"/>
            </a:xfrm>
            <a:custGeom>
              <a:avLst/>
              <a:gdLst>
                <a:gd name="T0" fmla="*/ 1049 w 3365"/>
                <a:gd name="T1" fmla="*/ 4085 h 4570"/>
                <a:gd name="T2" fmla="*/ 1223 w 3365"/>
                <a:gd name="T3" fmla="*/ 3891 h 4570"/>
                <a:gd name="T4" fmla="*/ 1399 w 3365"/>
                <a:gd name="T5" fmla="*/ 3628 h 4570"/>
                <a:gd name="T6" fmla="*/ 1545 w 3365"/>
                <a:gd name="T7" fmla="*/ 3338 h 4570"/>
                <a:gd name="T8" fmla="*/ 1661 w 3365"/>
                <a:gd name="T9" fmla="*/ 3032 h 4570"/>
                <a:gd name="T10" fmla="*/ 1748 w 3365"/>
                <a:gd name="T11" fmla="*/ 2724 h 4570"/>
                <a:gd name="T12" fmla="*/ 1798 w 3365"/>
                <a:gd name="T13" fmla="*/ 2456 h 4570"/>
                <a:gd name="T14" fmla="*/ 1806 w 3365"/>
                <a:gd name="T15" fmla="*/ 2165 h 4570"/>
                <a:gd name="T16" fmla="*/ 1823 w 3365"/>
                <a:gd name="T17" fmla="*/ 2017 h 4570"/>
                <a:gd name="T18" fmla="*/ 1867 w 3365"/>
                <a:gd name="T19" fmla="*/ 1958 h 4570"/>
                <a:gd name="T20" fmla="*/ 1987 w 3365"/>
                <a:gd name="T21" fmla="*/ 1875 h 4570"/>
                <a:gd name="T22" fmla="*/ 2224 w 3365"/>
                <a:gd name="T23" fmla="*/ 1744 h 4570"/>
                <a:gd name="T24" fmla="*/ 2402 w 3365"/>
                <a:gd name="T25" fmla="*/ 1587 h 4570"/>
                <a:gd name="T26" fmla="*/ 2661 w 3365"/>
                <a:gd name="T27" fmla="*/ 1309 h 4570"/>
                <a:gd name="T28" fmla="*/ 2842 w 3365"/>
                <a:gd name="T29" fmla="*/ 1083 h 4570"/>
                <a:gd name="T30" fmla="*/ 2980 w 3365"/>
                <a:gd name="T31" fmla="*/ 874 h 4570"/>
                <a:gd name="T32" fmla="*/ 3098 w 3365"/>
                <a:gd name="T33" fmla="*/ 656 h 4570"/>
                <a:gd name="T34" fmla="*/ 3195 w 3365"/>
                <a:gd name="T35" fmla="*/ 425 h 4570"/>
                <a:gd name="T36" fmla="*/ 3268 w 3365"/>
                <a:gd name="T37" fmla="*/ 188 h 4570"/>
                <a:gd name="T38" fmla="*/ 3306 w 3365"/>
                <a:gd name="T39" fmla="*/ 37 h 4570"/>
                <a:gd name="T40" fmla="*/ 3351 w 3365"/>
                <a:gd name="T41" fmla="*/ 6 h 4570"/>
                <a:gd name="T42" fmla="*/ 3059 w 3365"/>
                <a:gd name="T43" fmla="*/ 21 h 4570"/>
                <a:gd name="T44" fmla="*/ 2436 w 3365"/>
                <a:gd name="T45" fmla="*/ 14 h 4570"/>
                <a:gd name="T46" fmla="*/ 1819 w 3365"/>
                <a:gd name="T47" fmla="*/ 1 h 4570"/>
                <a:gd name="T48" fmla="*/ 1526 w 3365"/>
                <a:gd name="T49" fmla="*/ 18 h 4570"/>
                <a:gd name="T50" fmla="*/ 1300 w 3365"/>
                <a:gd name="T51" fmla="*/ 67 h 4570"/>
                <a:gd name="T52" fmla="*/ 1048 w 3365"/>
                <a:gd name="T53" fmla="*/ 176 h 4570"/>
                <a:gd name="T54" fmla="*/ 645 w 3365"/>
                <a:gd name="T55" fmla="*/ 397 h 4570"/>
                <a:gd name="T56" fmla="*/ 669 w 3365"/>
                <a:gd name="T57" fmla="*/ 399 h 4570"/>
                <a:gd name="T58" fmla="*/ 921 w 3365"/>
                <a:gd name="T59" fmla="*/ 340 h 4570"/>
                <a:gd name="T60" fmla="*/ 1287 w 3365"/>
                <a:gd name="T61" fmla="*/ 297 h 4570"/>
                <a:gd name="T62" fmla="*/ 1553 w 3365"/>
                <a:gd name="T63" fmla="*/ 288 h 4570"/>
                <a:gd name="T64" fmla="*/ 1746 w 3365"/>
                <a:gd name="T65" fmla="*/ 313 h 4570"/>
                <a:gd name="T66" fmla="*/ 1861 w 3365"/>
                <a:gd name="T67" fmla="*/ 361 h 4570"/>
                <a:gd name="T68" fmla="*/ 1958 w 3365"/>
                <a:gd name="T69" fmla="*/ 440 h 4570"/>
                <a:gd name="T70" fmla="*/ 2041 w 3365"/>
                <a:gd name="T71" fmla="*/ 580 h 4570"/>
                <a:gd name="T72" fmla="*/ 2044 w 3365"/>
                <a:gd name="T73" fmla="*/ 827 h 4570"/>
                <a:gd name="T74" fmla="*/ 1912 w 3365"/>
                <a:gd name="T75" fmla="*/ 1059 h 4570"/>
                <a:gd name="T76" fmla="*/ 1695 w 3365"/>
                <a:gd name="T77" fmla="*/ 1261 h 4570"/>
                <a:gd name="T78" fmla="*/ 1445 w 3365"/>
                <a:gd name="T79" fmla="*/ 1419 h 4570"/>
                <a:gd name="T80" fmla="*/ 1215 w 3365"/>
                <a:gd name="T81" fmla="*/ 1517 h 4570"/>
                <a:gd name="T82" fmla="*/ 1157 w 3365"/>
                <a:gd name="T83" fmla="*/ 1599 h 4570"/>
                <a:gd name="T84" fmla="*/ 1114 w 3365"/>
                <a:gd name="T85" fmla="*/ 1958 h 4570"/>
                <a:gd name="T86" fmla="*/ 1062 w 3365"/>
                <a:gd name="T87" fmla="*/ 2520 h 4570"/>
                <a:gd name="T88" fmla="*/ 1021 w 3365"/>
                <a:gd name="T89" fmla="*/ 2711 h 4570"/>
                <a:gd name="T90" fmla="*/ 894 w 3365"/>
                <a:gd name="T91" fmla="*/ 2959 h 4570"/>
                <a:gd name="T92" fmla="*/ 722 w 3365"/>
                <a:gd name="T93" fmla="*/ 3192 h 4570"/>
                <a:gd name="T94" fmla="*/ 515 w 3365"/>
                <a:gd name="T95" fmla="*/ 3401 h 4570"/>
                <a:gd name="T96" fmla="*/ 284 w 3365"/>
                <a:gd name="T97" fmla="*/ 3576 h 4570"/>
                <a:gd name="T98" fmla="*/ 40 w 3365"/>
                <a:gd name="T99" fmla="*/ 3708 h 4570"/>
                <a:gd name="T100" fmla="*/ 59 w 3365"/>
                <a:gd name="T101" fmla="*/ 3832 h 4570"/>
                <a:gd name="T102" fmla="*/ 146 w 3365"/>
                <a:gd name="T103" fmla="*/ 4071 h 4570"/>
                <a:gd name="T104" fmla="*/ 215 w 3365"/>
                <a:gd name="T105" fmla="*/ 4416 h 4570"/>
                <a:gd name="T106" fmla="*/ 368 w 3365"/>
                <a:gd name="T107" fmla="*/ 4531 h 4570"/>
                <a:gd name="T108" fmla="*/ 633 w 3365"/>
                <a:gd name="T109" fmla="*/ 4407 h 4570"/>
                <a:gd name="T110" fmla="*/ 875 w 3365"/>
                <a:gd name="T111" fmla="*/ 4240 h 45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65"/>
                <a:gd name="T169" fmla="*/ 0 h 4570"/>
                <a:gd name="T170" fmla="*/ 3365 w 3365"/>
                <a:gd name="T171" fmla="*/ 4570 h 457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65" h="4570">
                  <a:moveTo>
                    <a:pt x="913" y="4208"/>
                  </a:moveTo>
                  <a:lnTo>
                    <a:pt x="942" y="4185"/>
                  </a:lnTo>
                  <a:lnTo>
                    <a:pt x="969" y="4160"/>
                  </a:lnTo>
                  <a:lnTo>
                    <a:pt x="996" y="4135"/>
                  </a:lnTo>
                  <a:lnTo>
                    <a:pt x="1023" y="4110"/>
                  </a:lnTo>
                  <a:lnTo>
                    <a:pt x="1049" y="4085"/>
                  </a:lnTo>
                  <a:lnTo>
                    <a:pt x="1074" y="4059"/>
                  </a:lnTo>
                  <a:lnTo>
                    <a:pt x="1099" y="4034"/>
                  </a:lnTo>
                  <a:lnTo>
                    <a:pt x="1124" y="4007"/>
                  </a:lnTo>
                  <a:lnTo>
                    <a:pt x="1158" y="3970"/>
                  </a:lnTo>
                  <a:lnTo>
                    <a:pt x="1190" y="3931"/>
                  </a:lnTo>
                  <a:lnTo>
                    <a:pt x="1223" y="3891"/>
                  </a:lnTo>
                  <a:lnTo>
                    <a:pt x="1254" y="3850"/>
                  </a:lnTo>
                  <a:lnTo>
                    <a:pt x="1285" y="3807"/>
                  </a:lnTo>
                  <a:lnTo>
                    <a:pt x="1315" y="3764"/>
                  </a:lnTo>
                  <a:lnTo>
                    <a:pt x="1344" y="3720"/>
                  </a:lnTo>
                  <a:lnTo>
                    <a:pt x="1371" y="3674"/>
                  </a:lnTo>
                  <a:lnTo>
                    <a:pt x="1399" y="3628"/>
                  </a:lnTo>
                  <a:lnTo>
                    <a:pt x="1425" y="3581"/>
                  </a:lnTo>
                  <a:lnTo>
                    <a:pt x="1451" y="3533"/>
                  </a:lnTo>
                  <a:lnTo>
                    <a:pt x="1476" y="3486"/>
                  </a:lnTo>
                  <a:lnTo>
                    <a:pt x="1499" y="3437"/>
                  </a:lnTo>
                  <a:lnTo>
                    <a:pt x="1522" y="3388"/>
                  </a:lnTo>
                  <a:lnTo>
                    <a:pt x="1545" y="3338"/>
                  </a:lnTo>
                  <a:lnTo>
                    <a:pt x="1567" y="3288"/>
                  </a:lnTo>
                  <a:lnTo>
                    <a:pt x="1587" y="3237"/>
                  </a:lnTo>
                  <a:lnTo>
                    <a:pt x="1607" y="3187"/>
                  </a:lnTo>
                  <a:lnTo>
                    <a:pt x="1626" y="3135"/>
                  </a:lnTo>
                  <a:lnTo>
                    <a:pt x="1644" y="3084"/>
                  </a:lnTo>
                  <a:lnTo>
                    <a:pt x="1661" y="3032"/>
                  </a:lnTo>
                  <a:lnTo>
                    <a:pt x="1678" y="2981"/>
                  </a:lnTo>
                  <a:lnTo>
                    <a:pt x="1694" y="2929"/>
                  </a:lnTo>
                  <a:lnTo>
                    <a:pt x="1709" y="2877"/>
                  </a:lnTo>
                  <a:lnTo>
                    <a:pt x="1722" y="2826"/>
                  </a:lnTo>
                  <a:lnTo>
                    <a:pt x="1735" y="2774"/>
                  </a:lnTo>
                  <a:lnTo>
                    <a:pt x="1748" y="2724"/>
                  </a:lnTo>
                  <a:lnTo>
                    <a:pt x="1759" y="2672"/>
                  </a:lnTo>
                  <a:lnTo>
                    <a:pt x="1770" y="2621"/>
                  </a:lnTo>
                  <a:lnTo>
                    <a:pt x="1779" y="2571"/>
                  </a:lnTo>
                  <a:lnTo>
                    <a:pt x="1789" y="2522"/>
                  </a:lnTo>
                  <a:lnTo>
                    <a:pt x="1797" y="2472"/>
                  </a:lnTo>
                  <a:lnTo>
                    <a:pt x="1798" y="2456"/>
                  </a:lnTo>
                  <a:lnTo>
                    <a:pt x="1801" y="2435"/>
                  </a:lnTo>
                  <a:lnTo>
                    <a:pt x="1802" y="2410"/>
                  </a:lnTo>
                  <a:lnTo>
                    <a:pt x="1802" y="2380"/>
                  </a:lnTo>
                  <a:lnTo>
                    <a:pt x="1803" y="2312"/>
                  </a:lnTo>
                  <a:lnTo>
                    <a:pt x="1804" y="2238"/>
                  </a:lnTo>
                  <a:lnTo>
                    <a:pt x="1806" y="2165"/>
                  </a:lnTo>
                  <a:lnTo>
                    <a:pt x="1810" y="2099"/>
                  </a:lnTo>
                  <a:lnTo>
                    <a:pt x="1813" y="2069"/>
                  </a:lnTo>
                  <a:lnTo>
                    <a:pt x="1816" y="2045"/>
                  </a:lnTo>
                  <a:lnTo>
                    <a:pt x="1819" y="2034"/>
                  </a:lnTo>
                  <a:lnTo>
                    <a:pt x="1821" y="2025"/>
                  </a:lnTo>
                  <a:lnTo>
                    <a:pt x="1823" y="2017"/>
                  </a:lnTo>
                  <a:lnTo>
                    <a:pt x="1826" y="2011"/>
                  </a:lnTo>
                  <a:lnTo>
                    <a:pt x="1832" y="2000"/>
                  </a:lnTo>
                  <a:lnTo>
                    <a:pt x="1840" y="1990"/>
                  </a:lnTo>
                  <a:lnTo>
                    <a:pt x="1848" y="1979"/>
                  </a:lnTo>
                  <a:lnTo>
                    <a:pt x="1858" y="1969"/>
                  </a:lnTo>
                  <a:lnTo>
                    <a:pt x="1867" y="1958"/>
                  </a:lnTo>
                  <a:lnTo>
                    <a:pt x="1878" y="1949"/>
                  </a:lnTo>
                  <a:lnTo>
                    <a:pt x="1889" y="1939"/>
                  </a:lnTo>
                  <a:lnTo>
                    <a:pt x="1902" y="1930"/>
                  </a:lnTo>
                  <a:lnTo>
                    <a:pt x="1929" y="1911"/>
                  </a:lnTo>
                  <a:lnTo>
                    <a:pt x="1957" y="1893"/>
                  </a:lnTo>
                  <a:lnTo>
                    <a:pt x="1987" y="1875"/>
                  </a:lnTo>
                  <a:lnTo>
                    <a:pt x="2017" y="1858"/>
                  </a:lnTo>
                  <a:lnTo>
                    <a:pt x="2081" y="1825"/>
                  </a:lnTo>
                  <a:lnTo>
                    <a:pt x="2142" y="1792"/>
                  </a:lnTo>
                  <a:lnTo>
                    <a:pt x="2171" y="1776"/>
                  </a:lnTo>
                  <a:lnTo>
                    <a:pt x="2198" y="1759"/>
                  </a:lnTo>
                  <a:lnTo>
                    <a:pt x="2224" y="1744"/>
                  </a:lnTo>
                  <a:lnTo>
                    <a:pt x="2246" y="1727"/>
                  </a:lnTo>
                  <a:lnTo>
                    <a:pt x="2278" y="1700"/>
                  </a:lnTo>
                  <a:lnTo>
                    <a:pt x="2309" y="1673"/>
                  </a:lnTo>
                  <a:lnTo>
                    <a:pt x="2341" y="1645"/>
                  </a:lnTo>
                  <a:lnTo>
                    <a:pt x="2373" y="1617"/>
                  </a:lnTo>
                  <a:lnTo>
                    <a:pt x="2402" y="1587"/>
                  </a:lnTo>
                  <a:lnTo>
                    <a:pt x="2433" y="1557"/>
                  </a:lnTo>
                  <a:lnTo>
                    <a:pt x="2463" y="1528"/>
                  </a:lnTo>
                  <a:lnTo>
                    <a:pt x="2492" y="1497"/>
                  </a:lnTo>
                  <a:lnTo>
                    <a:pt x="2549" y="1436"/>
                  </a:lnTo>
                  <a:lnTo>
                    <a:pt x="2605" y="1372"/>
                  </a:lnTo>
                  <a:lnTo>
                    <a:pt x="2661" y="1309"/>
                  </a:lnTo>
                  <a:lnTo>
                    <a:pt x="2715" y="1244"/>
                  </a:lnTo>
                  <a:lnTo>
                    <a:pt x="2742" y="1213"/>
                  </a:lnTo>
                  <a:lnTo>
                    <a:pt x="2767" y="1181"/>
                  </a:lnTo>
                  <a:lnTo>
                    <a:pt x="2793" y="1148"/>
                  </a:lnTo>
                  <a:lnTo>
                    <a:pt x="2818" y="1115"/>
                  </a:lnTo>
                  <a:lnTo>
                    <a:pt x="2842" y="1083"/>
                  </a:lnTo>
                  <a:lnTo>
                    <a:pt x="2865" y="1049"/>
                  </a:lnTo>
                  <a:lnTo>
                    <a:pt x="2890" y="1015"/>
                  </a:lnTo>
                  <a:lnTo>
                    <a:pt x="2913" y="980"/>
                  </a:lnTo>
                  <a:lnTo>
                    <a:pt x="2935" y="945"/>
                  </a:lnTo>
                  <a:lnTo>
                    <a:pt x="2957" y="910"/>
                  </a:lnTo>
                  <a:lnTo>
                    <a:pt x="2980" y="874"/>
                  </a:lnTo>
                  <a:lnTo>
                    <a:pt x="3001" y="838"/>
                  </a:lnTo>
                  <a:lnTo>
                    <a:pt x="3021" y="803"/>
                  </a:lnTo>
                  <a:lnTo>
                    <a:pt x="3041" y="767"/>
                  </a:lnTo>
                  <a:lnTo>
                    <a:pt x="3061" y="730"/>
                  </a:lnTo>
                  <a:lnTo>
                    <a:pt x="3080" y="693"/>
                  </a:lnTo>
                  <a:lnTo>
                    <a:pt x="3098" y="656"/>
                  </a:lnTo>
                  <a:lnTo>
                    <a:pt x="3116" y="618"/>
                  </a:lnTo>
                  <a:lnTo>
                    <a:pt x="3133" y="579"/>
                  </a:lnTo>
                  <a:lnTo>
                    <a:pt x="3150" y="541"/>
                  </a:lnTo>
                  <a:lnTo>
                    <a:pt x="3166" y="503"/>
                  </a:lnTo>
                  <a:lnTo>
                    <a:pt x="3181" y="464"/>
                  </a:lnTo>
                  <a:lnTo>
                    <a:pt x="3195" y="425"/>
                  </a:lnTo>
                  <a:lnTo>
                    <a:pt x="3209" y="386"/>
                  </a:lnTo>
                  <a:lnTo>
                    <a:pt x="3223" y="347"/>
                  </a:lnTo>
                  <a:lnTo>
                    <a:pt x="3236" y="308"/>
                  </a:lnTo>
                  <a:lnTo>
                    <a:pt x="3247" y="268"/>
                  </a:lnTo>
                  <a:lnTo>
                    <a:pt x="3258" y="228"/>
                  </a:lnTo>
                  <a:lnTo>
                    <a:pt x="3268" y="188"/>
                  </a:lnTo>
                  <a:lnTo>
                    <a:pt x="3278" y="148"/>
                  </a:lnTo>
                  <a:lnTo>
                    <a:pt x="3286" y="108"/>
                  </a:lnTo>
                  <a:lnTo>
                    <a:pt x="3295" y="68"/>
                  </a:lnTo>
                  <a:lnTo>
                    <a:pt x="3298" y="54"/>
                  </a:lnTo>
                  <a:lnTo>
                    <a:pt x="3303" y="42"/>
                  </a:lnTo>
                  <a:lnTo>
                    <a:pt x="3306" y="37"/>
                  </a:lnTo>
                  <a:lnTo>
                    <a:pt x="3310" y="32"/>
                  </a:lnTo>
                  <a:lnTo>
                    <a:pt x="3314" y="28"/>
                  </a:lnTo>
                  <a:lnTo>
                    <a:pt x="3318" y="23"/>
                  </a:lnTo>
                  <a:lnTo>
                    <a:pt x="3328" y="16"/>
                  </a:lnTo>
                  <a:lnTo>
                    <a:pt x="3339" y="11"/>
                  </a:lnTo>
                  <a:lnTo>
                    <a:pt x="3351" y="6"/>
                  </a:lnTo>
                  <a:lnTo>
                    <a:pt x="3365" y="3"/>
                  </a:lnTo>
                  <a:lnTo>
                    <a:pt x="3315" y="9"/>
                  </a:lnTo>
                  <a:lnTo>
                    <a:pt x="3263" y="12"/>
                  </a:lnTo>
                  <a:lnTo>
                    <a:pt x="3212" y="15"/>
                  </a:lnTo>
                  <a:lnTo>
                    <a:pt x="3162" y="18"/>
                  </a:lnTo>
                  <a:lnTo>
                    <a:pt x="3059" y="21"/>
                  </a:lnTo>
                  <a:lnTo>
                    <a:pt x="2955" y="23"/>
                  </a:lnTo>
                  <a:lnTo>
                    <a:pt x="2852" y="23"/>
                  </a:lnTo>
                  <a:lnTo>
                    <a:pt x="2748" y="22"/>
                  </a:lnTo>
                  <a:lnTo>
                    <a:pt x="2644" y="20"/>
                  </a:lnTo>
                  <a:lnTo>
                    <a:pt x="2541" y="17"/>
                  </a:lnTo>
                  <a:lnTo>
                    <a:pt x="2436" y="14"/>
                  </a:lnTo>
                  <a:lnTo>
                    <a:pt x="2333" y="10"/>
                  </a:lnTo>
                  <a:lnTo>
                    <a:pt x="2229" y="6"/>
                  </a:lnTo>
                  <a:lnTo>
                    <a:pt x="2126" y="4"/>
                  </a:lnTo>
                  <a:lnTo>
                    <a:pt x="2023" y="2"/>
                  </a:lnTo>
                  <a:lnTo>
                    <a:pt x="1920" y="0"/>
                  </a:lnTo>
                  <a:lnTo>
                    <a:pt x="1819" y="1"/>
                  </a:lnTo>
                  <a:lnTo>
                    <a:pt x="1718" y="3"/>
                  </a:lnTo>
                  <a:lnTo>
                    <a:pt x="1679" y="4"/>
                  </a:lnTo>
                  <a:lnTo>
                    <a:pt x="1641" y="6"/>
                  </a:lnTo>
                  <a:lnTo>
                    <a:pt x="1602" y="10"/>
                  </a:lnTo>
                  <a:lnTo>
                    <a:pt x="1564" y="14"/>
                  </a:lnTo>
                  <a:lnTo>
                    <a:pt x="1526" y="18"/>
                  </a:lnTo>
                  <a:lnTo>
                    <a:pt x="1488" y="23"/>
                  </a:lnTo>
                  <a:lnTo>
                    <a:pt x="1450" y="30"/>
                  </a:lnTo>
                  <a:lnTo>
                    <a:pt x="1411" y="38"/>
                  </a:lnTo>
                  <a:lnTo>
                    <a:pt x="1374" y="47"/>
                  </a:lnTo>
                  <a:lnTo>
                    <a:pt x="1337" y="56"/>
                  </a:lnTo>
                  <a:lnTo>
                    <a:pt x="1300" y="67"/>
                  </a:lnTo>
                  <a:lnTo>
                    <a:pt x="1263" y="78"/>
                  </a:lnTo>
                  <a:lnTo>
                    <a:pt x="1227" y="92"/>
                  </a:lnTo>
                  <a:lnTo>
                    <a:pt x="1191" y="106"/>
                  </a:lnTo>
                  <a:lnTo>
                    <a:pt x="1157" y="122"/>
                  </a:lnTo>
                  <a:lnTo>
                    <a:pt x="1122" y="139"/>
                  </a:lnTo>
                  <a:lnTo>
                    <a:pt x="1048" y="176"/>
                  </a:lnTo>
                  <a:lnTo>
                    <a:pt x="978" y="212"/>
                  </a:lnTo>
                  <a:lnTo>
                    <a:pt x="910" y="246"/>
                  </a:lnTo>
                  <a:lnTo>
                    <a:pt x="844" y="281"/>
                  </a:lnTo>
                  <a:lnTo>
                    <a:pt x="778" y="317"/>
                  </a:lnTo>
                  <a:lnTo>
                    <a:pt x="712" y="355"/>
                  </a:lnTo>
                  <a:lnTo>
                    <a:pt x="645" y="397"/>
                  </a:lnTo>
                  <a:lnTo>
                    <a:pt x="575" y="441"/>
                  </a:lnTo>
                  <a:lnTo>
                    <a:pt x="590" y="432"/>
                  </a:lnTo>
                  <a:lnTo>
                    <a:pt x="607" y="424"/>
                  </a:lnTo>
                  <a:lnTo>
                    <a:pt x="626" y="416"/>
                  </a:lnTo>
                  <a:lnTo>
                    <a:pt x="647" y="407"/>
                  </a:lnTo>
                  <a:lnTo>
                    <a:pt x="669" y="399"/>
                  </a:lnTo>
                  <a:lnTo>
                    <a:pt x="692" y="391"/>
                  </a:lnTo>
                  <a:lnTo>
                    <a:pt x="718" y="384"/>
                  </a:lnTo>
                  <a:lnTo>
                    <a:pt x="744" y="377"/>
                  </a:lnTo>
                  <a:lnTo>
                    <a:pt x="800" y="364"/>
                  </a:lnTo>
                  <a:lnTo>
                    <a:pt x="859" y="352"/>
                  </a:lnTo>
                  <a:lnTo>
                    <a:pt x="921" y="340"/>
                  </a:lnTo>
                  <a:lnTo>
                    <a:pt x="984" y="331"/>
                  </a:lnTo>
                  <a:lnTo>
                    <a:pt x="1048" y="321"/>
                  </a:lnTo>
                  <a:lnTo>
                    <a:pt x="1111" y="314"/>
                  </a:lnTo>
                  <a:lnTo>
                    <a:pt x="1172" y="307"/>
                  </a:lnTo>
                  <a:lnTo>
                    <a:pt x="1232" y="301"/>
                  </a:lnTo>
                  <a:lnTo>
                    <a:pt x="1287" y="297"/>
                  </a:lnTo>
                  <a:lnTo>
                    <a:pt x="1337" y="293"/>
                  </a:lnTo>
                  <a:lnTo>
                    <a:pt x="1383" y="291"/>
                  </a:lnTo>
                  <a:lnTo>
                    <a:pt x="1421" y="289"/>
                  </a:lnTo>
                  <a:lnTo>
                    <a:pt x="1465" y="288"/>
                  </a:lnTo>
                  <a:lnTo>
                    <a:pt x="1510" y="288"/>
                  </a:lnTo>
                  <a:lnTo>
                    <a:pt x="1553" y="288"/>
                  </a:lnTo>
                  <a:lnTo>
                    <a:pt x="1598" y="290"/>
                  </a:lnTo>
                  <a:lnTo>
                    <a:pt x="1641" y="294"/>
                  </a:lnTo>
                  <a:lnTo>
                    <a:pt x="1683" y="300"/>
                  </a:lnTo>
                  <a:lnTo>
                    <a:pt x="1704" y="303"/>
                  </a:lnTo>
                  <a:lnTo>
                    <a:pt x="1724" y="309"/>
                  </a:lnTo>
                  <a:lnTo>
                    <a:pt x="1746" y="313"/>
                  </a:lnTo>
                  <a:lnTo>
                    <a:pt x="1766" y="319"/>
                  </a:lnTo>
                  <a:lnTo>
                    <a:pt x="1785" y="326"/>
                  </a:lnTo>
                  <a:lnTo>
                    <a:pt x="1805" y="333"/>
                  </a:lnTo>
                  <a:lnTo>
                    <a:pt x="1824" y="342"/>
                  </a:lnTo>
                  <a:lnTo>
                    <a:pt x="1842" y="350"/>
                  </a:lnTo>
                  <a:lnTo>
                    <a:pt x="1861" y="361"/>
                  </a:lnTo>
                  <a:lnTo>
                    <a:pt x="1878" y="371"/>
                  </a:lnTo>
                  <a:lnTo>
                    <a:pt x="1896" y="383"/>
                  </a:lnTo>
                  <a:lnTo>
                    <a:pt x="1912" y="395"/>
                  </a:lnTo>
                  <a:lnTo>
                    <a:pt x="1929" y="409"/>
                  </a:lnTo>
                  <a:lnTo>
                    <a:pt x="1943" y="424"/>
                  </a:lnTo>
                  <a:lnTo>
                    <a:pt x="1958" y="440"/>
                  </a:lnTo>
                  <a:lnTo>
                    <a:pt x="1973" y="458"/>
                  </a:lnTo>
                  <a:lnTo>
                    <a:pt x="1987" y="476"/>
                  </a:lnTo>
                  <a:lnTo>
                    <a:pt x="1999" y="496"/>
                  </a:lnTo>
                  <a:lnTo>
                    <a:pt x="2011" y="516"/>
                  </a:lnTo>
                  <a:lnTo>
                    <a:pt x="2023" y="538"/>
                  </a:lnTo>
                  <a:lnTo>
                    <a:pt x="2041" y="580"/>
                  </a:lnTo>
                  <a:lnTo>
                    <a:pt x="2052" y="622"/>
                  </a:lnTo>
                  <a:lnTo>
                    <a:pt x="2060" y="663"/>
                  </a:lnTo>
                  <a:lnTo>
                    <a:pt x="2062" y="704"/>
                  </a:lnTo>
                  <a:lnTo>
                    <a:pt x="2060" y="745"/>
                  </a:lnTo>
                  <a:lnTo>
                    <a:pt x="2054" y="787"/>
                  </a:lnTo>
                  <a:lnTo>
                    <a:pt x="2044" y="827"/>
                  </a:lnTo>
                  <a:lnTo>
                    <a:pt x="2030" y="867"/>
                  </a:lnTo>
                  <a:lnTo>
                    <a:pt x="2012" y="907"/>
                  </a:lnTo>
                  <a:lnTo>
                    <a:pt x="1991" y="946"/>
                  </a:lnTo>
                  <a:lnTo>
                    <a:pt x="1968" y="984"/>
                  </a:lnTo>
                  <a:lnTo>
                    <a:pt x="1940" y="1022"/>
                  </a:lnTo>
                  <a:lnTo>
                    <a:pt x="1912" y="1059"/>
                  </a:lnTo>
                  <a:lnTo>
                    <a:pt x="1880" y="1095"/>
                  </a:lnTo>
                  <a:lnTo>
                    <a:pt x="1846" y="1130"/>
                  </a:lnTo>
                  <a:lnTo>
                    <a:pt x="1810" y="1165"/>
                  </a:lnTo>
                  <a:lnTo>
                    <a:pt x="1773" y="1198"/>
                  </a:lnTo>
                  <a:lnTo>
                    <a:pt x="1735" y="1231"/>
                  </a:lnTo>
                  <a:lnTo>
                    <a:pt x="1695" y="1261"/>
                  </a:lnTo>
                  <a:lnTo>
                    <a:pt x="1655" y="1291"/>
                  </a:lnTo>
                  <a:lnTo>
                    <a:pt x="1612" y="1320"/>
                  </a:lnTo>
                  <a:lnTo>
                    <a:pt x="1571" y="1347"/>
                  </a:lnTo>
                  <a:lnTo>
                    <a:pt x="1529" y="1372"/>
                  </a:lnTo>
                  <a:lnTo>
                    <a:pt x="1488" y="1397"/>
                  </a:lnTo>
                  <a:lnTo>
                    <a:pt x="1445" y="1419"/>
                  </a:lnTo>
                  <a:lnTo>
                    <a:pt x="1404" y="1440"/>
                  </a:lnTo>
                  <a:lnTo>
                    <a:pt x="1364" y="1459"/>
                  </a:lnTo>
                  <a:lnTo>
                    <a:pt x="1325" y="1476"/>
                  </a:lnTo>
                  <a:lnTo>
                    <a:pt x="1287" y="1492"/>
                  </a:lnTo>
                  <a:lnTo>
                    <a:pt x="1250" y="1506"/>
                  </a:lnTo>
                  <a:lnTo>
                    <a:pt x="1215" y="1517"/>
                  </a:lnTo>
                  <a:lnTo>
                    <a:pt x="1182" y="1527"/>
                  </a:lnTo>
                  <a:lnTo>
                    <a:pt x="1177" y="1531"/>
                  </a:lnTo>
                  <a:lnTo>
                    <a:pt x="1172" y="1541"/>
                  </a:lnTo>
                  <a:lnTo>
                    <a:pt x="1167" y="1555"/>
                  </a:lnTo>
                  <a:lnTo>
                    <a:pt x="1162" y="1574"/>
                  </a:lnTo>
                  <a:lnTo>
                    <a:pt x="1157" y="1599"/>
                  </a:lnTo>
                  <a:lnTo>
                    <a:pt x="1152" y="1627"/>
                  </a:lnTo>
                  <a:lnTo>
                    <a:pt x="1147" y="1659"/>
                  </a:lnTo>
                  <a:lnTo>
                    <a:pt x="1143" y="1694"/>
                  </a:lnTo>
                  <a:lnTo>
                    <a:pt x="1133" y="1774"/>
                  </a:lnTo>
                  <a:lnTo>
                    <a:pt x="1124" y="1863"/>
                  </a:lnTo>
                  <a:lnTo>
                    <a:pt x="1114" y="1958"/>
                  </a:lnTo>
                  <a:lnTo>
                    <a:pt x="1106" y="2058"/>
                  </a:lnTo>
                  <a:lnTo>
                    <a:pt x="1096" y="2159"/>
                  </a:lnTo>
                  <a:lnTo>
                    <a:pt x="1088" y="2258"/>
                  </a:lnTo>
                  <a:lnTo>
                    <a:pt x="1079" y="2354"/>
                  </a:lnTo>
                  <a:lnTo>
                    <a:pt x="1071" y="2441"/>
                  </a:lnTo>
                  <a:lnTo>
                    <a:pt x="1062" y="2520"/>
                  </a:lnTo>
                  <a:lnTo>
                    <a:pt x="1054" y="2585"/>
                  </a:lnTo>
                  <a:lnTo>
                    <a:pt x="1050" y="2613"/>
                  </a:lnTo>
                  <a:lnTo>
                    <a:pt x="1046" y="2636"/>
                  </a:lnTo>
                  <a:lnTo>
                    <a:pt x="1042" y="2655"/>
                  </a:lnTo>
                  <a:lnTo>
                    <a:pt x="1038" y="2669"/>
                  </a:lnTo>
                  <a:lnTo>
                    <a:pt x="1021" y="2711"/>
                  </a:lnTo>
                  <a:lnTo>
                    <a:pt x="1004" y="2752"/>
                  </a:lnTo>
                  <a:lnTo>
                    <a:pt x="985" y="2794"/>
                  </a:lnTo>
                  <a:lnTo>
                    <a:pt x="964" y="2836"/>
                  </a:lnTo>
                  <a:lnTo>
                    <a:pt x="942" y="2877"/>
                  </a:lnTo>
                  <a:lnTo>
                    <a:pt x="919" y="2918"/>
                  </a:lnTo>
                  <a:lnTo>
                    <a:pt x="894" y="2959"/>
                  </a:lnTo>
                  <a:lnTo>
                    <a:pt x="868" y="3000"/>
                  </a:lnTo>
                  <a:lnTo>
                    <a:pt x="841" y="3039"/>
                  </a:lnTo>
                  <a:lnTo>
                    <a:pt x="813" y="3078"/>
                  </a:lnTo>
                  <a:lnTo>
                    <a:pt x="783" y="3117"/>
                  </a:lnTo>
                  <a:lnTo>
                    <a:pt x="753" y="3155"/>
                  </a:lnTo>
                  <a:lnTo>
                    <a:pt x="722" y="3192"/>
                  </a:lnTo>
                  <a:lnTo>
                    <a:pt x="689" y="3229"/>
                  </a:lnTo>
                  <a:lnTo>
                    <a:pt x="655" y="3265"/>
                  </a:lnTo>
                  <a:lnTo>
                    <a:pt x="621" y="3301"/>
                  </a:lnTo>
                  <a:lnTo>
                    <a:pt x="587" y="3335"/>
                  </a:lnTo>
                  <a:lnTo>
                    <a:pt x="551" y="3369"/>
                  </a:lnTo>
                  <a:lnTo>
                    <a:pt x="515" y="3401"/>
                  </a:lnTo>
                  <a:lnTo>
                    <a:pt x="478" y="3433"/>
                  </a:lnTo>
                  <a:lnTo>
                    <a:pt x="440" y="3464"/>
                  </a:lnTo>
                  <a:lnTo>
                    <a:pt x="402" y="3493"/>
                  </a:lnTo>
                  <a:lnTo>
                    <a:pt x="362" y="3522"/>
                  </a:lnTo>
                  <a:lnTo>
                    <a:pt x="323" y="3549"/>
                  </a:lnTo>
                  <a:lnTo>
                    <a:pt x="284" y="3576"/>
                  </a:lnTo>
                  <a:lnTo>
                    <a:pt x="244" y="3601"/>
                  </a:lnTo>
                  <a:lnTo>
                    <a:pt x="204" y="3625"/>
                  </a:lnTo>
                  <a:lnTo>
                    <a:pt x="163" y="3648"/>
                  </a:lnTo>
                  <a:lnTo>
                    <a:pt x="122" y="3669"/>
                  </a:lnTo>
                  <a:lnTo>
                    <a:pt x="81" y="3689"/>
                  </a:lnTo>
                  <a:lnTo>
                    <a:pt x="40" y="3708"/>
                  </a:lnTo>
                  <a:lnTo>
                    <a:pt x="0" y="3725"/>
                  </a:lnTo>
                  <a:lnTo>
                    <a:pt x="11" y="3744"/>
                  </a:lnTo>
                  <a:lnTo>
                    <a:pt x="24" y="3764"/>
                  </a:lnTo>
                  <a:lnTo>
                    <a:pt x="36" y="3786"/>
                  </a:lnTo>
                  <a:lnTo>
                    <a:pt x="47" y="3808"/>
                  </a:lnTo>
                  <a:lnTo>
                    <a:pt x="59" y="3832"/>
                  </a:lnTo>
                  <a:lnTo>
                    <a:pt x="69" y="3856"/>
                  </a:lnTo>
                  <a:lnTo>
                    <a:pt x="80" y="3880"/>
                  </a:lnTo>
                  <a:lnTo>
                    <a:pt x="91" y="3906"/>
                  </a:lnTo>
                  <a:lnTo>
                    <a:pt x="110" y="3960"/>
                  </a:lnTo>
                  <a:lnTo>
                    <a:pt x="129" y="4015"/>
                  </a:lnTo>
                  <a:lnTo>
                    <a:pt x="146" y="4071"/>
                  </a:lnTo>
                  <a:lnTo>
                    <a:pt x="160" y="4129"/>
                  </a:lnTo>
                  <a:lnTo>
                    <a:pt x="174" y="4187"/>
                  </a:lnTo>
                  <a:lnTo>
                    <a:pt x="187" y="4245"/>
                  </a:lnTo>
                  <a:lnTo>
                    <a:pt x="198" y="4303"/>
                  </a:lnTo>
                  <a:lnTo>
                    <a:pt x="208" y="4360"/>
                  </a:lnTo>
                  <a:lnTo>
                    <a:pt x="215" y="4416"/>
                  </a:lnTo>
                  <a:lnTo>
                    <a:pt x="222" y="4469"/>
                  </a:lnTo>
                  <a:lnTo>
                    <a:pt x="227" y="4521"/>
                  </a:lnTo>
                  <a:lnTo>
                    <a:pt x="230" y="4570"/>
                  </a:lnTo>
                  <a:lnTo>
                    <a:pt x="277" y="4559"/>
                  </a:lnTo>
                  <a:lnTo>
                    <a:pt x="322" y="4545"/>
                  </a:lnTo>
                  <a:lnTo>
                    <a:pt x="368" y="4531"/>
                  </a:lnTo>
                  <a:lnTo>
                    <a:pt x="413" y="4514"/>
                  </a:lnTo>
                  <a:lnTo>
                    <a:pt x="459" y="4496"/>
                  </a:lnTo>
                  <a:lnTo>
                    <a:pt x="503" y="4476"/>
                  </a:lnTo>
                  <a:lnTo>
                    <a:pt x="546" y="4454"/>
                  </a:lnTo>
                  <a:lnTo>
                    <a:pt x="590" y="4431"/>
                  </a:lnTo>
                  <a:lnTo>
                    <a:pt x="633" y="4407"/>
                  </a:lnTo>
                  <a:lnTo>
                    <a:pt x="674" y="4382"/>
                  </a:lnTo>
                  <a:lnTo>
                    <a:pt x="717" y="4356"/>
                  </a:lnTo>
                  <a:lnTo>
                    <a:pt x="757" y="4328"/>
                  </a:lnTo>
                  <a:lnTo>
                    <a:pt x="797" y="4299"/>
                  </a:lnTo>
                  <a:lnTo>
                    <a:pt x="837" y="4270"/>
                  </a:lnTo>
                  <a:lnTo>
                    <a:pt x="875" y="4240"/>
                  </a:lnTo>
                  <a:lnTo>
                    <a:pt x="913" y="4208"/>
                  </a:lnTo>
                  <a:close/>
                </a:path>
              </a:pathLst>
            </a:custGeom>
            <a:solidFill>
              <a:srgbClr val="B59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6" name="Freeform 143"/>
            <p:cNvSpPr>
              <a:spLocks noChangeAspect="1"/>
            </p:cNvSpPr>
            <p:nvPr/>
          </p:nvSpPr>
          <p:spPr bwMode="auto">
            <a:xfrm flipH="1">
              <a:off x="3790" y="2985"/>
              <a:ext cx="172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7" name="Freeform 144"/>
            <p:cNvSpPr>
              <a:spLocks noChangeAspect="1"/>
            </p:cNvSpPr>
            <p:nvPr/>
          </p:nvSpPr>
          <p:spPr bwMode="auto">
            <a:xfrm flipH="1">
              <a:off x="3821" y="3010"/>
              <a:ext cx="141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8" name="Freeform 145"/>
            <p:cNvSpPr>
              <a:spLocks noChangeAspect="1"/>
            </p:cNvSpPr>
            <p:nvPr/>
          </p:nvSpPr>
          <p:spPr bwMode="auto">
            <a:xfrm flipH="1">
              <a:off x="3637" y="3034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9" name="Freeform 146"/>
            <p:cNvSpPr>
              <a:spLocks noChangeAspect="1"/>
            </p:cNvSpPr>
            <p:nvPr/>
          </p:nvSpPr>
          <p:spPr bwMode="auto">
            <a:xfrm flipH="1">
              <a:off x="3790" y="2985"/>
              <a:ext cx="172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0" name="Freeform 147"/>
            <p:cNvSpPr>
              <a:spLocks noChangeAspect="1"/>
            </p:cNvSpPr>
            <p:nvPr/>
          </p:nvSpPr>
          <p:spPr bwMode="auto">
            <a:xfrm flipH="1">
              <a:off x="3821" y="3010"/>
              <a:ext cx="141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1" name="Freeform 148"/>
            <p:cNvSpPr>
              <a:spLocks noChangeAspect="1"/>
            </p:cNvSpPr>
            <p:nvPr/>
          </p:nvSpPr>
          <p:spPr bwMode="auto">
            <a:xfrm flipH="1">
              <a:off x="3637" y="3015"/>
              <a:ext cx="197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7F6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2" name="Freeform 149"/>
            <p:cNvSpPr>
              <a:spLocks noChangeAspect="1"/>
            </p:cNvSpPr>
            <p:nvPr/>
          </p:nvSpPr>
          <p:spPr bwMode="auto">
            <a:xfrm flipH="1">
              <a:off x="3637" y="3034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6B4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3" name="Freeform 150"/>
            <p:cNvSpPr>
              <a:spLocks noChangeAspect="1"/>
            </p:cNvSpPr>
            <p:nvPr/>
          </p:nvSpPr>
          <p:spPr bwMode="auto">
            <a:xfrm flipH="1">
              <a:off x="3790" y="2985"/>
              <a:ext cx="172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83A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4" name="Freeform 151"/>
            <p:cNvSpPr>
              <a:spLocks noChangeAspect="1"/>
            </p:cNvSpPr>
            <p:nvPr/>
          </p:nvSpPr>
          <p:spPr bwMode="auto">
            <a:xfrm flipH="1">
              <a:off x="3821" y="3010"/>
              <a:ext cx="141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6D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5" name="Freeform 152"/>
            <p:cNvSpPr>
              <a:spLocks noChangeAspect="1"/>
            </p:cNvSpPr>
            <p:nvPr/>
          </p:nvSpPr>
          <p:spPr bwMode="auto">
            <a:xfrm flipH="1">
              <a:off x="3634" y="2886"/>
              <a:ext cx="147" cy="135"/>
            </a:xfrm>
            <a:custGeom>
              <a:avLst/>
              <a:gdLst>
                <a:gd name="T0" fmla="*/ 5522 w 5523"/>
                <a:gd name="T1" fmla="*/ 4996 h 5077"/>
                <a:gd name="T2" fmla="*/ 5516 w 5523"/>
                <a:gd name="T3" fmla="*/ 4962 h 5077"/>
                <a:gd name="T4" fmla="*/ 5333 w 5523"/>
                <a:gd name="T5" fmla="*/ 4477 h 5077"/>
                <a:gd name="T6" fmla="*/ 5023 w 5523"/>
                <a:gd name="T7" fmla="*/ 3804 h 5077"/>
                <a:gd name="T8" fmla="*/ 4665 w 5523"/>
                <a:gd name="T9" fmla="*/ 3181 h 5077"/>
                <a:gd name="T10" fmla="*/ 4257 w 5523"/>
                <a:gd name="T11" fmla="*/ 2609 h 5077"/>
                <a:gd name="T12" fmla="*/ 3799 w 5523"/>
                <a:gd name="T13" fmla="*/ 2086 h 5077"/>
                <a:gd name="T14" fmla="*/ 3291 w 5523"/>
                <a:gd name="T15" fmla="*/ 1613 h 5077"/>
                <a:gd name="T16" fmla="*/ 2735 w 5523"/>
                <a:gd name="T17" fmla="*/ 1190 h 5077"/>
                <a:gd name="T18" fmla="*/ 2128 w 5523"/>
                <a:gd name="T19" fmla="*/ 817 h 5077"/>
                <a:gd name="T20" fmla="*/ 1471 w 5523"/>
                <a:gd name="T21" fmla="*/ 495 h 5077"/>
                <a:gd name="T22" fmla="*/ 764 w 5523"/>
                <a:gd name="T23" fmla="*/ 222 h 5077"/>
                <a:gd name="T24" fmla="*/ 6 w 5523"/>
                <a:gd name="T25" fmla="*/ 0 h 5077"/>
                <a:gd name="T26" fmla="*/ 31 w 5523"/>
                <a:gd name="T27" fmla="*/ 169 h 5077"/>
                <a:gd name="T28" fmla="*/ 53 w 5523"/>
                <a:gd name="T29" fmla="*/ 340 h 5077"/>
                <a:gd name="T30" fmla="*/ 73 w 5523"/>
                <a:gd name="T31" fmla="*/ 513 h 5077"/>
                <a:gd name="T32" fmla="*/ 90 w 5523"/>
                <a:gd name="T33" fmla="*/ 686 h 5077"/>
                <a:gd name="T34" fmla="*/ 106 w 5523"/>
                <a:gd name="T35" fmla="*/ 861 h 5077"/>
                <a:gd name="T36" fmla="*/ 116 w 5523"/>
                <a:gd name="T37" fmla="*/ 945 h 5077"/>
                <a:gd name="T38" fmla="*/ 122 w 5523"/>
                <a:gd name="T39" fmla="*/ 1001 h 5077"/>
                <a:gd name="T40" fmla="*/ 124 w 5523"/>
                <a:gd name="T41" fmla="*/ 1144 h 5077"/>
                <a:gd name="T42" fmla="*/ 135 w 5523"/>
                <a:gd name="T43" fmla="*/ 1308 h 5077"/>
                <a:gd name="T44" fmla="*/ 151 w 5523"/>
                <a:gd name="T45" fmla="*/ 1471 h 5077"/>
                <a:gd name="T46" fmla="*/ 165 w 5523"/>
                <a:gd name="T47" fmla="*/ 1633 h 5077"/>
                <a:gd name="T48" fmla="*/ 173 w 5523"/>
                <a:gd name="T49" fmla="*/ 1799 h 5077"/>
                <a:gd name="T50" fmla="*/ 169 w 5523"/>
                <a:gd name="T51" fmla="*/ 1994 h 5077"/>
                <a:gd name="T52" fmla="*/ 161 w 5523"/>
                <a:gd name="T53" fmla="*/ 2356 h 5077"/>
                <a:gd name="T54" fmla="*/ 147 w 5523"/>
                <a:gd name="T55" fmla="*/ 2824 h 5077"/>
                <a:gd name="T56" fmla="*/ 127 w 5523"/>
                <a:gd name="T57" fmla="*/ 3316 h 5077"/>
                <a:gd name="T58" fmla="*/ 102 w 5523"/>
                <a:gd name="T59" fmla="*/ 3683 h 5077"/>
                <a:gd name="T60" fmla="*/ 83 w 5523"/>
                <a:gd name="T61" fmla="*/ 3862 h 5077"/>
                <a:gd name="T62" fmla="*/ 60 w 5523"/>
                <a:gd name="T63" fmla="*/ 3999 h 5077"/>
                <a:gd name="T64" fmla="*/ 32 w 5523"/>
                <a:gd name="T65" fmla="*/ 4143 h 5077"/>
                <a:gd name="T66" fmla="*/ 6 w 5523"/>
                <a:gd name="T67" fmla="*/ 4306 h 5077"/>
                <a:gd name="T68" fmla="*/ 0 w 5523"/>
                <a:gd name="T69" fmla="*/ 4387 h 5077"/>
                <a:gd name="T70" fmla="*/ 3 w 5523"/>
                <a:gd name="T71" fmla="*/ 4429 h 5077"/>
                <a:gd name="T72" fmla="*/ 12 w 5523"/>
                <a:gd name="T73" fmla="*/ 4438 h 5077"/>
                <a:gd name="T74" fmla="*/ 435 w 5523"/>
                <a:gd name="T75" fmla="*/ 4559 h 5077"/>
                <a:gd name="T76" fmla="*/ 888 w 5523"/>
                <a:gd name="T77" fmla="*/ 4669 h 5077"/>
                <a:gd name="T78" fmla="*/ 1367 w 5523"/>
                <a:gd name="T79" fmla="*/ 4768 h 5077"/>
                <a:gd name="T80" fmla="*/ 1870 w 5523"/>
                <a:gd name="T81" fmla="*/ 4856 h 5077"/>
                <a:gd name="T82" fmla="*/ 2391 w 5523"/>
                <a:gd name="T83" fmla="*/ 4930 h 5077"/>
                <a:gd name="T84" fmla="*/ 2927 w 5523"/>
                <a:gd name="T85" fmla="*/ 4991 h 5077"/>
                <a:gd name="T86" fmla="*/ 3476 w 5523"/>
                <a:gd name="T87" fmla="*/ 5037 h 5077"/>
                <a:gd name="T88" fmla="*/ 4031 w 5523"/>
                <a:gd name="T89" fmla="*/ 5065 h 5077"/>
                <a:gd name="T90" fmla="*/ 4592 w 5523"/>
                <a:gd name="T91" fmla="*/ 5077 h 5077"/>
                <a:gd name="T92" fmla="*/ 5151 w 5523"/>
                <a:gd name="T93" fmla="*/ 5071 h 507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523"/>
                <a:gd name="T142" fmla="*/ 0 h 5077"/>
                <a:gd name="T143" fmla="*/ 5523 w 5523"/>
                <a:gd name="T144" fmla="*/ 5077 h 507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523" h="5077">
                  <a:moveTo>
                    <a:pt x="5523" y="5056"/>
                  </a:moveTo>
                  <a:lnTo>
                    <a:pt x="5523" y="5024"/>
                  </a:lnTo>
                  <a:lnTo>
                    <a:pt x="5522" y="4996"/>
                  </a:lnTo>
                  <a:lnTo>
                    <a:pt x="5520" y="4983"/>
                  </a:lnTo>
                  <a:lnTo>
                    <a:pt x="5518" y="4972"/>
                  </a:lnTo>
                  <a:lnTo>
                    <a:pt x="5516" y="4962"/>
                  </a:lnTo>
                  <a:lnTo>
                    <a:pt x="5512" y="4952"/>
                  </a:lnTo>
                  <a:lnTo>
                    <a:pt x="5425" y="4712"/>
                  </a:lnTo>
                  <a:lnTo>
                    <a:pt x="5333" y="4477"/>
                  </a:lnTo>
                  <a:lnTo>
                    <a:pt x="5235" y="4247"/>
                  </a:lnTo>
                  <a:lnTo>
                    <a:pt x="5132" y="4023"/>
                  </a:lnTo>
                  <a:lnTo>
                    <a:pt x="5023" y="3804"/>
                  </a:lnTo>
                  <a:lnTo>
                    <a:pt x="4909" y="3592"/>
                  </a:lnTo>
                  <a:lnTo>
                    <a:pt x="4789" y="3383"/>
                  </a:lnTo>
                  <a:lnTo>
                    <a:pt x="4665" y="3181"/>
                  </a:lnTo>
                  <a:lnTo>
                    <a:pt x="4534" y="2985"/>
                  </a:lnTo>
                  <a:lnTo>
                    <a:pt x="4398" y="2794"/>
                  </a:lnTo>
                  <a:lnTo>
                    <a:pt x="4257" y="2609"/>
                  </a:lnTo>
                  <a:lnTo>
                    <a:pt x="4110" y="2429"/>
                  </a:lnTo>
                  <a:lnTo>
                    <a:pt x="3957" y="2255"/>
                  </a:lnTo>
                  <a:lnTo>
                    <a:pt x="3799" y="2086"/>
                  </a:lnTo>
                  <a:lnTo>
                    <a:pt x="3635" y="1923"/>
                  </a:lnTo>
                  <a:lnTo>
                    <a:pt x="3467" y="1765"/>
                  </a:lnTo>
                  <a:lnTo>
                    <a:pt x="3291" y="1613"/>
                  </a:lnTo>
                  <a:lnTo>
                    <a:pt x="3111" y="1466"/>
                  </a:lnTo>
                  <a:lnTo>
                    <a:pt x="2925" y="1326"/>
                  </a:lnTo>
                  <a:lnTo>
                    <a:pt x="2735" y="1190"/>
                  </a:lnTo>
                  <a:lnTo>
                    <a:pt x="2537" y="1060"/>
                  </a:lnTo>
                  <a:lnTo>
                    <a:pt x="2335" y="936"/>
                  </a:lnTo>
                  <a:lnTo>
                    <a:pt x="2128" y="817"/>
                  </a:lnTo>
                  <a:lnTo>
                    <a:pt x="1914" y="704"/>
                  </a:lnTo>
                  <a:lnTo>
                    <a:pt x="1695" y="596"/>
                  </a:lnTo>
                  <a:lnTo>
                    <a:pt x="1471" y="495"/>
                  </a:lnTo>
                  <a:lnTo>
                    <a:pt x="1241" y="399"/>
                  </a:lnTo>
                  <a:lnTo>
                    <a:pt x="1005" y="308"/>
                  </a:lnTo>
                  <a:lnTo>
                    <a:pt x="764" y="222"/>
                  </a:lnTo>
                  <a:lnTo>
                    <a:pt x="517" y="143"/>
                  </a:lnTo>
                  <a:lnTo>
                    <a:pt x="264" y="69"/>
                  </a:lnTo>
                  <a:lnTo>
                    <a:pt x="6" y="0"/>
                  </a:lnTo>
                  <a:lnTo>
                    <a:pt x="15" y="56"/>
                  </a:lnTo>
                  <a:lnTo>
                    <a:pt x="23" y="112"/>
                  </a:lnTo>
                  <a:lnTo>
                    <a:pt x="31" y="169"/>
                  </a:lnTo>
                  <a:lnTo>
                    <a:pt x="39" y="226"/>
                  </a:lnTo>
                  <a:lnTo>
                    <a:pt x="47" y="283"/>
                  </a:lnTo>
                  <a:lnTo>
                    <a:pt x="53" y="340"/>
                  </a:lnTo>
                  <a:lnTo>
                    <a:pt x="60" y="398"/>
                  </a:lnTo>
                  <a:lnTo>
                    <a:pt x="67" y="455"/>
                  </a:lnTo>
                  <a:lnTo>
                    <a:pt x="73" y="513"/>
                  </a:lnTo>
                  <a:lnTo>
                    <a:pt x="79" y="571"/>
                  </a:lnTo>
                  <a:lnTo>
                    <a:pt x="85" y="628"/>
                  </a:lnTo>
                  <a:lnTo>
                    <a:pt x="90" y="686"/>
                  </a:lnTo>
                  <a:lnTo>
                    <a:pt x="95" y="744"/>
                  </a:lnTo>
                  <a:lnTo>
                    <a:pt x="101" y="802"/>
                  </a:lnTo>
                  <a:lnTo>
                    <a:pt x="106" y="861"/>
                  </a:lnTo>
                  <a:lnTo>
                    <a:pt x="110" y="919"/>
                  </a:lnTo>
                  <a:lnTo>
                    <a:pt x="113" y="932"/>
                  </a:lnTo>
                  <a:lnTo>
                    <a:pt x="116" y="945"/>
                  </a:lnTo>
                  <a:lnTo>
                    <a:pt x="119" y="959"/>
                  </a:lnTo>
                  <a:lnTo>
                    <a:pt x="120" y="973"/>
                  </a:lnTo>
                  <a:lnTo>
                    <a:pt x="122" y="1001"/>
                  </a:lnTo>
                  <a:lnTo>
                    <a:pt x="122" y="1034"/>
                  </a:lnTo>
                  <a:lnTo>
                    <a:pt x="122" y="1089"/>
                  </a:lnTo>
                  <a:lnTo>
                    <a:pt x="124" y="1144"/>
                  </a:lnTo>
                  <a:lnTo>
                    <a:pt x="127" y="1199"/>
                  </a:lnTo>
                  <a:lnTo>
                    <a:pt x="131" y="1253"/>
                  </a:lnTo>
                  <a:lnTo>
                    <a:pt x="135" y="1308"/>
                  </a:lnTo>
                  <a:lnTo>
                    <a:pt x="141" y="1362"/>
                  </a:lnTo>
                  <a:lnTo>
                    <a:pt x="146" y="1416"/>
                  </a:lnTo>
                  <a:lnTo>
                    <a:pt x="151" y="1471"/>
                  </a:lnTo>
                  <a:lnTo>
                    <a:pt x="156" y="1525"/>
                  </a:lnTo>
                  <a:lnTo>
                    <a:pt x="161" y="1580"/>
                  </a:lnTo>
                  <a:lnTo>
                    <a:pt x="165" y="1633"/>
                  </a:lnTo>
                  <a:lnTo>
                    <a:pt x="169" y="1688"/>
                  </a:lnTo>
                  <a:lnTo>
                    <a:pt x="171" y="1743"/>
                  </a:lnTo>
                  <a:lnTo>
                    <a:pt x="173" y="1799"/>
                  </a:lnTo>
                  <a:lnTo>
                    <a:pt x="173" y="1856"/>
                  </a:lnTo>
                  <a:lnTo>
                    <a:pt x="172" y="1912"/>
                  </a:lnTo>
                  <a:lnTo>
                    <a:pt x="169" y="1994"/>
                  </a:lnTo>
                  <a:lnTo>
                    <a:pt x="167" y="2098"/>
                  </a:lnTo>
                  <a:lnTo>
                    <a:pt x="164" y="2219"/>
                  </a:lnTo>
                  <a:lnTo>
                    <a:pt x="161" y="2356"/>
                  </a:lnTo>
                  <a:lnTo>
                    <a:pt x="157" y="2504"/>
                  </a:lnTo>
                  <a:lnTo>
                    <a:pt x="152" y="2661"/>
                  </a:lnTo>
                  <a:lnTo>
                    <a:pt x="147" y="2824"/>
                  </a:lnTo>
                  <a:lnTo>
                    <a:pt x="141" y="2989"/>
                  </a:lnTo>
                  <a:lnTo>
                    <a:pt x="134" y="3154"/>
                  </a:lnTo>
                  <a:lnTo>
                    <a:pt x="127" y="3316"/>
                  </a:lnTo>
                  <a:lnTo>
                    <a:pt x="117" y="3470"/>
                  </a:lnTo>
                  <a:lnTo>
                    <a:pt x="107" y="3615"/>
                  </a:lnTo>
                  <a:lnTo>
                    <a:pt x="102" y="3683"/>
                  </a:lnTo>
                  <a:lnTo>
                    <a:pt x="96" y="3746"/>
                  </a:lnTo>
                  <a:lnTo>
                    <a:pt x="90" y="3806"/>
                  </a:lnTo>
                  <a:lnTo>
                    <a:pt x="83" y="3862"/>
                  </a:lnTo>
                  <a:lnTo>
                    <a:pt x="76" y="3913"/>
                  </a:lnTo>
                  <a:lnTo>
                    <a:pt x="69" y="3958"/>
                  </a:lnTo>
                  <a:lnTo>
                    <a:pt x="60" y="3999"/>
                  </a:lnTo>
                  <a:lnTo>
                    <a:pt x="53" y="4034"/>
                  </a:lnTo>
                  <a:lnTo>
                    <a:pt x="42" y="4083"/>
                  </a:lnTo>
                  <a:lnTo>
                    <a:pt x="32" y="4143"/>
                  </a:lnTo>
                  <a:lnTo>
                    <a:pt x="20" y="4209"/>
                  </a:lnTo>
                  <a:lnTo>
                    <a:pt x="10" y="4275"/>
                  </a:lnTo>
                  <a:lnTo>
                    <a:pt x="6" y="4306"/>
                  </a:lnTo>
                  <a:lnTo>
                    <a:pt x="3" y="4336"/>
                  </a:lnTo>
                  <a:lnTo>
                    <a:pt x="1" y="4362"/>
                  </a:lnTo>
                  <a:lnTo>
                    <a:pt x="0" y="4387"/>
                  </a:lnTo>
                  <a:lnTo>
                    <a:pt x="0" y="4407"/>
                  </a:lnTo>
                  <a:lnTo>
                    <a:pt x="2" y="4423"/>
                  </a:lnTo>
                  <a:lnTo>
                    <a:pt x="3" y="4429"/>
                  </a:lnTo>
                  <a:lnTo>
                    <a:pt x="5" y="4433"/>
                  </a:lnTo>
                  <a:lnTo>
                    <a:pt x="9" y="4436"/>
                  </a:lnTo>
                  <a:lnTo>
                    <a:pt x="12" y="4438"/>
                  </a:lnTo>
                  <a:lnTo>
                    <a:pt x="149" y="4480"/>
                  </a:lnTo>
                  <a:lnTo>
                    <a:pt x="290" y="4520"/>
                  </a:lnTo>
                  <a:lnTo>
                    <a:pt x="435" y="4559"/>
                  </a:lnTo>
                  <a:lnTo>
                    <a:pt x="583" y="4596"/>
                  </a:lnTo>
                  <a:lnTo>
                    <a:pt x="734" y="4633"/>
                  </a:lnTo>
                  <a:lnTo>
                    <a:pt x="888" y="4669"/>
                  </a:lnTo>
                  <a:lnTo>
                    <a:pt x="1045" y="4704"/>
                  </a:lnTo>
                  <a:lnTo>
                    <a:pt x="1205" y="4737"/>
                  </a:lnTo>
                  <a:lnTo>
                    <a:pt x="1367" y="4768"/>
                  </a:lnTo>
                  <a:lnTo>
                    <a:pt x="1532" y="4799"/>
                  </a:lnTo>
                  <a:lnTo>
                    <a:pt x="1701" y="4829"/>
                  </a:lnTo>
                  <a:lnTo>
                    <a:pt x="1870" y="4856"/>
                  </a:lnTo>
                  <a:lnTo>
                    <a:pt x="2042" y="4883"/>
                  </a:lnTo>
                  <a:lnTo>
                    <a:pt x="2216" y="4907"/>
                  </a:lnTo>
                  <a:lnTo>
                    <a:pt x="2391" y="4930"/>
                  </a:lnTo>
                  <a:lnTo>
                    <a:pt x="2569" y="4952"/>
                  </a:lnTo>
                  <a:lnTo>
                    <a:pt x="2747" y="4972"/>
                  </a:lnTo>
                  <a:lnTo>
                    <a:pt x="2927" y="4991"/>
                  </a:lnTo>
                  <a:lnTo>
                    <a:pt x="3109" y="5008"/>
                  </a:lnTo>
                  <a:lnTo>
                    <a:pt x="3292" y="5023"/>
                  </a:lnTo>
                  <a:lnTo>
                    <a:pt x="3476" y="5037"/>
                  </a:lnTo>
                  <a:lnTo>
                    <a:pt x="3660" y="5049"/>
                  </a:lnTo>
                  <a:lnTo>
                    <a:pt x="3845" y="5058"/>
                  </a:lnTo>
                  <a:lnTo>
                    <a:pt x="4031" y="5065"/>
                  </a:lnTo>
                  <a:lnTo>
                    <a:pt x="4217" y="5072"/>
                  </a:lnTo>
                  <a:lnTo>
                    <a:pt x="4405" y="5076"/>
                  </a:lnTo>
                  <a:lnTo>
                    <a:pt x="4592" y="5077"/>
                  </a:lnTo>
                  <a:lnTo>
                    <a:pt x="4778" y="5077"/>
                  </a:lnTo>
                  <a:lnTo>
                    <a:pt x="4965" y="5075"/>
                  </a:lnTo>
                  <a:lnTo>
                    <a:pt x="5151" y="5071"/>
                  </a:lnTo>
                  <a:lnTo>
                    <a:pt x="5338" y="5064"/>
                  </a:lnTo>
                  <a:lnTo>
                    <a:pt x="5523" y="5056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6" name="Freeform 153"/>
            <p:cNvSpPr>
              <a:spLocks noChangeAspect="1"/>
            </p:cNvSpPr>
            <p:nvPr/>
          </p:nvSpPr>
          <p:spPr bwMode="auto">
            <a:xfrm flipH="1">
              <a:off x="3637" y="3015"/>
              <a:ext cx="197" cy="106"/>
            </a:xfrm>
            <a:custGeom>
              <a:avLst/>
              <a:gdLst>
                <a:gd name="T0" fmla="*/ 1855 w 7373"/>
                <a:gd name="T1" fmla="*/ 26 h 3997"/>
                <a:gd name="T2" fmla="*/ 1849 w 7373"/>
                <a:gd name="T3" fmla="*/ 65 h 3997"/>
                <a:gd name="T4" fmla="*/ 1845 w 7373"/>
                <a:gd name="T5" fmla="*/ 104 h 3997"/>
                <a:gd name="T6" fmla="*/ 1732 w 7373"/>
                <a:gd name="T7" fmla="*/ 495 h 3997"/>
                <a:gd name="T8" fmla="*/ 1604 w 7373"/>
                <a:gd name="T9" fmla="*/ 883 h 3997"/>
                <a:gd name="T10" fmla="*/ 1461 w 7373"/>
                <a:gd name="T11" fmla="*/ 1265 h 3997"/>
                <a:gd name="T12" fmla="*/ 1302 w 7373"/>
                <a:gd name="T13" fmla="*/ 1640 h 3997"/>
                <a:gd name="T14" fmla="*/ 1129 w 7373"/>
                <a:gd name="T15" fmla="*/ 2009 h 3997"/>
                <a:gd name="T16" fmla="*/ 965 w 7373"/>
                <a:gd name="T17" fmla="*/ 2332 h 3997"/>
                <a:gd name="T18" fmla="*/ 794 w 7373"/>
                <a:gd name="T19" fmla="*/ 2657 h 3997"/>
                <a:gd name="T20" fmla="*/ 671 w 7373"/>
                <a:gd name="T21" fmla="*/ 2881 h 3997"/>
                <a:gd name="T22" fmla="*/ 572 w 7373"/>
                <a:gd name="T23" fmla="*/ 3045 h 3997"/>
                <a:gd name="T24" fmla="*/ 469 w 7373"/>
                <a:gd name="T25" fmla="*/ 3206 h 3997"/>
                <a:gd name="T26" fmla="*/ 360 w 7373"/>
                <a:gd name="T27" fmla="*/ 3359 h 3997"/>
                <a:gd name="T28" fmla="*/ 246 w 7373"/>
                <a:gd name="T29" fmla="*/ 3502 h 3997"/>
                <a:gd name="T30" fmla="*/ 125 w 7373"/>
                <a:gd name="T31" fmla="*/ 3631 h 3997"/>
                <a:gd name="T32" fmla="*/ 0 w 7373"/>
                <a:gd name="T33" fmla="*/ 3744 h 3997"/>
                <a:gd name="T34" fmla="*/ 77 w 7373"/>
                <a:gd name="T35" fmla="*/ 3707 h 3997"/>
                <a:gd name="T36" fmla="*/ 184 w 7373"/>
                <a:gd name="T37" fmla="*/ 3690 h 3997"/>
                <a:gd name="T38" fmla="*/ 313 w 7373"/>
                <a:gd name="T39" fmla="*/ 3693 h 3997"/>
                <a:gd name="T40" fmla="*/ 459 w 7373"/>
                <a:gd name="T41" fmla="*/ 3707 h 3997"/>
                <a:gd name="T42" fmla="*/ 615 w 7373"/>
                <a:gd name="T43" fmla="*/ 3733 h 3997"/>
                <a:gd name="T44" fmla="*/ 878 w 7373"/>
                <a:gd name="T45" fmla="*/ 3789 h 3997"/>
                <a:gd name="T46" fmla="*/ 1161 w 7373"/>
                <a:gd name="T47" fmla="*/ 3860 h 3997"/>
                <a:gd name="T48" fmla="*/ 1362 w 7373"/>
                <a:gd name="T49" fmla="*/ 3907 h 3997"/>
                <a:gd name="T50" fmla="*/ 2043 w 7373"/>
                <a:gd name="T51" fmla="*/ 3990 h 3997"/>
                <a:gd name="T52" fmla="*/ 2728 w 7373"/>
                <a:gd name="T53" fmla="*/ 3983 h 3997"/>
                <a:gd name="T54" fmla="*/ 3403 w 7373"/>
                <a:gd name="T55" fmla="*/ 3891 h 3997"/>
                <a:gd name="T56" fmla="*/ 4063 w 7373"/>
                <a:gd name="T57" fmla="*/ 3719 h 3997"/>
                <a:gd name="T58" fmla="*/ 4698 w 7373"/>
                <a:gd name="T59" fmla="*/ 3470 h 3997"/>
                <a:gd name="T60" fmla="*/ 5297 w 7373"/>
                <a:gd name="T61" fmla="*/ 3148 h 3997"/>
                <a:gd name="T62" fmla="*/ 5853 w 7373"/>
                <a:gd name="T63" fmla="*/ 2758 h 3997"/>
                <a:gd name="T64" fmla="*/ 6357 w 7373"/>
                <a:gd name="T65" fmla="*/ 2303 h 3997"/>
                <a:gd name="T66" fmla="*/ 6799 w 7373"/>
                <a:gd name="T67" fmla="*/ 1787 h 3997"/>
                <a:gd name="T68" fmla="*/ 7170 w 7373"/>
                <a:gd name="T69" fmla="*/ 1215 h 3997"/>
                <a:gd name="T70" fmla="*/ 7373 w 7373"/>
                <a:gd name="T71" fmla="*/ 777 h 3997"/>
                <a:gd name="T72" fmla="*/ 7373 w 7373"/>
                <a:gd name="T73" fmla="*/ 747 h 3997"/>
                <a:gd name="T74" fmla="*/ 6831 w 7373"/>
                <a:gd name="T75" fmla="*/ 714 h 3997"/>
                <a:gd name="T76" fmla="*/ 6294 w 7373"/>
                <a:gd name="T77" fmla="*/ 675 h 3997"/>
                <a:gd name="T78" fmla="*/ 5766 w 7373"/>
                <a:gd name="T79" fmla="*/ 630 h 3997"/>
                <a:gd name="T80" fmla="*/ 5242 w 7373"/>
                <a:gd name="T81" fmla="*/ 577 h 3997"/>
                <a:gd name="T82" fmla="*/ 4724 w 7373"/>
                <a:gd name="T83" fmla="*/ 516 h 3997"/>
                <a:gd name="T84" fmla="*/ 4211 w 7373"/>
                <a:gd name="T85" fmla="*/ 448 h 3997"/>
                <a:gd name="T86" fmla="*/ 3701 w 7373"/>
                <a:gd name="T87" fmla="*/ 369 h 3997"/>
                <a:gd name="T88" fmla="*/ 3195 w 7373"/>
                <a:gd name="T89" fmla="*/ 283 h 3997"/>
                <a:gd name="T90" fmla="*/ 2692 w 7373"/>
                <a:gd name="T91" fmla="*/ 186 h 3997"/>
                <a:gd name="T92" fmla="*/ 2190 w 7373"/>
                <a:gd name="T93" fmla="*/ 78 h 399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73"/>
                <a:gd name="T142" fmla="*/ 0 h 3997"/>
                <a:gd name="T143" fmla="*/ 7373 w 7373"/>
                <a:gd name="T144" fmla="*/ 3997 h 399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73" h="3997">
                  <a:moveTo>
                    <a:pt x="1856" y="0"/>
                  </a:moveTo>
                  <a:lnTo>
                    <a:pt x="1856" y="13"/>
                  </a:lnTo>
                  <a:lnTo>
                    <a:pt x="1855" y="26"/>
                  </a:lnTo>
                  <a:lnTo>
                    <a:pt x="1853" y="39"/>
                  </a:lnTo>
                  <a:lnTo>
                    <a:pt x="1851" y="52"/>
                  </a:lnTo>
                  <a:lnTo>
                    <a:pt x="1849" y="65"/>
                  </a:lnTo>
                  <a:lnTo>
                    <a:pt x="1847" y="78"/>
                  </a:lnTo>
                  <a:lnTo>
                    <a:pt x="1846" y="90"/>
                  </a:lnTo>
                  <a:lnTo>
                    <a:pt x="1845" y="104"/>
                  </a:lnTo>
                  <a:lnTo>
                    <a:pt x="1810" y="235"/>
                  </a:lnTo>
                  <a:lnTo>
                    <a:pt x="1772" y="365"/>
                  </a:lnTo>
                  <a:lnTo>
                    <a:pt x="1732" y="495"/>
                  </a:lnTo>
                  <a:lnTo>
                    <a:pt x="1692" y="625"/>
                  </a:lnTo>
                  <a:lnTo>
                    <a:pt x="1649" y="754"/>
                  </a:lnTo>
                  <a:lnTo>
                    <a:pt x="1604" y="883"/>
                  </a:lnTo>
                  <a:lnTo>
                    <a:pt x="1559" y="1011"/>
                  </a:lnTo>
                  <a:lnTo>
                    <a:pt x="1510" y="1138"/>
                  </a:lnTo>
                  <a:lnTo>
                    <a:pt x="1461" y="1265"/>
                  </a:lnTo>
                  <a:lnTo>
                    <a:pt x="1410" y="1391"/>
                  </a:lnTo>
                  <a:lnTo>
                    <a:pt x="1357" y="1516"/>
                  </a:lnTo>
                  <a:lnTo>
                    <a:pt x="1302" y="1640"/>
                  </a:lnTo>
                  <a:lnTo>
                    <a:pt x="1246" y="1764"/>
                  </a:lnTo>
                  <a:lnTo>
                    <a:pt x="1188" y="1888"/>
                  </a:lnTo>
                  <a:lnTo>
                    <a:pt x="1129" y="2009"/>
                  </a:lnTo>
                  <a:lnTo>
                    <a:pt x="1067" y="2131"/>
                  </a:lnTo>
                  <a:lnTo>
                    <a:pt x="1016" y="2229"/>
                  </a:lnTo>
                  <a:lnTo>
                    <a:pt x="965" y="2332"/>
                  </a:lnTo>
                  <a:lnTo>
                    <a:pt x="910" y="2438"/>
                  </a:lnTo>
                  <a:lnTo>
                    <a:pt x="854" y="2546"/>
                  </a:lnTo>
                  <a:lnTo>
                    <a:pt x="794" y="2657"/>
                  </a:lnTo>
                  <a:lnTo>
                    <a:pt x="734" y="2768"/>
                  </a:lnTo>
                  <a:lnTo>
                    <a:pt x="702" y="2824"/>
                  </a:lnTo>
                  <a:lnTo>
                    <a:pt x="671" y="2881"/>
                  </a:lnTo>
                  <a:lnTo>
                    <a:pt x="639" y="2936"/>
                  </a:lnTo>
                  <a:lnTo>
                    <a:pt x="606" y="2990"/>
                  </a:lnTo>
                  <a:lnTo>
                    <a:pt x="572" y="3045"/>
                  </a:lnTo>
                  <a:lnTo>
                    <a:pt x="538" y="3099"/>
                  </a:lnTo>
                  <a:lnTo>
                    <a:pt x="504" y="3153"/>
                  </a:lnTo>
                  <a:lnTo>
                    <a:pt x="469" y="3206"/>
                  </a:lnTo>
                  <a:lnTo>
                    <a:pt x="433" y="3258"/>
                  </a:lnTo>
                  <a:lnTo>
                    <a:pt x="397" y="3310"/>
                  </a:lnTo>
                  <a:lnTo>
                    <a:pt x="360" y="3359"/>
                  </a:lnTo>
                  <a:lnTo>
                    <a:pt x="322" y="3408"/>
                  </a:lnTo>
                  <a:lnTo>
                    <a:pt x="284" y="3456"/>
                  </a:lnTo>
                  <a:lnTo>
                    <a:pt x="246" y="3502"/>
                  </a:lnTo>
                  <a:lnTo>
                    <a:pt x="205" y="3547"/>
                  </a:lnTo>
                  <a:lnTo>
                    <a:pt x="166" y="3590"/>
                  </a:lnTo>
                  <a:lnTo>
                    <a:pt x="125" y="3631"/>
                  </a:lnTo>
                  <a:lnTo>
                    <a:pt x="84" y="3671"/>
                  </a:lnTo>
                  <a:lnTo>
                    <a:pt x="43" y="3708"/>
                  </a:lnTo>
                  <a:lnTo>
                    <a:pt x="0" y="3744"/>
                  </a:lnTo>
                  <a:lnTo>
                    <a:pt x="22" y="3730"/>
                  </a:lnTo>
                  <a:lnTo>
                    <a:pt x="48" y="3717"/>
                  </a:lnTo>
                  <a:lnTo>
                    <a:pt x="77" y="3707"/>
                  </a:lnTo>
                  <a:lnTo>
                    <a:pt x="110" y="3700"/>
                  </a:lnTo>
                  <a:lnTo>
                    <a:pt x="145" y="3695"/>
                  </a:lnTo>
                  <a:lnTo>
                    <a:pt x="184" y="3690"/>
                  </a:lnTo>
                  <a:lnTo>
                    <a:pt x="225" y="3689"/>
                  </a:lnTo>
                  <a:lnTo>
                    <a:pt x="268" y="3690"/>
                  </a:lnTo>
                  <a:lnTo>
                    <a:pt x="313" y="3693"/>
                  </a:lnTo>
                  <a:lnTo>
                    <a:pt x="361" y="3696"/>
                  </a:lnTo>
                  <a:lnTo>
                    <a:pt x="409" y="3701"/>
                  </a:lnTo>
                  <a:lnTo>
                    <a:pt x="459" y="3707"/>
                  </a:lnTo>
                  <a:lnTo>
                    <a:pt x="510" y="3715"/>
                  </a:lnTo>
                  <a:lnTo>
                    <a:pt x="562" y="3723"/>
                  </a:lnTo>
                  <a:lnTo>
                    <a:pt x="615" y="3733"/>
                  </a:lnTo>
                  <a:lnTo>
                    <a:pt x="668" y="3743"/>
                  </a:lnTo>
                  <a:lnTo>
                    <a:pt x="773" y="3765"/>
                  </a:lnTo>
                  <a:lnTo>
                    <a:pt x="878" y="3789"/>
                  </a:lnTo>
                  <a:lnTo>
                    <a:pt x="978" y="3813"/>
                  </a:lnTo>
                  <a:lnTo>
                    <a:pt x="1074" y="3837"/>
                  </a:lnTo>
                  <a:lnTo>
                    <a:pt x="1161" y="3860"/>
                  </a:lnTo>
                  <a:lnTo>
                    <a:pt x="1241" y="3880"/>
                  </a:lnTo>
                  <a:lnTo>
                    <a:pt x="1308" y="3896"/>
                  </a:lnTo>
                  <a:lnTo>
                    <a:pt x="1362" y="3907"/>
                  </a:lnTo>
                  <a:lnTo>
                    <a:pt x="1589" y="3945"/>
                  </a:lnTo>
                  <a:lnTo>
                    <a:pt x="1816" y="3972"/>
                  </a:lnTo>
                  <a:lnTo>
                    <a:pt x="2043" y="3990"/>
                  </a:lnTo>
                  <a:lnTo>
                    <a:pt x="2272" y="3997"/>
                  </a:lnTo>
                  <a:lnTo>
                    <a:pt x="2500" y="3995"/>
                  </a:lnTo>
                  <a:lnTo>
                    <a:pt x="2728" y="3983"/>
                  </a:lnTo>
                  <a:lnTo>
                    <a:pt x="2954" y="3961"/>
                  </a:lnTo>
                  <a:lnTo>
                    <a:pt x="3179" y="3931"/>
                  </a:lnTo>
                  <a:lnTo>
                    <a:pt x="3403" y="3891"/>
                  </a:lnTo>
                  <a:lnTo>
                    <a:pt x="3625" y="3843"/>
                  </a:lnTo>
                  <a:lnTo>
                    <a:pt x="3845" y="3786"/>
                  </a:lnTo>
                  <a:lnTo>
                    <a:pt x="4063" y="3719"/>
                  </a:lnTo>
                  <a:lnTo>
                    <a:pt x="4278" y="3644"/>
                  </a:lnTo>
                  <a:lnTo>
                    <a:pt x="4489" y="3561"/>
                  </a:lnTo>
                  <a:lnTo>
                    <a:pt x="4698" y="3470"/>
                  </a:lnTo>
                  <a:lnTo>
                    <a:pt x="4902" y="3370"/>
                  </a:lnTo>
                  <a:lnTo>
                    <a:pt x="5102" y="3263"/>
                  </a:lnTo>
                  <a:lnTo>
                    <a:pt x="5297" y="3148"/>
                  </a:lnTo>
                  <a:lnTo>
                    <a:pt x="5488" y="3025"/>
                  </a:lnTo>
                  <a:lnTo>
                    <a:pt x="5674" y="2895"/>
                  </a:lnTo>
                  <a:lnTo>
                    <a:pt x="5853" y="2758"/>
                  </a:lnTo>
                  <a:lnTo>
                    <a:pt x="6028" y="2613"/>
                  </a:lnTo>
                  <a:lnTo>
                    <a:pt x="6195" y="2462"/>
                  </a:lnTo>
                  <a:lnTo>
                    <a:pt x="6357" y="2303"/>
                  </a:lnTo>
                  <a:lnTo>
                    <a:pt x="6511" y="2137"/>
                  </a:lnTo>
                  <a:lnTo>
                    <a:pt x="6659" y="1966"/>
                  </a:lnTo>
                  <a:lnTo>
                    <a:pt x="6799" y="1787"/>
                  </a:lnTo>
                  <a:lnTo>
                    <a:pt x="6931" y="1602"/>
                  </a:lnTo>
                  <a:lnTo>
                    <a:pt x="7055" y="1412"/>
                  </a:lnTo>
                  <a:lnTo>
                    <a:pt x="7170" y="1215"/>
                  </a:lnTo>
                  <a:lnTo>
                    <a:pt x="7276" y="1012"/>
                  </a:lnTo>
                  <a:lnTo>
                    <a:pt x="7373" y="804"/>
                  </a:lnTo>
                  <a:lnTo>
                    <a:pt x="7373" y="777"/>
                  </a:lnTo>
                  <a:lnTo>
                    <a:pt x="7373" y="759"/>
                  </a:lnTo>
                  <a:lnTo>
                    <a:pt x="7373" y="750"/>
                  </a:lnTo>
                  <a:lnTo>
                    <a:pt x="7373" y="747"/>
                  </a:lnTo>
                  <a:lnTo>
                    <a:pt x="7191" y="736"/>
                  </a:lnTo>
                  <a:lnTo>
                    <a:pt x="7010" y="726"/>
                  </a:lnTo>
                  <a:lnTo>
                    <a:pt x="6831" y="714"/>
                  </a:lnTo>
                  <a:lnTo>
                    <a:pt x="6651" y="701"/>
                  </a:lnTo>
                  <a:lnTo>
                    <a:pt x="6473" y="689"/>
                  </a:lnTo>
                  <a:lnTo>
                    <a:pt x="6294" y="675"/>
                  </a:lnTo>
                  <a:lnTo>
                    <a:pt x="6118" y="660"/>
                  </a:lnTo>
                  <a:lnTo>
                    <a:pt x="5941" y="645"/>
                  </a:lnTo>
                  <a:lnTo>
                    <a:pt x="5766" y="630"/>
                  </a:lnTo>
                  <a:lnTo>
                    <a:pt x="5591" y="613"/>
                  </a:lnTo>
                  <a:lnTo>
                    <a:pt x="5417" y="595"/>
                  </a:lnTo>
                  <a:lnTo>
                    <a:pt x="5242" y="577"/>
                  </a:lnTo>
                  <a:lnTo>
                    <a:pt x="5069" y="558"/>
                  </a:lnTo>
                  <a:lnTo>
                    <a:pt x="4896" y="538"/>
                  </a:lnTo>
                  <a:lnTo>
                    <a:pt x="4724" y="516"/>
                  </a:lnTo>
                  <a:lnTo>
                    <a:pt x="4553" y="494"/>
                  </a:lnTo>
                  <a:lnTo>
                    <a:pt x="4381" y="471"/>
                  </a:lnTo>
                  <a:lnTo>
                    <a:pt x="4211" y="448"/>
                  </a:lnTo>
                  <a:lnTo>
                    <a:pt x="4041" y="422"/>
                  </a:lnTo>
                  <a:lnTo>
                    <a:pt x="3871" y="397"/>
                  </a:lnTo>
                  <a:lnTo>
                    <a:pt x="3701" y="369"/>
                  </a:lnTo>
                  <a:lnTo>
                    <a:pt x="3532" y="342"/>
                  </a:lnTo>
                  <a:lnTo>
                    <a:pt x="3363" y="312"/>
                  </a:lnTo>
                  <a:lnTo>
                    <a:pt x="3195" y="283"/>
                  </a:lnTo>
                  <a:lnTo>
                    <a:pt x="3027" y="251"/>
                  </a:lnTo>
                  <a:lnTo>
                    <a:pt x="2859" y="219"/>
                  </a:lnTo>
                  <a:lnTo>
                    <a:pt x="2692" y="186"/>
                  </a:lnTo>
                  <a:lnTo>
                    <a:pt x="2524" y="151"/>
                  </a:lnTo>
                  <a:lnTo>
                    <a:pt x="2357" y="116"/>
                  </a:lnTo>
                  <a:lnTo>
                    <a:pt x="2190" y="78"/>
                  </a:lnTo>
                  <a:lnTo>
                    <a:pt x="2023" y="40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7" name="Freeform 154"/>
            <p:cNvSpPr>
              <a:spLocks noChangeAspect="1"/>
            </p:cNvSpPr>
            <p:nvPr/>
          </p:nvSpPr>
          <p:spPr bwMode="auto">
            <a:xfrm flipH="1">
              <a:off x="3637" y="3034"/>
              <a:ext cx="200" cy="88"/>
            </a:xfrm>
            <a:custGeom>
              <a:avLst/>
              <a:gdLst>
                <a:gd name="T0" fmla="*/ 4902 w 7502"/>
                <a:gd name="T1" fmla="*/ 1660 h 3290"/>
                <a:gd name="T2" fmla="*/ 4524 w 7502"/>
                <a:gd name="T3" fmla="*/ 1785 h 3290"/>
                <a:gd name="T4" fmla="*/ 4136 w 7502"/>
                <a:gd name="T5" fmla="*/ 1893 h 3290"/>
                <a:gd name="T6" fmla="*/ 3740 w 7502"/>
                <a:gd name="T7" fmla="*/ 1980 h 3290"/>
                <a:gd name="T8" fmla="*/ 3338 w 7502"/>
                <a:gd name="T9" fmla="*/ 2046 h 3290"/>
                <a:gd name="T10" fmla="*/ 2932 w 7502"/>
                <a:gd name="T11" fmla="*/ 2088 h 3290"/>
                <a:gd name="T12" fmla="*/ 2526 w 7502"/>
                <a:gd name="T13" fmla="*/ 2106 h 3290"/>
                <a:gd name="T14" fmla="*/ 2121 w 7502"/>
                <a:gd name="T15" fmla="*/ 2097 h 3290"/>
                <a:gd name="T16" fmla="*/ 1720 w 7502"/>
                <a:gd name="T17" fmla="*/ 2059 h 3290"/>
                <a:gd name="T18" fmla="*/ 1324 w 7502"/>
                <a:gd name="T19" fmla="*/ 1991 h 3290"/>
                <a:gd name="T20" fmla="*/ 938 w 7502"/>
                <a:gd name="T21" fmla="*/ 1891 h 3290"/>
                <a:gd name="T22" fmla="*/ 766 w 7502"/>
                <a:gd name="T23" fmla="*/ 2144 h 3290"/>
                <a:gd name="T24" fmla="*/ 586 w 7502"/>
                <a:gd name="T25" fmla="*/ 2399 h 3290"/>
                <a:gd name="T26" fmla="*/ 459 w 7502"/>
                <a:gd name="T27" fmla="*/ 2585 h 3290"/>
                <a:gd name="T28" fmla="*/ 419 w 7502"/>
                <a:gd name="T29" fmla="*/ 2638 h 3290"/>
                <a:gd name="T30" fmla="*/ 289 w 7502"/>
                <a:gd name="T31" fmla="*/ 2777 h 3290"/>
                <a:gd name="T32" fmla="*/ 152 w 7502"/>
                <a:gd name="T33" fmla="*/ 2916 h 3290"/>
                <a:gd name="T34" fmla="*/ 76 w 7502"/>
                <a:gd name="T35" fmla="*/ 3004 h 3290"/>
                <a:gd name="T36" fmla="*/ 38 w 7502"/>
                <a:gd name="T37" fmla="*/ 3057 h 3290"/>
                <a:gd name="T38" fmla="*/ 9 w 7502"/>
                <a:gd name="T39" fmla="*/ 3111 h 3290"/>
                <a:gd name="T40" fmla="*/ 71 w 7502"/>
                <a:gd name="T41" fmla="*/ 3158 h 3290"/>
                <a:gd name="T42" fmla="*/ 179 w 7502"/>
                <a:gd name="T43" fmla="*/ 3192 h 3290"/>
                <a:gd name="T44" fmla="*/ 289 w 7502"/>
                <a:gd name="T45" fmla="*/ 3216 h 3290"/>
                <a:gd name="T46" fmla="*/ 402 w 7502"/>
                <a:gd name="T47" fmla="*/ 3233 h 3290"/>
                <a:gd name="T48" fmla="*/ 515 w 7502"/>
                <a:gd name="T49" fmla="*/ 3243 h 3290"/>
                <a:gd name="T50" fmla="*/ 669 w 7502"/>
                <a:gd name="T51" fmla="*/ 3249 h 3290"/>
                <a:gd name="T52" fmla="*/ 899 w 7502"/>
                <a:gd name="T53" fmla="*/ 3251 h 3290"/>
                <a:gd name="T54" fmla="*/ 1126 w 7502"/>
                <a:gd name="T55" fmla="*/ 3257 h 3290"/>
                <a:gd name="T56" fmla="*/ 1356 w 7502"/>
                <a:gd name="T57" fmla="*/ 3272 h 3290"/>
                <a:gd name="T58" fmla="*/ 1589 w 7502"/>
                <a:gd name="T59" fmla="*/ 3283 h 3290"/>
                <a:gd name="T60" fmla="*/ 1821 w 7502"/>
                <a:gd name="T61" fmla="*/ 3288 h 3290"/>
                <a:gd name="T62" fmla="*/ 2055 w 7502"/>
                <a:gd name="T63" fmla="*/ 3290 h 3290"/>
                <a:gd name="T64" fmla="*/ 2289 w 7502"/>
                <a:gd name="T65" fmla="*/ 3290 h 3290"/>
                <a:gd name="T66" fmla="*/ 2478 w 7502"/>
                <a:gd name="T67" fmla="*/ 3290 h 3290"/>
                <a:gd name="T68" fmla="*/ 2560 w 7502"/>
                <a:gd name="T69" fmla="*/ 3290 h 3290"/>
                <a:gd name="T70" fmla="*/ 2636 w 7502"/>
                <a:gd name="T71" fmla="*/ 3287 h 3290"/>
                <a:gd name="T72" fmla="*/ 2675 w 7502"/>
                <a:gd name="T73" fmla="*/ 3279 h 3290"/>
                <a:gd name="T74" fmla="*/ 3329 w 7502"/>
                <a:gd name="T75" fmla="*/ 3180 h 3290"/>
                <a:gd name="T76" fmla="*/ 3943 w 7502"/>
                <a:gd name="T77" fmla="*/ 3040 h 3290"/>
                <a:gd name="T78" fmla="*/ 4514 w 7502"/>
                <a:gd name="T79" fmla="*/ 2858 h 3290"/>
                <a:gd name="T80" fmla="*/ 5043 w 7502"/>
                <a:gd name="T81" fmla="*/ 2634 h 3290"/>
                <a:gd name="T82" fmla="*/ 5530 w 7502"/>
                <a:gd name="T83" fmla="*/ 2368 h 3290"/>
                <a:gd name="T84" fmla="*/ 5976 w 7502"/>
                <a:gd name="T85" fmla="*/ 2061 h 3290"/>
                <a:gd name="T86" fmla="*/ 6380 w 7502"/>
                <a:gd name="T87" fmla="*/ 1711 h 3290"/>
                <a:gd name="T88" fmla="*/ 6742 w 7502"/>
                <a:gd name="T89" fmla="*/ 1320 h 3290"/>
                <a:gd name="T90" fmla="*/ 7062 w 7502"/>
                <a:gd name="T91" fmla="*/ 887 h 3290"/>
                <a:gd name="T92" fmla="*/ 7340 w 7502"/>
                <a:gd name="T93" fmla="*/ 412 h 3290"/>
                <a:gd name="T94" fmla="*/ 7502 w 7502"/>
                <a:gd name="T95" fmla="*/ 45 h 3290"/>
                <a:gd name="T96" fmla="*/ 7502 w 7502"/>
                <a:gd name="T97" fmla="*/ 15 h 3290"/>
                <a:gd name="T98" fmla="*/ 7400 w 7502"/>
                <a:gd name="T99" fmla="*/ 6 h 3290"/>
                <a:gd name="T100" fmla="*/ 7220 w 7502"/>
                <a:gd name="T101" fmla="*/ 8 h 3290"/>
                <a:gd name="T102" fmla="*/ 7040 w 7502"/>
                <a:gd name="T103" fmla="*/ 9 h 3290"/>
                <a:gd name="T104" fmla="*/ 6936 w 7502"/>
                <a:gd name="T105" fmla="*/ 0 h 3290"/>
                <a:gd name="T106" fmla="*/ 6819 w 7502"/>
                <a:gd name="T107" fmla="*/ 200 h 3290"/>
                <a:gd name="T108" fmla="*/ 6692 w 7502"/>
                <a:gd name="T109" fmla="*/ 389 h 3290"/>
                <a:gd name="T110" fmla="*/ 6556 w 7502"/>
                <a:gd name="T111" fmla="*/ 567 h 3290"/>
                <a:gd name="T112" fmla="*/ 6410 w 7502"/>
                <a:gd name="T113" fmla="*/ 735 h 3290"/>
                <a:gd name="T114" fmla="*/ 6253 w 7502"/>
                <a:gd name="T115" fmla="*/ 891 h 3290"/>
                <a:gd name="T116" fmla="*/ 6086 w 7502"/>
                <a:gd name="T117" fmla="*/ 1036 h 3290"/>
                <a:gd name="T118" fmla="*/ 5907 w 7502"/>
                <a:gd name="T119" fmla="*/ 1171 h 3290"/>
                <a:gd name="T120" fmla="*/ 5717 w 7502"/>
                <a:gd name="T121" fmla="*/ 1294 h 3290"/>
                <a:gd name="T122" fmla="*/ 5514 w 7502"/>
                <a:gd name="T123" fmla="*/ 1405 h 3290"/>
                <a:gd name="T124" fmla="*/ 5297 w 7502"/>
                <a:gd name="T125" fmla="*/ 1506 h 32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02"/>
                <a:gd name="T190" fmla="*/ 0 h 3290"/>
                <a:gd name="T191" fmla="*/ 7502 w 7502"/>
                <a:gd name="T192" fmla="*/ 3290 h 329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02" h="3290">
                  <a:moveTo>
                    <a:pt x="5146" y="1566"/>
                  </a:moveTo>
                  <a:lnTo>
                    <a:pt x="5024" y="1614"/>
                  </a:lnTo>
                  <a:lnTo>
                    <a:pt x="4902" y="1660"/>
                  </a:lnTo>
                  <a:lnTo>
                    <a:pt x="4777" y="1703"/>
                  </a:lnTo>
                  <a:lnTo>
                    <a:pt x="4651" y="1746"/>
                  </a:lnTo>
                  <a:lnTo>
                    <a:pt x="4524" y="1785"/>
                  </a:lnTo>
                  <a:lnTo>
                    <a:pt x="4395" y="1823"/>
                  </a:lnTo>
                  <a:lnTo>
                    <a:pt x="4266" y="1859"/>
                  </a:lnTo>
                  <a:lnTo>
                    <a:pt x="4136" y="1893"/>
                  </a:lnTo>
                  <a:lnTo>
                    <a:pt x="4004" y="1924"/>
                  </a:lnTo>
                  <a:lnTo>
                    <a:pt x="3872" y="1953"/>
                  </a:lnTo>
                  <a:lnTo>
                    <a:pt x="3740" y="1980"/>
                  </a:lnTo>
                  <a:lnTo>
                    <a:pt x="3606" y="2005"/>
                  </a:lnTo>
                  <a:lnTo>
                    <a:pt x="3472" y="2027"/>
                  </a:lnTo>
                  <a:lnTo>
                    <a:pt x="3338" y="2046"/>
                  </a:lnTo>
                  <a:lnTo>
                    <a:pt x="3202" y="2063"/>
                  </a:lnTo>
                  <a:lnTo>
                    <a:pt x="3067" y="2077"/>
                  </a:lnTo>
                  <a:lnTo>
                    <a:pt x="2932" y="2088"/>
                  </a:lnTo>
                  <a:lnTo>
                    <a:pt x="2796" y="2097"/>
                  </a:lnTo>
                  <a:lnTo>
                    <a:pt x="2661" y="2103"/>
                  </a:lnTo>
                  <a:lnTo>
                    <a:pt x="2526" y="2106"/>
                  </a:lnTo>
                  <a:lnTo>
                    <a:pt x="2390" y="2106"/>
                  </a:lnTo>
                  <a:lnTo>
                    <a:pt x="2255" y="2103"/>
                  </a:lnTo>
                  <a:lnTo>
                    <a:pt x="2121" y="2097"/>
                  </a:lnTo>
                  <a:lnTo>
                    <a:pt x="1986" y="2087"/>
                  </a:lnTo>
                  <a:lnTo>
                    <a:pt x="1852" y="2075"/>
                  </a:lnTo>
                  <a:lnTo>
                    <a:pt x="1720" y="2059"/>
                  </a:lnTo>
                  <a:lnTo>
                    <a:pt x="1586" y="2040"/>
                  </a:lnTo>
                  <a:lnTo>
                    <a:pt x="1455" y="2016"/>
                  </a:lnTo>
                  <a:lnTo>
                    <a:pt x="1324" y="1991"/>
                  </a:lnTo>
                  <a:lnTo>
                    <a:pt x="1194" y="1961"/>
                  </a:lnTo>
                  <a:lnTo>
                    <a:pt x="1066" y="1928"/>
                  </a:lnTo>
                  <a:lnTo>
                    <a:pt x="938" y="1891"/>
                  </a:lnTo>
                  <a:lnTo>
                    <a:pt x="882" y="1975"/>
                  </a:lnTo>
                  <a:lnTo>
                    <a:pt x="825" y="2060"/>
                  </a:lnTo>
                  <a:lnTo>
                    <a:pt x="766" y="2144"/>
                  </a:lnTo>
                  <a:lnTo>
                    <a:pt x="706" y="2229"/>
                  </a:lnTo>
                  <a:lnTo>
                    <a:pt x="645" y="2315"/>
                  </a:lnTo>
                  <a:lnTo>
                    <a:pt x="586" y="2399"/>
                  </a:lnTo>
                  <a:lnTo>
                    <a:pt x="528" y="2484"/>
                  </a:lnTo>
                  <a:lnTo>
                    <a:pt x="472" y="2567"/>
                  </a:lnTo>
                  <a:lnTo>
                    <a:pt x="459" y="2585"/>
                  </a:lnTo>
                  <a:lnTo>
                    <a:pt x="446" y="2602"/>
                  </a:lnTo>
                  <a:lnTo>
                    <a:pt x="433" y="2620"/>
                  </a:lnTo>
                  <a:lnTo>
                    <a:pt x="419" y="2638"/>
                  </a:lnTo>
                  <a:lnTo>
                    <a:pt x="388" y="2673"/>
                  </a:lnTo>
                  <a:lnTo>
                    <a:pt x="357" y="2708"/>
                  </a:lnTo>
                  <a:lnTo>
                    <a:pt x="289" y="2777"/>
                  </a:lnTo>
                  <a:lnTo>
                    <a:pt x="220" y="2846"/>
                  </a:lnTo>
                  <a:lnTo>
                    <a:pt x="185" y="2881"/>
                  </a:lnTo>
                  <a:lnTo>
                    <a:pt x="152" y="2916"/>
                  </a:lnTo>
                  <a:lnTo>
                    <a:pt x="121" y="2951"/>
                  </a:lnTo>
                  <a:lnTo>
                    <a:pt x="91" y="2986"/>
                  </a:lnTo>
                  <a:lnTo>
                    <a:pt x="76" y="3004"/>
                  </a:lnTo>
                  <a:lnTo>
                    <a:pt x="64" y="3021"/>
                  </a:lnTo>
                  <a:lnTo>
                    <a:pt x="51" y="3039"/>
                  </a:lnTo>
                  <a:lnTo>
                    <a:pt x="38" y="3057"/>
                  </a:lnTo>
                  <a:lnTo>
                    <a:pt x="28" y="3075"/>
                  </a:lnTo>
                  <a:lnTo>
                    <a:pt x="17" y="3093"/>
                  </a:lnTo>
                  <a:lnTo>
                    <a:pt x="9" y="3111"/>
                  </a:lnTo>
                  <a:lnTo>
                    <a:pt x="0" y="3129"/>
                  </a:lnTo>
                  <a:lnTo>
                    <a:pt x="35" y="3144"/>
                  </a:lnTo>
                  <a:lnTo>
                    <a:pt x="71" y="3158"/>
                  </a:lnTo>
                  <a:lnTo>
                    <a:pt x="106" y="3171"/>
                  </a:lnTo>
                  <a:lnTo>
                    <a:pt x="142" y="3183"/>
                  </a:lnTo>
                  <a:lnTo>
                    <a:pt x="179" y="3192"/>
                  </a:lnTo>
                  <a:lnTo>
                    <a:pt x="215" y="3202"/>
                  </a:lnTo>
                  <a:lnTo>
                    <a:pt x="252" y="3210"/>
                  </a:lnTo>
                  <a:lnTo>
                    <a:pt x="289" y="3216"/>
                  </a:lnTo>
                  <a:lnTo>
                    <a:pt x="327" y="3223"/>
                  </a:lnTo>
                  <a:lnTo>
                    <a:pt x="364" y="3228"/>
                  </a:lnTo>
                  <a:lnTo>
                    <a:pt x="402" y="3233"/>
                  </a:lnTo>
                  <a:lnTo>
                    <a:pt x="439" y="3236"/>
                  </a:lnTo>
                  <a:lnTo>
                    <a:pt x="477" y="3241"/>
                  </a:lnTo>
                  <a:lnTo>
                    <a:pt x="515" y="3243"/>
                  </a:lnTo>
                  <a:lnTo>
                    <a:pt x="553" y="3245"/>
                  </a:lnTo>
                  <a:lnTo>
                    <a:pt x="592" y="3247"/>
                  </a:lnTo>
                  <a:lnTo>
                    <a:pt x="669" y="3249"/>
                  </a:lnTo>
                  <a:lnTo>
                    <a:pt x="746" y="3250"/>
                  </a:lnTo>
                  <a:lnTo>
                    <a:pt x="822" y="3250"/>
                  </a:lnTo>
                  <a:lnTo>
                    <a:pt x="899" y="3251"/>
                  </a:lnTo>
                  <a:lnTo>
                    <a:pt x="975" y="3251"/>
                  </a:lnTo>
                  <a:lnTo>
                    <a:pt x="1051" y="3253"/>
                  </a:lnTo>
                  <a:lnTo>
                    <a:pt x="1126" y="3257"/>
                  </a:lnTo>
                  <a:lnTo>
                    <a:pt x="1202" y="3262"/>
                  </a:lnTo>
                  <a:lnTo>
                    <a:pt x="1279" y="3267"/>
                  </a:lnTo>
                  <a:lnTo>
                    <a:pt x="1356" y="3272"/>
                  </a:lnTo>
                  <a:lnTo>
                    <a:pt x="1434" y="3277"/>
                  </a:lnTo>
                  <a:lnTo>
                    <a:pt x="1511" y="3280"/>
                  </a:lnTo>
                  <a:lnTo>
                    <a:pt x="1589" y="3283"/>
                  </a:lnTo>
                  <a:lnTo>
                    <a:pt x="1667" y="3285"/>
                  </a:lnTo>
                  <a:lnTo>
                    <a:pt x="1744" y="3287"/>
                  </a:lnTo>
                  <a:lnTo>
                    <a:pt x="1821" y="3288"/>
                  </a:lnTo>
                  <a:lnTo>
                    <a:pt x="1899" y="3289"/>
                  </a:lnTo>
                  <a:lnTo>
                    <a:pt x="1977" y="3290"/>
                  </a:lnTo>
                  <a:lnTo>
                    <a:pt x="2055" y="3290"/>
                  </a:lnTo>
                  <a:lnTo>
                    <a:pt x="2132" y="3290"/>
                  </a:lnTo>
                  <a:lnTo>
                    <a:pt x="2210" y="3290"/>
                  </a:lnTo>
                  <a:lnTo>
                    <a:pt x="2289" y="3290"/>
                  </a:lnTo>
                  <a:lnTo>
                    <a:pt x="2367" y="3290"/>
                  </a:lnTo>
                  <a:lnTo>
                    <a:pt x="2445" y="3290"/>
                  </a:lnTo>
                  <a:lnTo>
                    <a:pt x="2478" y="3290"/>
                  </a:lnTo>
                  <a:lnTo>
                    <a:pt x="2506" y="3290"/>
                  </a:lnTo>
                  <a:lnTo>
                    <a:pt x="2534" y="3290"/>
                  </a:lnTo>
                  <a:lnTo>
                    <a:pt x="2560" y="3290"/>
                  </a:lnTo>
                  <a:lnTo>
                    <a:pt x="2592" y="3290"/>
                  </a:lnTo>
                  <a:lnTo>
                    <a:pt x="2622" y="3288"/>
                  </a:lnTo>
                  <a:lnTo>
                    <a:pt x="2636" y="3287"/>
                  </a:lnTo>
                  <a:lnTo>
                    <a:pt x="2649" y="3285"/>
                  </a:lnTo>
                  <a:lnTo>
                    <a:pt x="2662" y="3283"/>
                  </a:lnTo>
                  <a:lnTo>
                    <a:pt x="2675" y="3279"/>
                  </a:lnTo>
                  <a:lnTo>
                    <a:pt x="2898" y="3250"/>
                  </a:lnTo>
                  <a:lnTo>
                    <a:pt x="3117" y="3217"/>
                  </a:lnTo>
                  <a:lnTo>
                    <a:pt x="3329" y="3180"/>
                  </a:lnTo>
                  <a:lnTo>
                    <a:pt x="3539" y="3138"/>
                  </a:lnTo>
                  <a:lnTo>
                    <a:pt x="3743" y="3092"/>
                  </a:lnTo>
                  <a:lnTo>
                    <a:pt x="3943" y="3040"/>
                  </a:lnTo>
                  <a:lnTo>
                    <a:pt x="4137" y="2984"/>
                  </a:lnTo>
                  <a:lnTo>
                    <a:pt x="4329" y="2924"/>
                  </a:lnTo>
                  <a:lnTo>
                    <a:pt x="4514" y="2858"/>
                  </a:lnTo>
                  <a:lnTo>
                    <a:pt x="4694" y="2788"/>
                  </a:lnTo>
                  <a:lnTo>
                    <a:pt x="4871" y="2713"/>
                  </a:lnTo>
                  <a:lnTo>
                    <a:pt x="5043" y="2634"/>
                  </a:lnTo>
                  <a:lnTo>
                    <a:pt x="5211" y="2550"/>
                  </a:lnTo>
                  <a:lnTo>
                    <a:pt x="5372" y="2461"/>
                  </a:lnTo>
                  <a:lnTo>
                    <a:pt x="5530" y="2368"/>
                  </a:lnTo>
                  <a:lnTo>
                    <a:pt x="5683" y="2270"/>
                  </a:lnTo>
                  <a:lnTo>
                    <a:pt x="5832" y="2168"/>
                  </a:lnTo>
                  <a:lnTo>
                    <a:pt x="5976" y="2061"/>
                  </a:lnTo>
                  <a:lnTo>
                    <a:pt x="6115" y="1949"/>
                  </a:lnTo>
                  <a:lnTo>
                    <a:pt x="6250" y="1832"/>
                  </a:lnTo>
                  <a:lnTo>
                    <a:pt x="6380" y="1711"/>
                  </a:lnTo>
                  <a:lnTo>
                    <a:pt x="6505" y="1586"/>
                  </a:lnTo>
                  <a:lnTo>
                    <a:pt x="6625" y="1455"/>
                  </a:lnTo>
                  <a:lnTo>
                    <a:pt x="6742" y="1320"/>
                  </a:lnTo>
                  <a:lnTo>
                    <a:pt x="6853" y="1180"/>
                  </a:lnTo>
                  <a:lnTo>
                    <a:pt x="6960" y="1036"/>
                  </a:lnTo>
                  <a:lnTo>
                    <a:pt x="7062" y="887"/>
                  </a:lnTo>
                  <a:lnTo>
                    <a:pt x="7159" y="734"/>
                  </a:lnTo>
                  <a:lnTo>
                    <a:pt x="7251" y="575"/>
                  </a:lnTo>
                  <a:lnTo>
                    <a:pt x="7340" y="412"/>
                  </a:lnTo>
                  <a:lnTo>
                    <a:pt x="7424" y="244"/>
                  </a:lnTo>
                  <a:lnTo>
                    <a:pt x="7502" y="72"/>
                  </a:lnTo>
                  <a:lnTo>
                    <a:pt x="7502" y="45"/>
                  </a:lnTo>
                  <a:lnTo>
                    <a:pt x="7502" y="27"/>
                  </a:lnTo>
                  <a:lnTo>
                    <a:pt x="7502" y="18"/>
                  </a:lnTo>
                  <a:lnTo>
                    <a:pt x="7502" y="15"/>
                  </a:lnTo>
                  <a:lnTo>
                    <a:pt x="7468" y="11"/>
                  </a:lnTo>
                  <a:lnTo>
                    <a:pt x="7434" y="9"/>
                  </a:lnTo>
                  <a:lnTo>
                    <a:pt x="7400" y="6"/>
                  </a:lnTo>
                  <a:lnTo>
                    <a:pt x="7364" y="5"/>
                  </a:lnTo>
                  <a:lnTo>
                    <a:pt x="7292" y="6"/>
                  </a:lnTo>
                  <a:lnTo>
                    <a:pt x="7220" y="8"/>
                  </a:lnTo>
                  <a:lnTo>
                    <a:pt x="7147" y="10"/>
                  </a:lnTo>
                  <a:lnTo>
                    <a:pt x="7075" y="10"/>
                  </a:lnTo>
                  <a:lnTo>
                    <a:pt x="7040" y="9"/>
                  </a:lnTo>
                  <a:lnTo>
                    <a:pt x="7005" y="6"/>
                  </a:lnTo>
                  <a:lnTo>
                    <a:pt x="6970" y="4"/>
                  </a:lnTo>
                  <a:lnTo>
                    <a:pt x="6936" y="0"/>
                  </a:lnTo>
                  <a:lnTo>
                    <a:pt x="6898" y="68"/>
                  </a:lnTo>
                  <a:lnTo>
                    <a:pt x="6859" y="134"/>
                  </a:lnTo>
                  <a:lnTo>
                    <a:pt x="6819" y="200"/>
                  </a:lnTo>
                  <a:lnTo>
                    <a:pt x="6778" y="264"/>
                  </a:lnTo>
                  <a:lnTo>
                    <a:pt x="6735" y="327"/>
                  </a:lnTo>
                  <a:lnTo>
                    <a:pt x="6692" y="389"/>
                  </a:lnTo>
                  <a:lnTo>
                    <a:pt x="6648" y="449"/>
                  </a:lnTo>
                  <a:lnTo>
                    <a:pt x="6602" y="509"/>
                  </a:lnTo>
                  <a:lnTo>
                    <a:pt x="6556" y="567"/>
                  </a:lnTo>
                  <a:lnTo>
                    <a:pt x="6508" y="624"/>
                  </a:lnTo>
                  <a:lnTo>
                    <a:pt x="6459" y="680"/>
                  </a:lnTo>
                  <a:lnTo>
                    <a:pt x="6410" y="735"/>
                  </a:lnTo>
                  <a:lnTo>
                    <a:pt x="6359" y="788"/>
                  </a:lnTo>
                  <a:lnTo>
                    <a:pt x="6307" y="840"/>
                  </a:lnTo>
                  <a:lnTo>
                    <a:pt x="6253" y="891"/>
                  </a:lnTo>
                  <a:lnTo>
                    <a:pt x="6199" y="941"/>
                  </a:lnTo>
                  <a:lnTo>
                    <a:pt x="6143" y="989"/>
                  </a:lnTo>
                  <a:lnTo>
                    <a:pt x="6086" y="1036"/>
                  </a:lnTo>
                  <a:lnTo>
                    <a:pt x="6028" y="1083"/>
                  </a:lnTo>
                  <a:lnTo>
                    <a:pt x="5969" y="1127"/>
                  </a:lnTo>
                  <a:lnTo>
                    <a:pt x="5907" y="1171"/>
                  </a:lnTo>
                  <a:lnTo>
                    <a:pt x="5845" y="1213"/>
                  </a:lnTo>
                  <a:lnTo>
                    <a:pt x="5782" y="1254"/>
                  </a:lnTo>
                  <a:lnTo>
                    <a:pt x="5717" y="1294"/>
                  </a:lnTo>
                  <a:lnTo>
                    <a:pt x="5650" y="1332"/>
                  </a:lnTo>
                  <a:lnTo>
                    <a:pt x="5583" y="1369"/>
                  </a:lnTo>
                  <a:lnTo>
                    <a:pt x="5514" y="1405"/>
                  </a:lnTo>
                  <a:lnTo>
                    <a:pt x="5443" y="1440"/>
                  </a:lnTo>
                  <a:lnTo>
                    <a:pt x="5371" y="1474"/>
                  </a:lnTo>
                  <a:lnTo>
                    <a:pt x="5297" y="1506"/>
                  </a:lnTo>
                  <a:lnTo>
                    <a:pt x="5223" y="1536"/>
                  </a:lnTo>
                  <a:lnTo>
                    <a:pt x="5146" y="1566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8" name="Freeform 155"/>
            <p:cNvSpPr>
              <a:spLocks noChangeAspect="1"/>
            </p:cNvSpPr>
            <p:nvPr/>
          </p:nvSpPr>
          <p:spPr bwMode="auto">
            <a:xfrm flipH="1">
              <a:off x="3790" y="2985"/>
              <a:ext cx="172" cy="131"/>
            </a:xfrm>
            <a:custGeom>
              <a:avLst/>
              <a:gdLst>
                <a:gd name="T0" fmla="*/ 6256 w 6480"/>
                <a:gd name="T1" fmla="*/ 949 h 4920"/>
                <a:gd name="T2" fmla="*/ 5911 w 6480"/>
                <a:gd name="T3" fmla="*/ 830 h 4920"/>
                <a:gd name="T4" fmla="*/ 5558 w 6480"/>
                <a:gd name="T5" fmla="*/ 719 h 4920"/>
                <a:gd name="T6" fmla="*/ 5199 w 6480"/>
                <a:gd name="T7" fmla="*/ 615 h 4920"/>
                <a:gd name="T8" fmla="*/ 4835 w 6480"/>
                <a:gd name="T9" fmla="*/ 516 h 4920"/>
                <a:gd name="T10" fmla="*/ 4469 w 6480"/>
                <a:gd name="T11" fmla="*/ 424 h 4920"/>
                <a:gd name="T12" fmla="*/ 4101 w 6480"/>
                <a:gd name="T13" fmla="*/ 339 h 4920"/>
                <a:gd name="T14" fmla="*/ 3734 w 6480"/>
                <a:gd name="T15" fmla="*/ 258 h 4920"/>
                <a:gd name="T16" fmla="*/ 3128 w 6480"/>
                <a:gd name="T17" fmla="*/ 137 h 4920"/>
                <a:gd name="T18" fmla="*/ 2587 w 6480"/>
                <a:gd name="T19" fmla="*/ 37 h 4920"/>
                <a:gd name="T20" fmla="*/ 2441 w 6480"/>
                <a:gd name="T21" fmla="*/ 13 h 4920"/>
                <a:gd name="T22" fmla="*/ 2331 w 6480"/>
                <a:gd name="T23" fmla="*/ 1 h 4920"/>
                <a:gd name="T24" fmla="*/ 2260 w 6480"/>
                <a:gd name="T25" fmla="*/ 1 h 4920"/>
                <a:gd name="T26" fmla="*/ 2210 w 6480"/>
                <a:gd name="T27" fmla="*/ 7 h 4920"/>
                <a:gd name="T28" fmla="*/ 2165 w 6480"/>
                <a:gd name="T29" fmla="*/ 17 h 4920"/>
                <a:gd name="T30" fmla="*/ 2122 w 6480"/>
                <a:gd name="T31" fmla="*/ 34 h 4920"/>
                <a:gd name="T32" fmla="*/ 2084 w 6480"/>
                <a:gd name="T33" fmla="*/ 62 h 4920"/>
                <a:gd name="T34" fmla="*/ 2023 w 6480"/>
                <a:gd name="T35" fmla="*/ 121 h 4920"/>
                <a:gd name="T36" fmla="*/ 1927 w 6480"/>
                <a:gd name="T37" fmla="*/ 231 h 4920"/>
                <a:gd name="T38" fmla="*/ 1798 w 6480"/>
                <a:gd name="T39" fmla="*/ 370 h 4920"/>
                <a:gd name="T40" fmla="*/ 1588 w 6480"/>
                <a:gd name="T41" fmla="*/ 576 h 4920"/>
                <a:gd name="T42" fmla="*/ 1397 w 6480"/>
                <a:gd name="T43" fmla="*/ 743 h 4920"/>
                <a:gd name="T44" fmla="*/ 1220 w 6480"/>
                <a:gd name="T45" fmla="*/ 879 h 4920"/>
                <a:gd name="T46" fmla="*/ 1053 w 6480"/>
                <a:gd name="T47" fmla="*/ 988 h 4920"/>
                <a:gd name="T48" fmla="*/ 893 w 6480"/>
                <a:gd name="T49" fmla="*/ 1078 h 4920"/>
                <a:gd name="T50" fmla="*/ 736 w 6480"/>
                <a:gd name="T51" fmla="*/ 1155 h 4920"/>
                <a:gd name="T52" fmla="*/ 474 w 6480"/>
                <a:gd name="T53" fmla="*/ 1267 h 4920"/>
                <a:gd name="T54" fmla="*/ 195 w 6480"/>
                <a:gd name="T55" fmla="*/ 1386 h 4920"/>
                <a:gd name="T56" fmla="*/ 12 w 6480"/>
                <a:gd name="T57" fmla="*/ 1473 h 4920"/>
                <a:gd name="T58" fmla="*/ 2 w 6480"/>
                <a:gd name="T59" fmla="*/ 1520 h 4920"/>
                <a:gd name="T60" fmla="*/ 33 w 6480"/>
                <a:gd name="T61" fmla="*/ 1617 h 4920"/>
                <a:gd name="T62" fmla="*/ 97 w 6480"/>
                <a:gd name="T63" fmla="*/ 1754 h 4920"/>
                <a:gd name="T64" fmla="*/ 187 w 6480"/>
                <a:gd name="T65" fmla="*/ 1919 h 4920"/>
                <a:gd name="T66" fmla="*/ 294 w 6480"/>
                <a:gd name="T67" fmla="*/ 2101 h 4920"/>
                <a:gd name="T68" fmla="*/ 485 w 6480"/>
                <a:gd name="T69" fmla="*/ 2410 h 4920"/>
                <a:gd name="T70" fmla="*/ 693 w 6480"/>
                <a:gd name="T71" fmla="*/ 2724 h 4920"/>
                <a:gd name="T72" fmla="*/ 811 w 6480"/>
                <a:gd name="T73" fmla="*/ 2891 h 4920"/>
                <a:gd name="T74" fmla="*/ 1073 w 6480"/>
                <a:gd name="T75" fmla="*/ 3180 h 4920"/>
                <a:gd name="T76" fmla="*/ 1358 w 6480"/>
                <a:gd name="T77" fmla="*/ 3446 h 4920"/>
                <a:gd name="T78" fmla="*/ 1661 w 6480"/>
                <a:gd name="T79" fmla="*/ 3691 h 4920"/>
                <a:gd name="T80" fmla="*/ 1982 w 6480"/>
                <a:gd name="T81" fmla="*/ 3917 h 4920"/>
                <a:gd name="T82" fmla="*/ 2317 w 6480"/>
                <a:gd name="T83" fmla="*/ 4121 h 4920"/>
                <a:gd name="T84" fmla="*/ 2664 w 6480"/>
                <a:gd name="T85" fmla="*/ 4305 h 4920"/>
                <a:gd name="T86" fmla="*/ 3021 w 6480"/>
                <a:gd name="T87" fmla="*/ 4470 h 4920"/>
                <a:gd name="T88" fmla="*/ 3387 w 6480"/>
                <a:gd name="T89" fmla="*/ 4616 h 4920"/>
                <a:gd name="T90" fmla="*/ 3757 w 6480"/>
                <a:gd name="T91" fmla="*/ 4745 h 4920"/>
                <a:gd name="T92" fmla="*/ 4131 w 6480"/>
                <a:gd name="T93" fmla="*/ 4855 h 4920"/>
                <a:gd name="T94" fmla="*/ 4396 w 6480"/>
                <a:gd name="T95" fmla="*/ 4920 h 4920"/>
                <a:gd name="T96" fmla="*/ 4433 w 6480"/>
                <a:gd name="T97" fmla="*/ 4911 h 4920"/>
                <a:gd name="T98" fmla="*/ 4455 w 6480"/>
                <a:gd name="T99" fmla="*/ 4895 h 4920"/>
                <a:gd name="T100" fmla="*/ 4629 w 6480"/>
                <a:gd name="T101" fmla="*/ 4694 h 4920"/>
                <a:gd name="T102" fmla="*/ 4874 w 6480"/>
                <a:gd name="T103" fmla="*/ 4392 h 4920"/>
                <a:gd name="T104" fmla="*/ 5109 w 6480"/>
                <a:gd name="T105" fmla="*/ 4077 h 4920"/>
                <a:gd name="T106" fmla="*/ 5333 w 6480"/>
                <a:gd name="T107" fmla="*/ 3747 h 4920"/>
                <a:gd name="T108" fmla="*/ 5543 w 6480"/>
                <a:gd name="T109" fmla="*/ 3403 h 4920"/>
                <a:gd name="T110" fmla="*/ 5741 w 6480"/>
                <a:gd name="T111" fmla="*/ 3044 h 4920"/>
                <a:gd name="T112" fmla="*/ 5924 w 6480"/>
                <a:gd name="T113" fmla="*/ 2671 h 4920"/>
                <a:gd name="T114" fmla="*/ 6090 w 6480"/>
                <a:gd name="T115" fmla="*/ 2283 h 4920"/>
                <a:gd name="T116" fmla="*/ 6239 w 6480"/>
                <a:gd name="T117" fmla="*/ 1880 h 4920"/>
                <a:gd name="T118" fmla="*/ 6369 w 6480"/>
                <a:gd name="T119" fmla="*/ 1464 h 4920"/>
                <a:gd name="T120" fmla="*/ 6480 w 6480"/>
                <a:gd name="T121" fmla="*/ 1031 h 49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480"/>
                <a:gd name="T184" fmla="*/ 0 h 4920"/>
                <a:gd name="T185" fmla="*/ 6480 w 6480"/>
                <a:gd name="T186" fmla="*/ 4920 h 49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480" h="4920">
                  <a:moveTo>
                    <a:pt x="6480" y="1031"/>
                  </a:moveTo>
                  <a:lnTo>
                    <a:pt x="6368" y="989"/>
                  </a:lnTo>
                  <a:lnTo>
                    <a:pt x="6256" y="949"/>
                  </a:lnTo>
                  <a:lnTo>
                    <a:pt x="6142" y="909"/>
                  </a:lnTo>
                  <a:lnTo>
                    <a:pt x="6027" y="869"/>
                  </a:lnTo>
                  <a:lnTo>
                    <a:pt x="5911" y="830"/>
                  </a:lnTo>
                  <a:lnTo>
                    <a:pt x="5794" y="792"/>
                  </a:lnTo>
                  <a:lnTo>
                    <a:pt x="5677" y="755"/>
                  </a:lnTo>
                  <a:lnTo>
                    <a:pt x="5558" y="719"/>
                  </a:lnTo>
                  <a:lnTo>
                    <a:pt x="5439" y="683"/>
                  </a:lnTo>
                  <a:lnTo>
                    <a:pt x="5319" y="648"/>
                  </a:lnTo>
                  <a:lnTo>
                    <a:pt x="5199" y="615"/>
                  </a:lnTo>
                  <a:lnTo>
                    <a:pt x="5078" y="581"/>
                  </a:lnTo>
                  <a:lnTo>
                    <a:pt x="4957" y="549"/>
                  </a:lnTo>
                  <a:lnTo>
                    <a:pt x="4835" y="516"/>
                  </a:lnTo>
                  <a:lnTo>
                    <a:pt x="4713" y="486"/>
                  </a:lnTo>
                  <a:lnTo>
                    <a:pt x="4591" y="455"/>
                  </a:lnTo>
                  <a:lnTo>
                    <a:pt x="4469" y="424"/>
                  </a:lnTo>
                  <a:lnTo>
                    <a:pt x="4346" y="396"/>
                  </a:lnTo>
                  <a:lnTo>
                    <a:pt x="4224" y="366"/>
                  </a:lnTo>
                  <a:lnTo>
                    <a:pt x="4101" y="339"/>
                  </a:lnTo>
                  <a:lnTo>
                    <a:pt x="3978" y="311"/>
                  </a:lnTo>
                  <a:lnTo>
                    <a:pt x="3856" y="285"/>
                  </a:lnTo>
                  <a:lnTo>
                    <a:pt x="3734" y="258"/>
                  </a:lnTo>
                  <a:lnTo>
                    <a:pt x="3612" y="233"/>
                  </a:lnTo>
                  <a:lnTo>
                    <a:pt x="3369" y="183"/>
                  </a:lnTo>
                  <a:lnTo>
                    <a:pt x="3128" y="137"/>
                  </a:lnTo>
                  <a:lnTo>
                    <a:pt x="2890" y="92"/>
                  </a:lnTo>
                  <a:lnTo>
                    <a:pt x="2654" y="50"/>
                  </a:lnTo>
                  <a:lnTo>
                    <a:pt x="2587" y="37"/>
                  </a:lnTo>
                  <a:lnTo>
                    <a:pt x="2515" y="25"/>
                  </a:lnTo>
                  <a:lnTo>
                    <a:pt x="2478" y="18"/>
                  </a:lnTo>
                  <a:lnTo>
                    <a:pt x="2441" y="13"/>
                  </a:lnTo>
                  <a:lnTo>
                    <a:pt x="2404" y="8"/>
                  </a:lnTo>
                  <a:lnTo>
                    <a:pt x="2367" y="4"/>
                  </a:lnTo>
                  <a:lnTo>
                    <a:pt x="2331" y="1"/>
                  </a:lnTo>
                  <a:lnTo>
                    <a:pt x="2295" y="0"/>
                  </a:lnTo>
                  <a:lnTo>
                    <a:pt x="2277" y="0"/>
                  </a:lnTo>
                  <a:lnTo>
                    <a:pt x="2260" y="1"/>
                  </a:lnTo>
                  <a:lnTo>
                    <a:pt x="2243" y="2"/>
                  </a:lnTo>
                  <a:lnTo>
                    <a:pt x="2227" y="5"/>
                  </a:lnTo>
                  <a:lnTo>
                    <a:pt x="2210" y="7"/>
                  </a:lnTo>
                  <a:lnTo>
                    <a:pt x="2194" y="10"/>
                  </a:lnTo>
                  <a:lnTo>
                    <a:pt x="2180" y="13"/>
                  </a:lnTo>
                  <a:lnTo>
                    <a:pt x="2165" y="17"/>
                  </a:lnTo>
                  <a:lnTo>
                    <a:pt x="2150" y="23"/>
                  </a:lnTo>
                  <a:lnTo>
                    <a:pt x="2136" y="28"/>
                  </a:lnTo>
                  <a:lnTo>
                    <a:pt x="2122" y="34"/>
                  </a:lnTo>
                  <a:lnTo>
                    <a:pt x="2110" y="42"/>
                  </a:lnTo>
                  <a:lnTo>
                    <a:pt x="2097" y="50"/>
                  </a:lnTo>
                  <a:lnTo>
                    <a:pt x="2084" y="62"/>
                  </a:lnTo>
                  <a:lnTo>
                    <a:pt x="2070" y="74"/>
                  </a:lnTo>
                  <a:lnTo>
                    <a:pt x="2055" y="88"/>
                  </a:lnTo>
                  <a:lnTo>
                    <a:pt x="2023" y="121"/>
                  </a:lnTo>
                  <a:lnTo>
                    <a:pt x="1990" y="157"/>
                  </a:lnTo>
                  <a:lnTo>
                    <a:pt x="1959" y="194"/>
                  </a:lnTo>
                  <a:lnTo>
                    <a:pt x="1927" y="231"/>
                  </a:lnTo>
                  <a:lnTo>
                    <a:pt x="1897" y="264"/>
                  </a:lnTo>
                  <a:lnTo>
                    <a:pt x="1872" y="292"/>
                  </a:lnTo>
                  <a:lnTo>
                    <a:pt x="1798" y="370"/>
                  </a:lnTo>
                  <a:lnTo>
                    <a:pt x="1726" y="443"/>
                  </a:lnTo>
                  <a:lnTo>
                    <a:pt x="1656" y="512"/>
                  </a:lnTo>
                  <a:lnTo>
                    <a:pt x="1588" y="576"/>
                  </a:lnTo>
                  <a:lnTo>
                    <a:pt x="1523" y="636"/>
                  </a:lnTo>
                  <a:lnTo>
                    <a:pt x="1459" y="691"/>
                  </a:lnTo>
                  <a:lnTo>
                    <a:pt x="1397" y="743"/>
                  </a:lnTo>
                  <a:lnTo>
                    <a:pt x="1337" y="791"/>
                  </a:lnTo>
                  <a:lnTo>
                    <a:pt x="1277" y="837"/>
                  </a:lnTo>
                  <a:lnTo>
                    <a:pt x="1220" y="879"/>
                  </a:lnTo>
                  <a:lnTo>
                    <a:pt x="1163" y="918"/>
                  </a:lnTo>
                  <a:lnTo>
                    <a:pt x="1108" y="954"/>
                  </a:lnTo>
                  <a:lnTo>
                    <a:pt x="1053" y="988"/>
                  </a:lnTo>
                  <a:lnTo>
                    <a:pt x="999" y="1021"/>
                  </a:lnTo>
                  <a:lnTo>
                    <a:pt x="945" y="1050"/>
                  </a:lnTo>
                  <a:lnTo>
                    <a:pt x="893" y="1078"/>
                  </a:lnTo>
                  <a:lnTo>
                    <a:pt x="841" y="1105"/>
                  </a:lnTo>
                  <a:lnTo>
                    <a:pt x="788" y="1131"/>
                  </a:lnTo>
                  <a:lnTo>
                    <a:pt x="736" y="1155"/>
                  </a:lnTo>
                  <a:lnTo>
                    <a:pt x="684" y="1178"/>
                  </a:lnTo>
                  <a:lnTo>
                    <a:pt x="580" y="1223"/>
                  </a:lnTo>
                  <a:lnTo>
                    <a:pt x="474" y="1267"/>
                  </a:lnTo>
                  <a:lnTo>
                    <a:pt x="365" y="1312"/>
                  </a:lnTo>
                  <a:lnTo>
                    <a:pt x="252" y="1361"/>
                  </a:lnTo>
                  <a:lnTo>
                    <a:pt x="195" y="1386"/>
                  </a:lnTo>
                  <a:lnTo>
                    <a:pt x="135" y="1414"/>
                  </a:lnTo>
                  <a:lnTo>
                    <a:pt x="74" y="1442"/>
                  </a:lnTo>
                  <a:lnTo>
                    <a:pt x="12" y="1473"/>
                  </a:lnTo>
                  <a:lnTo>
                    <a:pt x="3" y="1482"/>
                  </a:lnTo>
                  <a:lnTo>
                    <a:pt x="0" y="1497"/>
                  </a:lnTo>
                  <a:lnTo>
                    <a:pt x="2" y="1520"/>
                  </a:lnTo>
                  <a:lnTo>
                    <a:pt x="7" y="1547"/>
                  </a:lnTo>
                  <a:lnTo>
                    <a:pt x="18" y="1579"/>
                  </a:lnTo>
                  <a:lnTo>
                    <a:pt x="33" y="1617"/>
                  </a:lnTo>
                  <a:lnTo>
                    <a:pt x="51" y="1658"/>
                  </a:lnTo>
                  <a:lnTo>
                    <a:pt x="73" y="1705"/>
                  </a:lnTo>
                  <a:lnTo>
                    <a:pt x="97" y="1754"/>
                  </a:lnTo>
                  <a:lnTo>
                    <a:pt x="125" y="1806"/>
                  </a:lnTo>
                  <a:lnTo>
                    <a:pt x="155" y="1861"/>
                  </a:lnTo>
                  <a:lnTo>
                    <a:pt x="187" y="1919"/>
                  </a:lnTo>
                  <a:lnTo>
                    <a:pt x="221" y="1979"/>
                  </a:lnTo>
                  <a:lnTo>
                    <a:pt x="257" y="2039"/>
                  </a:lnTo>
                  <a:lnTo>
                    <a:pt x="294" y="2101"/>
                  </a:lnTo>
                  <a:lnTo>
                    <a:pt x="331" y="2164"/>
                  </a:lnTo>
                  <a:lnTo>
                    <a:pt x="408" y="2288"/>
                  </a:lnTo>
                  <a:lnTo>
                    <a:pt x="485" y="2410"/>
                  </a:lnTo>
                  <a:lnTo>
                    <a:pt x="561" y="2525"/>
                  </a:lnTo>
                  <a:lnTo>
                    <a:pt x="630" y="2631"/>
                  </a:lnTo>
                  <a:lnTo>
                    <a:pt x="693" y="2724"/>
                  </a:lnTo>
                  <a:lnTo>
                    <a:pt x="745" y="2801"/>
                  </a:lnTo>
                  <a:lnTo>
                    <a:pt x="785" y="2857"/>
                  </a:lnTo>
                  <a:lnTo>
                    <a:pt x="811" y="2891"/>
                  </a:lnTo>
                  <a:lnTo>
                    <a:pt x="896" y="2989"/>
                  </a:lnTo>
                  <a:lnTo>
                    <a:pt x="984" y="3086"/>
                  </a:lnTo>
                  <a:lnTo>
                    <a:pt x="1073" y="3180"/>
                  </a:lnTo>
                  <a:lnTo>
                    <a:pt x="1165" y="3271"/>
                  </a:lnTo>
                  <a:lnTo>
                    <a:pt x="1261" y="3360"/>
                  </a:lnTo>
                  <a:lnTo>
                    <a:pt x="1358" y="3446"/>
                  </a:lnTo>
                  <a:lnTo>
                    <a:pt x="1457" y="3531"/>
                  </a:lnTo>
                  <a:lnTo>
                    <a:pt x="1558" y="3612"/>
                  </a:lnTo>
                  <a:lnTo>
                    <a:pt x="1661" y="3691"/>
                  </a:lnTo>
                  <a:lnTo>
                    <a:pt x="1766" y="3769"/>
                  </a:lnTo>
                  <a:lnTo>
                    <a:pt x="1873" y="3844"/>
                  </a:lnTo>
                  <a:lnTo>
                    <a:pt x="1982" y="3917"/>
                  </a:lnTo>
                  <a:lnTo>
                    <a:pt x="2092" y="3986"/>
                  </a:lnTo>
                  <a:lnTo>
                    <a:pt x="2204" y="4055"/>
                  </a:lnTo>
                  <a:lnTo>
                    <a:pt x="2317" y="4121"/>
                  </a:lnTo>
                  <a:lnTo>
                    <a:pt x="2431" y="4184"/>
                  </a:lnTo>
                  <a:lnTo>
                    <a:pt x="2548" y="4245"/>
                  </a:lnTo>
                  <a:lnTo>
                    <a:pt x="2664" y="4305"/>
                  </a:lnTo>
                  <a:lnTo>
                    <a:pt x="2782" y="4362"/>
                  </a:lnTo>
                  <a:lnTo>
                    <a:pt x="2902" y="4417"/>
                  </a:lnTo>
                  <a:lnTo>
                    <a:pt x="3021" y="4470"/>
                  </a:lnTo>
                  <a:lnTo>
                    <a:pt x="3143" y="4521"/>
                  </a:lnTo>
                  <a:lnTo>
                    <a:pt x="3265" y="4570"/>
                  </a:lnTo>
                  <a:lnTo>
                    <a:pt x="3387" y="4616"/>
                  </a:lnTo>
                  <a:lnTo>
                    <a:pt x="3510" y="4661"/>
                  </a:lnTo>
                  <a:lnTo>
                    <a:pt x="3634" y="4704"/>
                  </a:lnTo>
                  <a:lnTo>
                    <a:pt x="3757" y="4745"/>
                  </a:lnTo>
                  <a:lnTo>
                    <a:pt x="3881" y="4784"/>
                  </a:lnTo>
                  <a:lnTo>
                    <a:pt x="4006" y="4821"/>
                  </a:lnTo>
                  <a:lnTo>
                    <a:pt x="4131" y="4855"/>
                  </a:lnTo>
                  <a:lnTo>
                    <a:pt x="4255" y="4889"/>
                  </a:lnTo>
                  <a:lnTo>
                    <a:pt x="4380" y="4920"/>
                  </a:lnTo>
                  <a:lnTo>
                    <a:pt x="4396" y="4920"/>
                  </a:lnTo>
                  <a:lnTo>
                    <a:pt x="4410" y="4918"/>
                  </a:lnTo>
                  <a:lnTo>
                    <a:pt x="4422" y="4916"/>
                  </a:lnTo>
                  <a:lnTo>
                    <a:pt x="4433" y="4911"/>
                  </a:lnTo>
                  <a:lnTo>
                    <a:pt x="4442" y="4907"/>
                  </a:lnTo>
                  <a:lnTo>
                    <a:pt x="4449" y="4901"/>
                  </a:lnTo>
                  <a:lnTo>
                    <a:pt x="4455" y="4895"/>
                  </a:lnTo>
                  <a:lnTo>
                    <a:pt x="4461" y="4886"/>
                  </a:lnTo>
                  <a:lnTo>
                    <a:pt x="4545" y="4791"/>
                  </a:lnTo>
                  <a:lnTo>
                    <a:pt x="4629" y="4694"/>
                  </a:lnTo>
                  <a:lnTo>
                    <a:pt x="4711" y="4594"/>
                  </a:lnTo>
                  <a:lnTo>
                    <a:pt x="4793" y="4494"/>
                  </a:lnTo>
                  <a:lnTo>
                    <a:pt x="4874" y="4392"/>
                  </a:lnTo>
                  <a:lnTo>
                    <a:pt x="4953" y="4289"/>
                  </a:lnTo>
                  <a:lnTo>
                    <a:pt x="5032" y="4184"/>
                  </a:lnTo>
                  <a:lnTo>
                    <a:pt x="5109" y="4077"/>
                  </a:lnTo>
                  <a:lnTo>
                    <a:pt x="5185" y="3968"/>
                  </a:lnTo>
                  <a:lnTo>
                    <a:pt x="5259" y="3858"/>
                  </a:lnTo>
                  <a:lnTo>
                    <a:pt x="5333" y="3747"/>
                  </a:lnTo>
                  <a:lnTo>
                    <a:pt x="5405" y="3634"/>
                  </a:lnTo>
                  <a:lnTo>
                    <a:pt x="5475" y="3519"/>
                  </a:lnTo>
                  <a:lnTo>
                    <a:pt x="5543" y="3403"/>
                  </a:lnTo>
                  <a:lnTo>
                    <a:pt x="5611" y="3285"/>
                  </a:lnTo>
                  <a:lnTo>
                    <a:pt x="5677" y="3166"/>
                  </a:lnTo>
                  <a:lnTo>
                    <a:pt x="5741" y="3044"/>
                  </a:lnTo>
                  <a:lnTo>
                    <a:pt x="5804" y="2922"/>
                  </a:lnTo>
                  <a:lnTo>
                    <a:pt x="5865" y="2797"/>
                  </a:lnTo>
                  <a:lnTo>
                    <a:pt x="5924" y="2671"/>
                  </a:lnTo>
                  <a:lnTo>
                    <a:pt x="5981" y="2543"/>
                  </a:lnTo>
                  <a:lnTo>
                    <a:pt x="6037" y="2414"/>
                  </a:lnTo>
                  <a:lnTo>
                    <a:pt x="6090" y="2283"/>
                  </a:lnTo>
                  <a:lnTo>
                    <a:pt x="6142" y="2151"/>
                  </a:lnTo>
                  <a:lnTo>
                    <a:pt x="6192" y="2017"/>
                  </a:lnTo>
                  <a:lnTo>
                    <a:pt x="6239" y="1880"/>
                  </a:lnTo>
                  <a:lnTo>
                    <a:pt x="6285" y="1743"/>
                  </a:lnTo>
                  <a:lnTo>
                    <a:pt x="6328" y="1604"/>
                  </a:lnTo>
                  <a:lnTo>
                    <a:pt x="6369" y="1464"/>
                  </a:lnTo>
                  <a:lnTo>
                    <a:pt x="6408" y="1321"/>
                  </a:lnTo>
                  <a:lnTo>
                    <a:pt x="6445" y="1177"/>
                  </a:lnTo>
                  <a:lnTo>
                    <a:pt x="6480" y="1031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9" name="Freeform 156"/>
            <p:cNvSpPr>
              <a:spLocks noChangeAspect="1"/>
            </p:cNvSpPr>
            <p:nvPr/>
          </p:nvSpPr>
          <p:spPr bwMode="auto">
            <a:xfrm flipH="1">
              <a:off x="3821" y="3010"/>
              <a:ext cx="141" cy="106"/>
            </a:xfrm>
            <a:custGeom>
              <a:avLst/>
              <a:gdLst>
                <a:gd name="T0" fmla="*/ 1096 w 5318"/>
                <a:gd name="T1" fmla="*/ 34 h 3974"/>
                <a:gd name="T2" fmla="*/ 1009 w 5318"/>
                <a:gd name="T3" fmla="*/ 98 h 3974"/>
                <a:gd name="T4" fmla="*/ 861 w 5318"/>
                <a:gd name="T5" fmla="*/ 171 h 3974"/>
                <a:gd name="T6" fmla="*/ 665 w 5318"/>
                <a:gd name="T7" fmla="*/ 273 h 3974"/>
                <a:gd name="T8" fmla="*/ 564 w 5318"/>
                <a:gd name="T9" fmla="*/ 334 h 3974"/>
                <a:gd name="T10" fmla="*/ 435 w 5318"/>
                <a:gd name="T11" fmla="*/ 388 h 3974"/>
                <a:gd name="T12" fmla="*/ 245 w 5318"/>
                <a:gd name="T13" fmla="*/ 442 h 3974"/>
                <a:gd name="T14" fmla="*/ 51 w 5318"/>
                <a:gd name="T15" fmla="*/ 508 h 3974"/>
                <a:gd name="T16" fmla="*/ 1 w 5318"/>
                <a:gd name="T17" fmla="*/ 574 h 3974"/>
                <a:gd name="T18" fmla="*/ 52 w 5318"/>
                <a:gd name="T19" fmla="*/ 714 h 3974"/>
                <a:gd name="T20" fmla="*/ 157 w 5318"/>
                <a:gd name="T21" fmla="*/ 918 h 3974"/>
                <a:gd name="T22" fmla="*/ 296 w 5318"/>
                <a:gd name="T23" fmla="*/ 1159 h 3974"/>
                <a:gd name="T24" fmla="*/ 566 w 5318"/>
                <a:gd name="T25" fmla="*/ 1587 h 3974"/>
                <a:gd name="T26" fmla="*/ 792 w 5318"/>
                <a:gd name="T27" fmla="*/ 1921 h 3974"/>
                <a:gd name="T28" fmla="*/ 943 w 5318"/>
                <a:gd name="T29" fmla="*/ 2096 h 3974"/>
                <a:gd name="T30" fmla="*/ 1120 w 5318"/>
                <a:gd name="T31" fmla="*/ 2276 h 3974"/>
                <a:gd name="T32" fmla="*/ 1306 w 5318"/>
                <a:gd name="T33" fmla="*/ 2446 h 3974"/>
                <a:gd name="T34" fmla="*/ 1501 w 5318"/>
                <a:gd name="T35" fmla="*/ 2608 h 3974"/>
                <a:gd name="T36" fmla="*/ 1703 w 5318"/>
                <a:gd name="T37" fmla="*/ 2760 h 3974"/>
                <a:gd name="T38" fmla="*/ 1910 w 5318"/>
                <a:gd name="T39" fmla="*/ 2906 h 3974"/>
                <a:gd name="T40" fmla="*/ 2281 w 5318"/>
                <a:gd name="T41" fmla="*/ 3142 h 3974"/>
                <a:gd name="T42" fmla="*/ 2561 w 5318"/>
                <a:gd name="T43" fmla="*/ 3303 h 3974"/>
                <a:gd name="T44" fmla="*/ 2798 w 5318"/>
                <a:gd name="T45" fmla="*/ 3423 h 3974"/>
                <a:gd name="T46" fmla="*/ 3040 w 5318"/>
                <a:gd name="T47" fmla="*/ 3532 h 3974"/>
                <a:gd name="T48" fmla="*/ 3286 w 5318"/>
                <a:gd name="T49" fmla="*/ 3632 h 3974"/>
                <a:gd name="T50" fmla="*/ 3525 w 5318"/>
                <a:gd name="T51" fmla="*/ 3728 h 3974"/>
                <a:gd name="T52" fmla="*/ 3787 w 5318"/>
                <a:gd name="T53" fmla="*/ 3832 h 3974"/>
                <a:gd name="T54" fmla="*/ 4025 w 5318"/>
                <a:gd name="T55" fmla="*/ 3914 h 3974"/>
                <a:gd name="T56" fmla="*/ 4158 w 5318"/>
                <a:gd name="T57" fmla="*/ 3949 h 3974"/>
                <a:gd name="T58" fmla="*/ 4287 w 5318"/>
                <a:gd name="T59" fmla="*/ 3970 h 3974"/>
                <a:gd name="T60" fmla="*/ 4396 w 5318"/>
                <a:gd name="T61" fmla="*/ 3974 h 3974"/>
                <a:gd name="T62" fmla="*/ 4442 w 5318"/>
                <a:gd name="T63" fmla="*/ 3961 h 3974"/>
                <a:gd name="T64" fmla="*/ 4521 w 5318"/>
                <a:gd name="T65" fmla="*/ 3872 h 3974"/>
                <a:gd name="T66" fmla="*/ 4752 w 5318"/>
                <a:gd name="T67" fmla="*/ 3591 h 3974"/>
                <a:gd name="T68" fmla="*/ 4970 w 5318"/>
                <a:gd name="T69" fmla="*/ 3297 h 3974"/>
                <a:gd name="T70" fmla="*/ 5174 w 5318"/>
                <a:gd name="T71" fmla="*/ 2990 h 3974"/>
                <a:gd name="T72" fmla="*/ 5240 w 5318"/>
                <a:gd name="T73" fmla="*/ 2733 h 3974"/>
                <a:gd name="T74" fmla="*/ 4929 w 5318"/>
                <a:gd name="T75" fmla="*/ 2657 h 3974"/>
                <a:gd name="T76" fmla="*/ 4621 w 5318"/>
                <a:gd name="T77" fmla="*/ 2565 h 3974"/>
                <a:gd name="T78" fmla="*/ 4317 w 5318"/>
                <a:gd name="T79" fmla="*/ 2457 h 3974"/>
                <a:gd name="T80" fmla="*/ 3983 w 5318"/>
                <a:gd name="T81" fmla="*/ 2311 h 3974"/>
                <a:gd name="T82" fmla="*/ 3424 w 5318"/>
                <a:gd name="T83" fmla="*/ 2045 h 3974"/>
                <a:gd name="T84" fmla="*/ 2870 w 5318"/>
                <a:gd name="T85" fmla="*/ 1773 h 3974"/>
                <a:gd name="T86" fmla="*/ 2446 w 5318"/>
                <a:gd name="T87" fmla="*/ 1533 h 3974"/>
                <a:gd name="T88" fmla="*/ 2053 w 5318"/>
                <a:gd name="T89" fmla="*/ 1261 h 3974"/>
                <a:gd name="T90" fmla="*/ 1703 w 5318"/>
                <a:gd name="T91" fmla="*/ 943 h 3974"/>
                <a:gd name="T92" fmla="*/ 1407 w 5318"/>
                <a:gd name="T93" fmla="*/ 568 h 3974"/>
                <a:gd name="T94" fmla="*/ 1177 w 5318"/>
                <a:gd name="T95" fmla="*/ 123 h 39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318"/>
                <a:gd name="T145" fmla="*/ 0 h 3974"/>
                <a:gd name="T146" fmla="*/ 5318 w 5318"/>
                <a:gd name="T147" fmla="*/ 3974 h 39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318" h="3974">
                  <a:moveTo>
                    <a:pt x="1132" y="0"/>
                  </a:moveTo>
                  <a:lnTo>
                    <a:pt x="1120" y="12"/>
                  </a:lnTo>
                  <a:lnTo>
                    <a:pt x="1108" y="24"/>
                  </a:lnTo>
                  <a:lnTo>
                    <a:pt x="1096" y="34"/>
                  </a:lnTo>
                  <a:lnTo>
                    <a:pt x="1084" y="45"/>
                  </a:lnTo>
                  <a:lnTo>
                    <a:pt x="1060" y="64"/>
                  </a:lnTo>
                  <a:lnTo>
                    <a:pt x="1035" y="82"/>
                  </a:lnTo>
                  <a:lnTo>
                    <a:pt x="1009" y="98"/>
                  </a:lnTo>
                  <a:lnTo>
                    <a:pt x="982" y="113"/>
                  </a:lnTo>
                  <a:lnTo>
                    <a:pt x="954" y="126"/>
                  </a:lnTo>
                  <a:lnTo>
                    <a:pt x="924" y="141"/>
                  </a:lnTo>
                  <a:lnTo>
                    <a:pt x="861" y="171"/>
                  </a:lnTo>
                  <a:lnTo>
                    <a:pt x="789" y="206"/>
                  </a:lnTo>
                  <a:lnTo>
                    <a:pt x="751" y="226"/>
                  </a:lnTo>
                  <a:lnTo>
                    <a:pt x="709" y="248"/>
                  </a:lnTo>
                  <a:lnTo>
                    <a:pt x="665" y="273"/>
                  </a:lnTo>
                  <a:lnTo>
                    <a:pt x="619" y="303"/>
                  </a:lnTo>
                  <a:lnTo>
                    <a:pt x="601" y="314"/>
                  </a:lnTo>
                  <a:lnTo>
                    <a:pt x="583" y="324"/>
                  </a:lnTo>
                  <a:lnTo>
                    <a:pt x="564" y="334"/>
                  </a:lnTo>
                  <a:lnTo>
                    <a:pt x="546" y="343"/>
                  </a:lnTo>
                  <a:lnTo>
                    <a:pt x="509" y="360"/>
                  </a:lnTo>
                  <a:lnTo>
                    <a:pt x="472" y="375"/>
                  </a:lnTo>
                  <a:lnTo>
                    <a:pt x="435" y="388"/>
                  </a:lnTo>
                  <a:lnTo>
                    <a:pt x="397" y="399"/>
                  </a:lnTo>
                  <a:lnTo>
                    <a:pt x="360" y="411"/>
                  </a:lnTo>
                  <a:lnTo>
                    <a:pt x="322" y="421"/>
                  </a:lnTo>
                  <a:lnTo>
                    <a:pt x="245" y="442"/>
                  </a:lnTo>
                  <a:lnTo>
                    <a:pt x="168" y="465"/>
                  </a:lnTo>
                  <a:lnTo>
                    <a:pt x="129" y="477"/>
                  </a:lnTo>
                  <a:lnTo>
                    <a:pt x="90" y="492"/>
                  </a:lnTo>
                  <a:lnTo>
                    <a:pt x="51" y="508"/>
                  </a:lnTo>
                  <a:lnTo>
                    <a:pt x="12" y="527"/>
                  </a:lnTo>
                  <a:lnTo>
                    <a:pt x="3" y="537"/>
                  </a:lnTo>
                  <a:lnTo>
                    <a:pt x="0" y="551"/>
                  </a:lnTo>
                  <a:lnTo>
                    <a:pt x="1" y="574"/>
                  </a:lnTo>
                  <a:lnTo>
                    <a:pt x="7" y="601"/>
                  </a:lnTo>
                  <a:lnTo>
                    <a:pt x="18" y="634"/>
                  </a:lnTo>
                  <a:lnTo>
                    <a:pt x="33" y="672"/>
                  </a:lnTo>
                  <a:lnTo>
                    <a:pt x="52" y="714"/>
                  </a:lnTo>
                  <a:lnTo>
                    <a:pt x="73" y="761"/>
                  </a:lnTo>
                  <a:lnTo>
                    <a:pt x="98" y="811"/>
                  </a:lnTo>
                  <a:lnTo>
                    <a:pt x="126" y="863"/>
                  </a:lnTo>
                  <a:lnTo>
                    <a:pt x="157" y="918"/>
                  </a:lnTo>
                  <a:lnTo>
                    <a:pt x="189" y="977"/>
                  </a:lnTo>
                  <a:lnTo>
                    <a:pt x="223" y="1037"/>
                  </a:lnTo>
                  <a:lnTo>
                    <a:pt x="259" y="1097"/>
                  </a:lnTo>
                  <a:lnTo>
                    <a:pt x="296" y="1159"/>
                  </a:lnTo>
                  <a:lnTo>
                    <a:pt x="334" y="1222"/>
                  </a:lnTo>
                  <a:lnTo>
                    <a:pt x="412" y="1348"/>
                  </a:lnTo>
                  <a:lnTo>
                    <a:pt x="490" y="1470"/>
                  </a:lnTo>
                  <a:lnTo>
                    <a:pt x="566" y="1587"/>
                  </a:lnTo>
                  <a:lnTo>
                    <a:pt x="636" y="1693"/>
                  </a:lnTo>
                  <a:lnTo>
                    <a:pt x="699" y="1786"/>
                  </a:lnTo>
                  <a:lnTo>
                    <a:pt x="752" y="1864"/>
                  </a:lnTo>
                  <a:lnTo>
                    <a:pt x="792" y="1921"/>
                  </a:lnTo>
                  <a:lnTo>
                    <a:pt x="819" y="1954"/>
                  </a:lnTo>
                  <a:lnTo>
                    <a:pt x="859" y="2002"/>
                  </a:lnTo>
                  <a:lnTo>
                    <a:pt x="901" y="2050"/>
                  </a:lnTo>
                  <a:lnTo>
                    <a:pt x="943" y="2096"/>
                  </a:lnTo>
                  <a:lnTo>
                    <a:pt x="987" y="2142"/>
                  </a:lnTo>
                  <a:lnTo>
                    <a:pt x="1030" y="2187"/>
                  </a:lnTo>
                  <a:lnTo>
                    <a:pt x="1074" y="2232"/>
                  </a:lnTo>
                  <a:lnTo>
                    <a:pt x="1120" y="2276"/>
                  </a:lnTo>
                  <a:lnTo>
                    <a:pt x="1165" y="2319"/>
                  </a:lnTo>
                  <a:lnTo>
                    <a:pt x="1212" y="2363"/>
                  </a:lnTo>
                  <a:lnTo>
                    <a:pt x="1258" y="2405"/>
                  </a:lnTo>
                  <a:lnTo>
                    <a:pt x="1306" y="2446"/>
                  </a:lnTo>
                  <a:lnTo>
                    <a:pt x="1354" y="2487"/>
                  </a:lnTo>
                  <a:lnTo>
                    <a:pt x="1402" y="2528"/>
                  </a:lnTo>
                  <a:lnTo>
                    <a:pt x="1451" y="2568"/>
                  </a:lnTo>
                  <a:lnTo>
                    <a:pt x="1501" y="2608"/>
                  </a:lnTo>
                  <a:lnTo>
                    <a:pt x="1550" y="2647"/>
                  </a:lnTo>
                  <a:lnTo>
                    <a:pt x="1601" y="2685"/>
                  </a:lnTo>
                  <a:lnTo>
                    <a:pt x="1652" y="2723"/>
                  </a:lnTo>
                  <a:lnTo>
                    <a:pt x="1703" y="2760"/>
                  </a:lnTo>
                  <a:lnTo>
                    <a:pt x="1753" y="2797"/>
                  </a:lnTo>
                  <a:lnTo>
                    <a:pt x="1805" y="2834"/>
                  </a:lnTo>
                  <a:lnTo>
                    <a:pt x="1857" y="2870"/>
                  </a:lnTo>
                  <a:lnTo>
                    <a:pt x="1910" y="2906"/>
                  </a:lnTo>
                  <a:lnTo>
                    <a:pt x="1962" y="2941"/>
                  </a:lnTo>
                  <a:lnTo>
                    <a:pt x="2067" y="3010"/>
                  </a:lnTo>
                  <a:lnTo>
                    <a:pt x="2174" y="3076"/>
                  </a:lnTo>
                  <a:lnTo>
                    <a:pt x="2281" y="3142"/>
                  </a:lnTo>
                  <a:lnTo>
                    <a:pt x="2389" y="3205"/>
                  </a:lnTo>
                  <a:lnTo>
                    <a:pt x="2446" y="3239"/>
                  </a:lnTo>
                  <a:lnTo>
                    <a:pt x="2503" y="3271"/>
                  </a:lnTo>
                  <a:lnTo>
                    <a:pt x="2561" y="3303"/>
                  </a:lnTo>
                  <a:lnTo>
                    <a:pt x="2621" y="3333"/>
                  </a:lnTo>
                  <a:lnTo>
                    <a:pt x="2680" y="3364"/>
                  </a:lnTo>
                  <a:lnTo>
                    <a:pt x="2739" y="3393"/>
                  </a:lnTo>
                  <a:lnTo>
                    <a:pt x="2798" y="3423"/>
                  </a:lnTo>
                  <a:lnTo>
                    <a:pt x="2858" y="3451"/>
                  </a:lnTo>
                  <a:lnTo>
                    <a:pt x="2919" y="3478"/>
                  </a:lnTo>
                  <a:lnTo>
                    <a:pt x="2979" y="3506"/>
                  </a:lnTo>
                  <a:lnTo>
                    <a:pt x="3040" y="3532"/>
                  </a:lnTo>
                  <a:lnTo>
                    <a:pt x="3101" y="3558"/>
                  </a:lnTo>
                  <a:lnTo>
                    <a:pt x="3162" y="3584"/>
                  </a:lnTo>
                  <a:lnTo>
                    <a:pt x="3223" y="3608"/>
                  </a:lnTo>
                  <a:lnTo>
                    <a:pt x="3286" y="3632"/>
                  </a:lnTo>
                  <a:lnTo>
                    <a:pt x="3347" y="3656"/>
                  </a:lnTo>
                  <a:lnTo>
                    <a:pt x="3404" y="3678"/>
                  </a:lnTo>
                  <a:lnTo>
                    <a:pt x="3463" y="3702"/>
                  </a:lnTo>
                  <a:lnTo>
                    <a:pt x="3525" y="3728"/>
                  </a:lnTo>
                  <a:lnTo>
                    <a:pt x="3588" y="3753"/>
                  </a:lnTo>
                  <a:lnTo>
                    <a:pt x="3653" y="3779"/>
                  </a:lnTo>
                  <a:lnTo>
                    <a:pt x="3719" y="3806"/>
                  </a:lnTo>
                  <a:lnTo>
                    <a:pt x="3787" y="3832"/>
                  </a:lnTo>
                  <a:lnTo>
                    <a:pt x="3855" y="3858"/>
                  </a:lnTo>
                  <a:lnTo>
                    <a:pt x="3922" y="3881"/>
                  </a:lnTo>
                  <a:lnTo>
                    <a:pt x="3991" y="3903"/>
                  </a:lnTo>
                  <a:lnTo>
                    <a:pt x="4025" y="3914"/>
                  </a:lnTo>
                  <a:lnTo>
                    <a:pt x="4059" y="3923"/>
                  </a:lnTo>
                  <a:lnTo>
                    <a:pt x="4093" y="3933"/>
                  </a:lnTo>
                  <a:lnTo>
                    <a:pt x="4125" y="3940"/>
                  </a:lnTo>
                  <a:lnTo>
                    <a:pt x="4158" y="3949"/>
                  </a:lnTo>
                  <a:lnTo>
                    <a:pt x="4192" y="3955"/>
                  </a:lnTo>
                  <a:lnTo>
                    <a:pt x="4224" y="3960"/>
                  </a:lnTo>
                  <a:lnTo>
                    <a:pt x="4256" y="3965"/>
                  </a:lnTo>
                  <a:lnTo>
                    <a:pt x="4287" y="3970"/>
                  </a:lnTo>
                  <a:lnTo>
                    <a:pt x="4319" y="3972"/>
                  </a:lnTo>
                  <a:lnTo>
                    <a:pt x="4350" y="3974"/>
                  </a:lnTo>
                  <a:lnTo>
                    <a:pt x="4380" y="3974"/>
                  </a:lnTo>
                  <a:lnTo>
                    <a:pt x="4396" y="3974"/>
                  </a:lnTo>
                  <a:lnTo>
                    <a:pt x="4410" y="3972"/>
                  </a:lnTo>
                  <a:lnTo>
                    <a:pt x="4422" y="3970"/>
                  </a:lnTo>
                  <a:lnTo>
                    <a:pt x="4433" y="3965"/>
                  </a:lnTo>
                  <a:lnTo>
                    <a:pt x="4442" y="3961"/>
                  </a:lnTo>
                  <a:lnTo>
                    <a:pt x="4449" y="3955"/>
                  </a:lnTo>
                  <a:lnTo>
                    <a:pt x="4455" y="3949"/>
                  </a:lnTo>
                  <a:lnTo>
                    <a:pt x="4461" y="3940"/>
                  </a:lnTo>
                  <a:lnTo>
                    <a:pt x="4521" y="3872"/>
                  </a:lnTo>
                  <a:lnTo>
                    <a:pt x="4580" y="3803"/>
                  </a:lnTo>
                  <a:lnTo>
                    <a:pt x="4638" y="3733"/>
                  </a:lnTo>
                  <a:lnTo>
                    <a:pt x="4695" y="3663"/>
                  </a:lnTo>
                  <a:lnTo>
                    <a:pt x="4752" y="3591"/>
                  </a:lnTo>
                  <a:lnTo>
                    <a:pt x="4808" y="3519"/>
                  </a:lnTo>
                  <a:lnTo>
                    <a:pt x="4862" y="3445"/>
                  </a:lnTo>
                  <a:lnTo>
                    <a:pt x="4917" y="3371"/>
                  </a:lnTo>
                  <a:lnTo>
                    <a:pt x="4970" y="3297"/>
                  </a:lnTo>
                  <a:lnTo>
                    <a:pt x="5022" y="3221"/>
                  </a:lnTo>
                  <a:lnTo>
                    <a:pt x="5074" y="3145"/>
                  </a:lnTo>
                  <a:lnTo>
                    <a:pt x="5125" y="3068"/>
                  </a:lnTo>
                  <a:lnTo>
                    <a:pt x="5174" y="2990"/>
                  </a:lnTo>
                  <a:lnTo>
                    <a:pt x="5223" y="2910"/>
                  </a:lnTo>
                  <a:lnTo>
                    <a:pt x="5271" y="2830"/>
                  </a:lnTo>
                  <a:lnTo>
                    <a:pt x="5318" y="2750"/>
                  </a:lnTo>
                  <a:lnTo>
                    <a:pt x="5240" y="2733"/>
                  </a:lnTo>
                  <a:lnTo>
                    <a:pt x="5162" y="2716"/>
                  </a:lnTo>
                  <a:lnTo>
                    <a:pt x="5084" y="2697"/>
                  </a:lnTo>
                  <a:lnTo>
                    <a:pt x="5006" y="2677"/>
                  </a:lnTo>
                  <a:lnTo>
                    <a:pt x="4929" y="2657"/>
                  </a:lnTo>
                  <a:lnTo>
                    <a:pt x="4852" y="2635"/>
                  </a:lnTo>
                  <a:lnTo>
                    <a:pt x="4775" y="2612"/>
                  </a:lnTo>
                  <a:lnTo>
                    <a:pt x="4697" y="2589"/>
                  </a:lnTo>
                  <a:lnTo>
                    <a:pt x="4621" y="2565"/>
                  </a:lnTo>
                  <a:lnTo>
                    <a:pt x="4544" y="2539"/>
                  </a:lnTo>
                  <a:lnTo>
                    <a:pt x="4468" y="2513"/>
                  </a:lnTo>
                  <a:lnTo>
                    <a:pt x="4393" y="2485"/>
                  </a:lnTo>
                  <a:lnTo>
                    <a:pt x="4317" y="2457"/>
                  </a:lnTo>
                  <a:lnTo>
                    <a:pt x="4242" y="2427"/>
                  </a:lnTo>
                  <a:lnTo>
                    <a:pt x="4167" y="2397"/>
                  </a:lnTo>
                  <a:lnTo>
                    <a:pt x="4093" y="2366"/>
                  </a:lnTo>
                  <a:lnTo>
                    <a:pt x="3983" y="2311"/>
                  </a:lnTo>
                  <a:lnTo>
                    <a:pt x="3872" y="2258"/>
                  </a:lnTo>
                  <a:lnTo>
                    <a:pt x="3759" y="2204"/>
                  </a:lnTo>
                  <a:lnTo>
                    <a:pt x="3648" y="2151"/>
                  </a:lnTo>
                  <a:lnTo>
                    <a:pt x="3424" y="2045"/>
                  </a:lnTo>
                  <a:lnTo>
                    <a:pt x="3200" y="1939"/>
                  </a:lnTo>
                  <a:lnTo>
                    <a:pt x="3090" y="1884"/>
                  </a:lnTo>
                  <a:lnTo>
                    <a:pt x="2979" y="1829"/>
                  </a:lnTo>
                  <a:lnTo>
                    <a:pt x="2870" y="1773"/>
                  </a:lnTo>
                  <a:lnTo>
                    <a:pt x="2762" y="1716"/>
                  </a:lnTo>
                  <a:lnTo>
                    <a:pt x="2655" y="1656"/>
                  </a:lnTo>
                  <a:lnTo>
                    <a:pt x="2550" y="1595"/>
                  </a:lnTo>
                  <a:lnTo>
                    <a:pt x="2446" y="1533"/>
                  </a:lnTo>
                  <a:lnTo>
                    <a:pt x="2345" y="1468"/>
                  </a:lnTo>
                  <a:lnTo>
                    <a:pt x="2245" y="1402"/>
                  </a:lnTo>
                  <a:lnTo>
                    <a:pt x="2148" y="1332"/>
                  </a:lnTo>
                  <a:lnTo>
                    <a:pt x="2053" y="1261"/>
                  </a:lnTo>
                  <a:lnTo>
                    <a:pt x="1961" y="1186"/>
                  </a:lnTo>
                  <a:lnTo>
                    <a:pt x="1872" y="1109"/>
                  </a:lnTo>
                  <a:lnTo>
                    <a:pt x="1785" y="1027"/>
                  </a:lnTo>
                  <a:lnTo>
                    <a:pt x="1703" y="943"/>
                  </a:lnTo>
                  <a:lnTo>
                    <a:pt x="1622" y="855"/>
                  </a:lnTo>
                  <a:lnTo>
                    <a:pt x="1547" y="764"/>
                  </a:lnTo>
                  <a:lnTo>
                    <a:pt x="1474" y="668"/>
                  </a:lnTo>
                  <a:lnTo>
                    <a:pt x="1407" y="568"/>
                  </a:lnTo>
                  <a:lnTo>
                    <a:pt x="1342" y="464"/>
                  </a:lnTo>
                  <a:lnTo>
                    <a:pt x="1283" y="355"/>
                  </a:lnTo>
                  <a:lnTo>
                    <a:pt x="1227" y="242"/>
                  </a:lnTo>
                  <a:lnTo>
                    <a:pt x="1177" y="12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sp>
        <p:nvSpPr>
          <p:cNvPr id="300" name="AutoShape 158"/>
          <p:cNvSpPr>
            <a:spLocks noChangeArrowheads="1"/>
          </p:cNvSpPr>
          <p:nvPr/>
        </p:nvSpPr>
        <p:spPr bwMode="auto">
          <a:xfrm rot="5400000">
            <a:off x="7912894" y="2910682"/>
            <a:ext cx="471487" cy="228600"/>
          </a:xfrm>
          <a:prstGeom prst="rightArrow">
            <a:avLst>
              <a:gd name="adj1" fmla="val 50000"/>
              <a:gd name="adj2" fmla="val 51562"/>
            </a:avLst>
          </a:prstGeom>
          <a:solidFill>
            <a:srgbClr val="969696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301" name="Group 164"/>
          <p:cNvGrpSpPr>
            <a:grpSpLocks/>
          </p:cNvGrpSpPr>
          <p:nvPr/>
        </p:nvGrpSpPr>
        <p:grpSpPr bwMode="auto">
          <a:xfrm>
            <a:off x="722313" y="4203700"/>
            <a:ext cx="2928937" cy="2187575"/>
            <a:chOff x="599" y="2672"/>
            <a:chExt cx="1845" cy="1378"/>
          </a:xfrm>
        </p:grpSpPr>
        <p:pic>
          <p:nvPicPr>
            <p:cNvPr id="302" name="Picture 162" descr="IMG_1829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" y="2672"/>
              <a:ext cx="1845" cy="1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3" name="Text Box 161"/>
            <p:cNvSpPr txBox="1">
              <a:spLocks noChangeArrowheads="1"/>
            </p:cNvSpPr>
            <p:nvPr/>
          </p:nvSpPr>
          <p:spPr bwMode="auto">
            <a:xfrm>
              <a:off x="700" y="2770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J D Greenbaum</a:t>
              </a:r>
            </a:p>
          </p:txBody>
        </p:sp>
      </p:grpSp>
      <p:grpSp>
        <p:nvGrpSpPr>
          <p:cNvPr id="304" name="Group 166"/>
          <p:cNvGrpSpPr>
            <a:grpSpLocks/>
          </p:cNvGrpSpPr>
          <p:nvPr/>
        </p:nvGrpSpPr>
        <p:grpSpPr bwMode="auto">
          <a:xfrm>
            <a:off x="3937000" y="4210050"/>
            <a:ext cx="2925763" cy="2193925"/>
            <a:chOff x="2784" y="2652"/>
            <a:chExt cx="1843" cy="1382"/>
          </a:xfrm>
        </p:grpSpPr>
        <p:pic>
          <p:nvPicPr>
            <p:cNvPr id="305" name="Picture 160" descr="8622077679_dbd1d860d4_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2652"/>
              <a:ext cx="1843" cy="1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6" name="Text Box 163"/>
            <p:cNvSpPr txBox="1">
              <a:spLocks noChangeArrowheads="1"/>
            </p:cNvSpPr>
            <p:nvPr/>
          </p:nvSpPr>
          <p:spPr bwMode="auto">
            <a:xfrm>
              <a:off x="2889" y="2763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J D Greenbaum</a:t>
              </a:r>
            </a:p>
          </p:txBody>
        </p:sp>
      </p:grpSp>
      <p:grpSp>
        <p:nvGrpSpPr>
          <p:cNvPr id="307" name="Group 163"/>
          <p:cNvGrpSpPr>
            <a:grpSpLocks/>
          </p:cNvGrpSpPr>
          <p:nvPr/>
        </p:nvGrpSpPr>
        <p:grpSpPr bwMode="auto">
          <a:xfrm>
            <a:off x="4978400" y="4162425"/>
            <a:ext cx="3884613" cy="1679575"/>
            <a:chOff x="3136" y="2622"/>
            <a:chExt cx="2447" cy="1058"/>
          </a:xfrm>
        </p:grpSpPr>
        <p:sp>
          <p:nvSpPr>
            <p:cNvPr id="308" name="Oval 158"/>
            <p:cNvSpPr>
              <a:spLocks noChangeArrowheads="1"/>
            </p:cNvSpPr>
            <p:nvPr/>
          </p:nvSpPr>
          <p:spPr bwMode="auto">
            <a:xfrm>
              <a:off x="3136" y="2624"/>
              <a:ext cx="456" cy="432"/>
            </a:xfrm>
            <a:prstGeom prst="ellipse">
              <a:avLst/>
            </a:prstGeom>
            <a:noFill/>
            <a:ln w="381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GB"/>
            </a:p>
          </p:txBody>
        </p:sp>
        <p:pic>
          <p:nvPicPr>
            <p:cNvPr id="309" name="Picture 159" descr="8622077679_dbd1d860d4_detail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9" y="2815"/>
              <a:ext cx="1124" cy="852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" name="Freeform 160"/>
            <p:cNvSpPr>
              <a:spLocks/>
            </p:cNvSpPr>
            <p:nvPr/>
          </p:nvSpPr>
          <p:spPr bwMode="auto">
            <a:xfrm>
              <a:off x="4688" y="2992"/>
              <a:ext cx="672" cy="496"/>
            </a:xfrm>
            <a:custGeom>
              <a:avLst/>
              <a:gdLst>
                <a:gd name="T0" fmla="*/ 16 w 672"/>
                <a:gd name="T1" fmla="*/ 328 h 496"/>
                <a:gd name="T2" fmla="*/ 0 w 672"/>
                <a:gd name="T3" fmla="*/ 232 h 496"/>
                <a:gd name="T4" fmla="*/ 56 w 672"/>
                <a:gd name="T5" fmla="*/ 144 h 496"/>
                <a:gd name="T6" fmla="*/ 144 w 672"/>
                <a:gd name="T7" fmla="*/ 48 h 496"/>
                <a:gd name="T8" fmla="*/ 224 w 672"/>
                <a:gd name="T9" fmla="*/ 24 h 496"/>
                <a:gd name="T10" fmla="*/ 320 w 672"/>
                <a:gd name="T11" fmla="*/ 8 h 496"/>
                <a:gd name="T12" fmla="*/ 416 w 672"/>
                <a:gd name="T13" fmla="*/ 0 h 496"/>
                <a:gd name="T14" fmla="*/ 528 w 672"/>
                <a:gd name="T15" fmla="*/ 40 h 496"/>
                <a:gd name="T16" fmla="*/ 600 w 672"/>
                <a:gd name="T17" fmla="*/ 104 h 496"/>
                <a:gd name="T18" fmla="*/ 656 w 672"/>
                <a:gd name="T19" fmla="*/ 208 h 496"/>
                <a:gd name="T20" fmla="*/ 672 w 672"/>
                <a:gd name="T21" fmla="*/ 320 h 496"/>
                <a:gd name="T22" fmla="*/ 664 w 672"/>
                <a:gd name="T23" fmla="*/ 384 h 496"/>
                <a:gd name="T24" fmla="*/ 624 w 672"/>
                <a:gd name="T25" fmla="*/ 432 h 496"/>
                <a:gd name="T26" fmla="*/ 576 w 672"/>
                <a:gd name="T27" fmla="*/ 456 h 496"/>
                <a:gd name="T28" fmla="*/ 496 w 672"/>
                <a:gd name="T29" fmla="*/ 408 h 496"/>
                <a:gd name="T30" fmla="*/ 408 w 672"/>
                <a:gd name="T31" fmla="*/ 424 h 496"/>
                <a:gd name="T32" fmla="*/ 336 w 672"/>
                <a:gd name="T33" fmla="*/ 496 h 496"/>
                <a:gd name="T34" fmla="*/ 280 w 672"/>
                <a:gd name="T35" fmla="*/ 496 h 496"/>
                <a:gd name="T36" fmla="*/ 192 w 672"/>
                <a:gd name="T37" fmla="*/ 496 h 496"/>
                <a:gd name="T38" fmla="*/ 120 w 672"/>
                <a:gd name="T39" fmla="*/ 464 h 496"/>
                <a:gd name="T40" fmla="*/ 40 w 672"/>
                <a:gd name="T41" fmla="*/ 400 h 496"/>
                <a:gd name="T42" fmla="*/ 16 w 672"/>
                <a:gd name="T43" fmla="*/ 32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2" h="496">
                  <a:moveTo>
                    <a:pt x="16" y="328"/>
                  </a:moveTo>
                  <a:lnTo>
                    <a:pt x="0" y="232"/>
                  </a:lnTo>
                  <a:lnTo>
                    <a:pt x="56" y="144"/>
                  </a:lnTo>
                  <a:lnTo>
                    <a:pt x="144" y="48"/>
                  </a:lnTo>
                  <a:lnTo>
                    <a:pt x="224" y="24"/>
                  </a:lnTo>
                  <a:lnTo>
                    <a:pt x="320" y="8"/>
                  </a:lnTo>
                  <a:lnTo>
                    <a:pt x="416" y="0"/>
                  </a:lnTo>
                  <a:lnTo>
                    <a:pt x="528" y="40"/>
                  </a:lnTo>
                  <a:lnTo>
                    <a:pt x="600" y="104"/>
                  </a:lnTo>
                  <a:lnTo>
                    <a:pt x="656" y="208"/>
                  </a:lnTo>
                  <a:lnTo>
                    <a:pt x="672" y="320"/>
                  </a:lnTo>
                  <a:lnTo>
                    <a:pt x="664" y="384"/>
                  </a:lnTo>
                  <a:lnTo>
                    <a:pt x="624" y="432"/>
                  </a:lnTo>
                  <a:lnTo>
                    <a:pt x="576" y="456"/>
                  </a:lnTo>
                  <a:lnTo>
                    <a:pt x="496" y="408"/>
                  </a:lnTo>
                  <a:lnTo>
                    <a:pt x="408" y="424"/>
                  </a:lnTo>
                  <a:lnTo>
                    <a:pt x="336" y="496"/>
                  </a:lnTo>
                  <a:lnTo>
                    <a:pt x="280" y="496"/>
                  </a:lnTo>
                  <a:lnTo>
                    <a:pt x="192" y="496"/>
                  </a:lnTo>
                  <a:lnTo>
                    <a:pt x="120" y="464"/>
                  </a:lnTo>
                  <a:lnTo>
                    <a:pt x="40" y="400"/>
                  </a:lnTo>
                  <a:lnTo>
                    <a:pt x="16" y="328"/>
                  </a:lnTo>
                  <a:close/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311" name="Line 161"/>
            <p:cNvSpPr>
              <a:spLocks noChangeShapeType="1"/>
            </p:cNvSpPr>
            <p:nvPr/>
          </p:nvSpPr>
          <p:spPr bwMode="auto">
            <a:xfrm>
              <a:off x="3368" y="2622"/>
              <a:ext cx="1085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312" name="Line 162"/>
            <p:cNvSpPr>
              <a:spLocks noChangeShapeType="1"/>
            </p:cNvSpPr>
            <p:nvPr/>
          </p:nvSpPr>
          <p:spPr bwMode="auto">
            <a:xfrm>
              <a:off x="3328" y="3067"/>
              <a:ext cx="1119" cy="61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sp>
        <p:nvSpPr>
          <p:cNvPr id="313" name="Rectangle 3"/>
          <p:cNvSpPr txBox="1">
            <a:spLocks noChangeArrowheads="1"/>
          </p:cNvSpPr>
          <p:nvPr/>
        </p:nvSpPr>
        <p:spPr>
          <a:xfrm>
            <a:off x="685800" y="1600200"/>
            <a:ext cx="4752975" cy="238783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dirty="0" smtClean="0">
                <a:ea typeface="SimSun" pitchFamily="2" charset="-122"/>
              </a:rPr>
              <a:t>Reproduction without a partner</a:t>
            </a:r>
          </a:p>
          <a:p>
            <a:pPr marL="542925" lvl="1" indent="-363538"/>
            <a:r>
              <a:rPr lang="en-GB" altLang="zh-CN" dirty="0">
                <a:ea typeface="SimSun" pitchFamily="2" charset="-122"/>
              </a:rPr>
              <a:t>budding – growing new colony members at the edges</a:t>
            </a:r>
          </a:p>
          <a:p>
            <a:pPr marL="542925" lvl="1" indent="-363538"/>
            <a:r>
              <a:rPr lang="en-GB" altLang="zh-CN" dirty="0" smtClean="0">
                <a:ea typeface="SimSun" pitchFamily="2" charset="-122"/>
              </a:rPr>
              <a:t>fission – splitting in two, producing clones</a:t>
            </a:r>
            <a:endParaRPr lang="en-GB" altLang="en-US" dirty="0" smtClean="0">
              <a:ea typeface="ＭＳ Ｐゴシック" pitchFamily="34" charset="-128"/>
            </a:endParaRPr>
          </a:p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6257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3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259" grpId="0" animBg="1"/>
      <p:bldP spid="300" grpId="0" animBg="1"/>
      <p:bldP spid="313" grpId="0" uiExpand="1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z="2800" dirty="0">
                <a:ea typeface="SimSun" pitchFamily="2" charset="-122"/>
              </a:rPr>
              <a:t>Frequency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5183188" cy="1425575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smtClean="0">
                <a:ea typeface="SimSun" pitchFamily="2" charset="-122"/>
              </a:rPr>
              <a:t>Very wide range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Daily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Seasonal/episodic</a:t>
            </a:r>
          </a:p>
          <a:p>
            <a:pPr lvl="1"/>
            <a:r>
              <a:rPr lang="en-GB" altLang="zh-CN" smtClean="0">
                <a:ea typeface="SimSun" pitchFamily="2" charset="-122"/>
              </a:rPr>
              <a:t>Once in a lifetime </a:t>
            </a:r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394325" y="1517650"/>
            <a:ext cx="3368675" cy="2525713"/>
            <a:chOff x="3398" y="956"/>
            <a:chExt cx="2122" cy="1591"/>
          </a:xfrm>
        </p:grpSpPr>
        <p:pic>
          <p:nvPicPr>
            <p:cNvPr id="6" name="Picture 19" descr="8003698938_0df456623b_o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" y="956"/>
              <a:ext cx="2122" cy="1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3500" y="2361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9" name="Group 27"/>
          <p:cNvGrpSpPr>
            <a:grpSpLocks/>
          </p:cNvGrpSpPr>
          <p:nvPr/>
        </p:nvGrpSpPr>
        <p:grpSpPr bwMode="auto">
          <a:xfrm>
            <a:off x="4268788" y="4151313"/>
            <a:ext cx="3289300" cy="2468562"/>
            <a:chOff x="2689" y="2615"/>
            <a:chExt cx="2072" cy="1555"/>
          </a:xfrm>
        </p:grpSpPr>
        <p:pic>
          <p:nvPicPr>
            <p:cNvPr id="10" name="Picture 22" descr="IMG_165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" y="2615"/>
              <a:ext cx="2072" cy="1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3"/>
            <p:cNvSpPr txBox="1">
              <a:spLocks noChangeArrowheads="1"/>
            </p:cNvSpPr>
            <p:nvPr/>
          </p:nvSpPr>
          <p:spPr bwMode="auto">
            <a:xfrm>
              <a:off x="2791" y="3982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2" name="Group 26"/>
          <p:cNvGrpSpPr>
            <a:grpSpLocks/>
          </p:cNvGrpSpPr>
          <p:nvPr/>
        </p:nvGrpSpPr>
        <p:grpSpPr bwMode="auto">
          <a:xfrm>
            <a:off x="501650" y="3987800"/>
            <a:ext cx="3300413" cy="2513013"/>
            <a:chOff x="316" y="2512"/>
            <a:chExt cx="2079" cy="1583"/>
          </a:xfrm>
        </p:grpSpPr>
        <p:pic>
          <p:nvPicPr>
            <p:cNvPr id="13" name="Picture 24" descr="Octopus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" y="2512"/>
              <a:ext cx="2079" cy="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25"/>
            <p:cNvSpPr txBox="1">
              <a:spLocks noChangeArrowheads="1"/>
            </p:cNvSpPr>
            <p:nvPr/>
          </p:nvSpPr>
          <p:spPr bwMode="auto">
            <a:xfrm>
              <a:off x="1321" y="3917"/>
              <a:ext cx="1018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albert kok Wikimedia Commons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878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z="2800" dirty="0">
                <a:ea typeface="SimSun" pitchFamily="2" charset="-122"/>
              </a:rPr>
              <a:t>Gender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13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377156"/>
            <a:ext cx="5183188" cy="16696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zh-CN" dirty="0" smtClean="0">
                <a:ea typeface="SimSun" pitchFamily="2" charset="-122"/>
              </a:rPr>
              <a:t>Single sex</a:t>
            </a:r>
          </a:p>
          <a:p>
            <a:pPr lvl="1"/>
            <a:r>
              <a:rPr lang="en-GB" altLang="zh-CN" dirty="0" smtClean="0">
                <a:ea typeface="SimSun" pitchFamily="2" charset="-122"/>
              </a:rPr>
              <a:t>Hermaphrodites</a:t>
            </a:r>
          </a:p>
          <a:p>
            <a:pPr lvl="1"/>
            <a:r>
              <a:rPr lang="en-GB" altLang="zh-CN" dirty="0" smtClean="0">
                <a:ea typeface="SimSun" pitchFamily="2" charset="-122"/>
              </a:rPr>
              <a:t>Sex changers</a:t>
            </a:r>
          </a:p>
          <a:p>
            <a:pPr lvl="1"/>
            <a:r>
              <a:rPr lang="en-GB" altLang="zh-CN" dirty="0" smtClean="0">
                <a:ea typeface="SimSun" pitchFamily="2" charset="-122"/>
              </a:rPr>
              <a:t>Dual sex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6972301" y="4391025"/>
            <a:ext cx="1981200" cy="1279525"/>
            <a:chOff x="1674" y="1643"/>
            <a:chExt cx="1248" cy="806"/>
          </a:xfrm>
        </p:grpSpPr>
        <p:pic>
          <p:nvPicPr>
            <p:cNvPr id="6" name="Picture 11" descr="Flatworm_sex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4" y="1643"/>
              <a:ext cx="1248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731" y="1658"/>
              <a:ext cx="114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Nico Michiels Wikimedia Commons</a:t>
              </a:r>
            </a:p>
          </p:txBody>
        </p:sp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6999288" y="1100138"/>
            <a:ext cx="1824038" cy="1374775"/>
            <a:chOff x="4358" y="989"/>
            <a:chExt cx="1149" cy="866"/>
          </a:xfrm>
        </p:grpSpPr>
        <p:pic>
          <p:nvPicPr>
            <p:cNvPr id="10" name="Picture 15" descr="IMG_168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8" y="989"/>
              <a:ext cx="1149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4929" y="1719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2" name="Group 20"/>
          <p:cNvGrpSpPr>
            <a:grpSpLocks/>
          </p:cNvGrpSpPr>
          <p:nvPr/>
        </p:nvGrpSpPr>
        <p:grpSpPr bwMode="auto">
          <a:xfrm>
            <a:off x="4694238" y="2640013"/>
            <a:ext cx="2030413" cy="1379537"/>
            <a:chOff x="2895" y="1944"/>
            <a:chExt cx="1279" cy="869"/>
          </a:xfrm>
        </p:grpSpPr>
        <p:pic>
          <p:nvPicPr>
            <p:cNvPr id="13" name="Picture 13" descr="1024px-Cuckoo_Wrasse_Female_1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" y="1944"/>
              <a:ext cx="1279" cy="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3053" y="2659"/>
              <a:ext cx="100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Aharrygill Wikimedia Commons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6927851" y="2635250"/>
            <a:ext cx="2011362" cy="1384300"/>
            <a:chOff x="4313" y="1956"/>
            <a:chExt cx="1267" cy="872"/>
          </a:xfrm>
        </p:grpSpPr>
        <p:pic>
          <p:nvPicPr>
            <p:cNvPr id="16" name="Picture 14" descr="Cuckoo_wrasse_male_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" y="1956"/>
              <a:ext cx="1267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4456" y="2669"/>
              <a:ext cx="100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Aharrygill Wikimedia Commons</a:t>
              </a:r>
            </a:p>
          </p:txBody>
        </p:sp>
      </p:grpSp>
      <p:grpSp>
        <p:nvGrpSpPr>
          <p:cNvPr id="18" name="Group 25"/>
          <p:cNvGrpSpPr>
            <a:grpSpLocks/>
          </p:cNvGrpSpPr>
          <p:nvPr/>
        </p:nvGrpSpPr>
        <p:grpSpPr bwMode="auto">
          <a:xfrm>
            <a:off x="4921251" y="4370388"/>
            <a:ext cx="1795462" cy="1346200"/>
            <a:chOff x="3049" y="3049"/>
            <a:chExt cx="1131" cy="848"/>
          </a:xfrm>
        </p:grpSpPr>
        <p:pic>
          <p:nvPicPr>
            <p:cNvPr id="19" name="Picture 23" descr="8009742417_e7652fa271_o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" y="3049"/>
              <a:ext cx="1131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3526" y="3732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787400" y="3557588"/>
            <a:ext cx="3214688" cy="3081337"/>
            <a:chOff x="496" y="2241"/>
            <a:chExt cx="2025" cy="1941"/>
          </a:xfrm>
        </p:grpSpPr>
        <p:grpSp>
          <p:nvGrpSpPr>
            <p:cNvPr id="22" name="Group 25"/>
            <p:cNvGrpSpPr>
              <a:grpSpLocks/>
            </p:cNvGrpSpPr>
            <p:nvPr/>
          </p:nvGrpSpPr>
          <p:grpSpPr bwMode="auto">
            <a:xfrm>
              <a:off x="496" y="2241"/>
              <a:ext cx="2025" cy="1941"/>
              <a:chOff x="544" y="2129"/>
              <a:chExt cx="2025" cy="1941"/>
            </a:xfrm>
          </p:grpSpPr>
          <p:pic>
            <p:nvPicPr>
              <p:cNvPr id="24" name="Picture 19" descr="382542961_3b6979984e_o(1)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" y="2184"/>
                <a:ext cx="1696" cy="1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544" y="2129"/>
                <a:ext cx="2025" cy="1941"/>
                <a:chOff x="544" y="2129"/>
                <a:chExt cx="2025" cy="1941"/>
              </a:xfrm>
            </p:grpSpPr>
            <p:sp>
              <p:nvSpPr>
                <p:cNvPr id="26" name="AutoShape 20"/>
                <p:cNvSpPr>
                  <a:spLocks noChangeArrowheads="1"/>
                </p:cNvSpPr>
                <p:nvPr/>
              </p:nvSpPr>
              <p:spPr bwMode="auto">
                <a:xfrm>
                  <a:off x="592" y="3040"/>
                  <a:ext cx="1112" cy="92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AutoShape 21"/>
                <p:cNvSpPr>
                  <a:spLocks noChangeArrowheads="1"/>
                </p:cNvSpPr>
                <p:nvPr/>
              </p:nvSpPr>
              <p:spPr bwMode="auto">
                <a:xfrm rot="-5400000" flipH="1" flipV="1">
                  <a:off x="456" y="2248"/>
                  <a:ext cx="1208" cy="1032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AutoShape 22"/>
                <p:cNvSpPr>
                  <a:spLocks noChangeArrowheads="1"/>
                </p:cNvSpPr>
                <p:nvPr/>
              </p:nvSpPr>
              <p:spPr bwMode="auto">
                <a:xfrm flipH="1" flipV="1">
                  <a:off x="1457" y="2129"/>
                  <a:ext cx="1112" cy="92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AutoShape 23"/>
                <p:cNvSpPr>
                  <a:spLocks noChangeArrowheads="1"/>
                </p:cNvSpPr>
                <p:nvPr/>
              </p:nvSpPr>
              <p:spPr bwMode="auto">
                <a:xfrm rot="16200000">
                  <a:off x="1482" y="3050"/>
                  <a:ext cx="1200" cy="840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23" name="Text Box 26"/>
            <p:cNvSpPr txBox="1">
              <a:spLocks noChangeArrowheads="1"/>
            </p:cNvSpPr>
            <p:nvPr/>
          </p:nvSpPr>
          <p:spPr bwMode="auto">
            <a:xfrm>
              <a:off x="1308" y="3861"/>
              <a:ext cx="60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/>
                <a:t>Christopher Bulle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2422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Life cycle complexity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799" y="1400174"/>
            <a:ext cx="4363013" cy="337528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Simple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Adult  </a:t>
            </a:r>
            <a:r>
              <a:rPr lang="en-GB" altLang="en-US" dirty="0" smtClean="0">
                <a:latin typeface="Wingdings" pitchFamily="2" charset="2"/>
                <a:ea typeface="ＭＳ Ｐゴシック" pitchFamily="34" charset="-128"/>
              </a:rPr>
              <a:t>è </a:t>
            </a:r>
            <a:r>
              <a:rPr lang="en-GB" altLang="en-US" dirty="0" smtClean="0">
                <a:ea typeface="ＭＳ Ｐゴシック" pitchFamily="34" charset="-128"/>
              </a:rPr>
              <a:t>juvenile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Example: bladder wrack</a:t>
            </a:r>
          </a:p>
          <a:p>
            <a:r>
              <a:rPr lang="en-GB" altLang="en-US" dirty="0" smtClean="0"/>
              <a:t>Complex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Adult  </a:t>
            </a:r>
            <a:r>
              <a:rPr lang="en-GB" altLang="en-US" dirty="0" smtClean="0">
                <a:latin typeface="Wingdings" pitchFamily="2" charset="2"/>
                <a:ea typeface="ＭＳ Ｐゴシック" pitchFamily="34" charset="-128"/>
              </a:rPr>
              <a:t>è </a:t>
            </a:r>
            <a:r>
              <a:rPr lang="en-GB" altLang="en-US" dirty="0" smtClean="0">
                <a:ea typeface="ＭＳ Ｐゴシック" pitchFamily="34" charset="-128"/>
              </a:rPr>
              <a:t>one or more intermediate stages  </a:t>
            </a:r>
            <a:r>
              <a:rPr lang="en-GB" altLang="en-US" dirty="0" smtClean="0">
                <a:latin typeface="Wingdings" pitchFamily="2" charset="2"/>
                <a:ea typeface="ＭＳ Ｐゴシック" pitchFamily="34" charset="-128"/>
              </a:rPr>
              <a:t>è </a:t>
            </a:r>
            <a:r>
              <a:rPr lang="en-GB" altLang="en-US" dirty="0" smtClean="0">
                <a:ea typeface="ＭＳ Ｐゴシック" pitchFamily="34" charset="-128"/>
              </a:rPr>
              <a:t>juvenile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Example: jellyfish</a:t>
            </a:r>
          </a:p>
          <a:p>
            <a:pPr lvl="1"/>
            <a:endParaRPr lang="en-GB" altLang="en-US" dirty="0" smtClean="0">
              <a:ea typeface="ＭＳ Ｐゴシック" pitchFamily="34" charset="-128"/>
            </a:endParaRPr>
          </a:p>
        </p:txBody>
      </p:sp>
      <p:pic>
        <p:nvPicPr>
          <p:cNvPr id="5" name="Picture 2" descr="F:\Zan's Photos\Canons\Website Images\Web edits\aureli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275" y="4437063"/>
            <a:ext cx="24288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/>
          <p:cNvGrpSpPr>
            <a:grpSpLocks noChangeAspect="1"/>
          </p:cNvGrpSpPr>
          <p:nvPr/>
        </p:nvGrpSpPr>
        <p:grpSpPr bwMode="auto">
          <a:xfrm>
            <a:off x="4664075" y="3013869"/>
            <a:ext cx="4191000" cy="2930525"/>
            <a:chOff x="4447" y="754"/>
            <a:chExt cx="1427" cy="998"/>
          </a:xfrm>
        </p:grpSpPr>
        <p:pic>
          <p:nvPicPr>
            <p:cNvPr id="8" name="Picture 9" descr="lifecyclepic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" y="754"/>
              <a:ext cx="142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0"/>
            <p:cNvSpPr txBox="1">
              <a:spLocks noChangeAspect="1" noChangeArrowheads="1"/>
            </p:cNvSpPr>
            <p:nvPr/>
          </p:nvSpPr>
          <p:spPr bwMode="auto">
            <a:xfrm>
              <a:off x="4578" y="1552"/>
              <a:ext cx="36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© 2011 Ben Harris</a:t>
              </a:r>
              <a:r>
                <a:rPr lang="en-GB" altLang="en-US"/>
                <a:t> </a:t>
              </a: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872287" y="2691606"/>
            <a:ext cx="2135188" cy="3179763"/>
            <a:chOff x="4258" y="1900"/>
            <a:chExt cx="1345" cy="2003"/>
          </a:xfrm>
        </p:grpSpPr>
        <p:pic>
          <p:nvPicPr>
            <p:cNvPr id="11" name="Picture 4" descr="Schleiden-meduse-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8" y="1900"/>
              <a:ext cx="1345" cy="2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545" y="3757"/>
              <a:ext cx="71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NOAA Photo Library </a:t>
              </a:r>
            </a:p>
          </p:txBody>
        </p:sp>
      </p:grp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3213100" y="4279900"/>
            <a:ext cx="3048000" cy="2286000"/>
            <a:chOff x="2024" y="2696"/>
            <a:chExt cx="1920" cy="1440"/>
          </a:xfrm>
        </p:grpSpPr>
        <p:pic>
          <p:nvPicPr>
            <p:cNvPr id="14" name="Picture 14" descr="b09_384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" y="2696"/>
              <a:ext cx="1920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2657" y="3949"/>
              <a:ext cx="60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5910262" y="1261269"/>
            <a:ext cx="2616200" cy="1658937"/>
            <a:chOff x="3652" y="999"/>
            <a:chExt cx="1648" cy="1045"/>
          </a:xfrm>
        </p:grpSpPr>
        <p:pic>
          <p:nvPicPr>
            <p:cNvPr id="17" name="Picture 7" descr="Fucus_vesiculosus_Wale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" y="999"/>
              <a:ext cx="1648" cy="1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4784" y="1842"/>
              <a:ext cx="41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/>
                <a:t>Stemonitis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5567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Longevity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15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739775" y="5302251"/>
            <a:ext cx="7693025" cy="493712"/>
            <a:chOff x="466" y="3433"/>
            <a:chExt cx="4846" cy="311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607" y="3517"/>
              <a:ext cx="45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66" y="3552"/>
              <a:ext cx="27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.01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394" y="3552"/>
              <a:ext cx="2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.1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321" y="3552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1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192" y="3552"/>
              <a:ext cx="2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10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4072" y="3552"/>
              <a:ext cx="3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100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948" y="3552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/>
                <a:t>1000</a:t>
              </a: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607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511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416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320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225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5130" y="3433"/>
              <a:ext cx="0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3433763" y="5940426"/>
            <a:ext cx="2257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/>
              <a:t>Lifespan in years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7472363" y="4848226"/>
            <a:ext cx="1082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993300"/>
                </a:solidFill>
              </a:rPr>
              <a:t>Coral reef</a:t>
            </a:r>
            <a:r>
              <a:rPr lang="en-GB" altLang="en-US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6183313" y="4006851"/>
            <a:ext cx="647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/>
              <a:t>Maerl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3954463" y="2960688"/>
            <a:ext cx="1266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accent1"/>
                </a:solidFill>
              </a:rPr>
              <a:t>Cushion star</a:t>
            </a: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6167438" y="3646488"/>
            <a:ext cx="657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/>
              <a:t>Skate</a:t>
            </a: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4986338" y="2752726"/>
            <a:ext cx="814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00FF"/>
                </a:solidFill>
              </a:rPr>
              <a:t>Scallop</a:t>
            </a: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4090988" y="3265488"/>
            <a:ext cx="10620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accent1"/>
                </a:solidFill>
              </a:rPr>
              <a:t>Periwinkle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4216400" y="3551238"/>
            <a:ext cx="815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accent1"/>
                </a:solidFill>
              </a:rPr>
              <a:t>Scampi</a:t>
            </a: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5130800" y="3730626"/>
            <a:ext cx="568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00FF"/>
                </a:solidFill>
              </a:rPr>
              <a:t>Kelp</a:t>
            </a: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4645818" y="4106863"/>
            <a:ext cx="13319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 dirty="0">
                <a:solidFill>
                  <a:srgbClr val="0000FF"/>
                </a:solidFill>
              </a:rPr>
              <a:t>Plumose anemone</a:t>
            </a: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5176838" y="1989138"/>
            <a:ext cx="113506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8000"/>
                </a:solidFill>
              </a:rPr>
              <a:t>Dead men’s finger</a:t>
            </a: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095625" y="3813176"/>
            <a:ext cx="12874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Star ascidian</a:t>
            </a:r>
          </a:p>
        </p:txBody>
      </p:sp>
      <p:sp>
        <p:nvSpPr>
          <p:cNvPr id="31" name="Text Box 32"/>
          <p:cNvSpPr txBox="1">
            <a:spLocks noChangeArrowheads="1"/>
          </p:cNvSpPr>
          <p:nvPr/>
        </p:nvSpPr>
        <p:spPr bwMode="auto">
          <a:xfrm>
            <a:off x="3200400" y="4129088"/>
            <a:ext cx="981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Tubularia</a:t>
            </a:r>
          </a:p>
        </p:txBody>
      </p:sp>
      <p:sp>
        <p:nvSpPr>
          <p:cNvPr id="32" name="Text Box 33"/>
          <p:cNvSpPr txBox="1">
            <a:spLocks noChangeArrowheads="1"/>
          </p:cNvSpPr>
          <p:nvPr/>
        </p:nvSpPr>
        <p:spPr bwMode="auto">
          <a:xfrm>
            <a:off x="3719513" y="4395788"/>
            <a:ext cx="1071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hlink"/>
                </a:solidFill>
              </a:rPr>
              <a:t>Brittle star</a:t>
            </a:r>
          </a:p>
        </p:txBody>
      </p:sp>
      <p:sp>
        <p:nvSpPr>
          <p:cNvPr id="33" name="Text Box 34"/>
          <p:cNvSpPr txBox="1">
            <a:spLocks noChangeArrowheads="1"/>
          </p:cNvSpPr>
          <p:nvPr/>
        </p:nvSpPr>
        <p:spPr bwMode="auto">
          <a:xfrm>
            <a:off x="3816350" y="4797426"/>
            <a:ext cx="833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hlink"/>
                </a:solidFill>
              </a:rPr>
              <a:t>Sponge</a:t>
            </a:r>
          </a:p>
        </p:txBody>
      </p:sp>
      <p:sp>
        <p:nvSpPr>
          <p:cNvPr id="34" name="Text Box 35"/>
          <p:cNvSpPr txBox="1">
            <a:spLocks noChangeArrowheads="1"/>
          </p:cNvSpPr>
          <p:nvPr/>
        </p:nvSpPr>
        <p:spPr bwMode="auto">
          <a:xfrm>
            <a:off x="5311775" y="4684713"/>
            <a:ext cx="842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8000"/>
                </a:solidFill>
              </a:rPr>
              <a:t>Dolphin</a:t>
            </a:r>
          </a:p>
        </p:txBody>
      </p:sp>
      <p:sp>
        <p:nvSpPr>
          <p:cNvPr id="35" name="Text Box 36"/>
          <p:cNvSpPr txBox="1">
            <a:spLocks noChangeArrowheads="1"/>
          </p:cNvSpPr>
          <p:nvPr/>
        </p:nvSpPr>
        <p:spPr bwMode="auto">
          <a:xfrm>
            <a:off x="5559425" y="1498601"/>
            <a:ext cx="814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/>
              <a:t>Sea fan</a:t>
            </a:r>
          </a:p>
        </p:txBody>
      </p:sp>
      <p:sp>
        <p:nvSpPr>
          <p:cNvPr id="36" name="Text Box 37"/>
          <p:cNvSpPr txBox="1">
            <a:spLocks noChangeArrowheads="1"/>
          </p:cNvSpPr>
          <p:nvPr/>
        </p:nvSpPr>
        <p:spPr bwMode="auto">
          <a:xfrm>
            <a:off x="1338263" y="4529138"/>
            <a:ext cx="158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bg2"/>
                </a:solidFill>
              </a:rPr>
              <a:t>Plankton bloom</a:t>
            </a:r>
            <a:r>
              <a:rPr lang="en-GB" altLang="en-US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37" name="Text Box 38"/>
          <p:cNvSpPr txBox="1">
            <a:spLocks noChangeArrowheads="1"/>
          </p:cNvSpPr>
          <p:nvPr/>
        </p:nvSpPr>
        <p:spPr bwMode="auto">
          <a:xfrm>
            <a:off x="339725" y="4845051"/>
            <a:ext cx="1308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/>
              <a:t>Phytoplankton</a:t>
            </a: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5272088" y="3100388"/>
            <a:ext cx="10842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8000"/>
                </a:solidFill>
              </a:rPr>
              <a:t>Dahlia anemone</a:t>
            </a: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3432175" y="6305551"/>
            <a:ext cx="2274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chemeClr val="accent1"/>
                </a:solidFill>
              </a:rPr>
              <a:t>* assembly, not individuals</a:t>
            </a:r>
          </a:p>
        </p:txBody>
      </p:sp>
      <p:pic>
        <p:nvPicPr>
          <p:cNvPr id="40" name="Picture 6" descr="http://1.bp.blogspot.com/-BVnb4f2ayoU/TaMrITqzE2I/AAAAAAAAB70/6QR041cZF88/s400/plankton+bloo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1888" y="3235326"/>
            <a:ext cx="172402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4"/>
          <p:cNvGrpSpPr>
            <a:grpSpLocks/>
          </p:cNvGrpSpPr>
          <p:nvPr/>
        </p:nvGrpSpPr>
        <p:grpSpPr bwMode="auto">
          <a:xfrm>
            <a:off x="6405563" y="1433513"/>
            <a:ext cx="2246312" cy="1684338"/>
            <a:chOff x="4035" y="996"/>
            <a:chExt cx="1415" cy="1061"/>
          </a:xfrm>
        </p:grpSpPr>
        <p:pic>
          <p:nvPicPr>
            <p:cNvPr id="42" name="Picture 42" descr="8009740449_f109893a09_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5" y="996"/>
              <a:ext cx="1415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4829" y="1883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sp>
        <p:nvSpPr>
          <p:cNvPr id="44" name="TextBox 41"/>
          <p:cNvSpPr txBox="1">
            <a:spLocks noChangeArrowheads="1"/>
          </p:cNvSpPr>
          <p:nvPr/>
        </p:nvSpPr>
        <p:spPr bwMode="auto">
          <a:xfrm>
            <a:off x="6292850" y="4335463"/>
            <a:ext cx="833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/>
              <a:t>Lobster</a:t>
            </a:r>
          </a:p>
        </p:txBody>
      </p:sp>
      <p:sp>
        <p:nvSpPr>
          <p:cNvPr id="45" name="AutoShape 43"/>
          <p:cNvSpPr>
            <a:spLocks noChangeArrowheads="1"/>
          </p:cNvSpPr>
          <p:nvPr/>
        </p:nvSpPr>
        <p:spPr bwMode="auto">
          <a:xfrm>
            <a:off x="8013700" y="5740401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993300"/>
          </a:solidFill>
          <a:ln w="9525" algn="ctr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6" name="AutoShape 44"/>
          <p:cNvSpPr>
            <a:spLocks noChangeArrowheads="1"/>
          </p:cNvSpPr>
          <p:nvPr/>
        </p:nvSpPr>
        <p:spPr bwMode="auto">
          <a:xfrm>
            <a:off x="5945188" y="5738813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7" name="AutoShape 45"/>
          <p:cNvSpPr>
            <a:spLocks noChangeArrowheads="1"/>
          </p:cNvSpPr>
          <p:nvPr/>
        </p:nvSpPr>
        <p:spPr bwMode="auto">
          <a:xfrm>
            <a:off x="5603875" y="5738813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 algn="ctr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8" name="AutoShape 46"/>
          <p:cNvSpPr>
            <a:spLocks noChangeArrowheads="1"/>
          </p:cNvSpPr>
          <p:nvPr/>
        </p:nvSpPr>
        <p:spPr bwMode="auto">
          <a:xfrm>
            <a:off x="5224463" y="5738813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9" name="AutoShape 47"/>
          <p:cNvSpPr>
            <a:spLocks noChangeArrowheads="1"/>
          </p:cNvSpPr>
          <p:nvPr/>
        </p:nvSpPr>
        <p:spPr bwMode="auto">
          <a:xfrm>
            <a:off x="4540250" y="5740401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0" name="AutoShape 48"/>
          <p:cNvSpPr>
            <a:spLocks noChangeArrowheads="1"/>
          </p:cNvSpPr>
          <p:nvPr/>
        </p:nvSpPr>
        <p:spPr bwMode="auto">
          <a:xfrm>
            <a:off x="4110038" y="5738813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1" name="AutoShape 49"/>
          <p:cNvSpPr>
            <a:spLocks noChangeArrowheads="1"/>
          </p:cNvSpPr>
          <p:nvPr/>
        </p:nvSpPr>
        <p:spPr bwMode="auto">
          <a:xfrm>
            <a:off x="3667125" y="5740401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2" name="AutoShape 50"/>
          <p:cNvSpPr>
            <a:spLocks noChangeArrowheads="1"/>
          </p:cNvSpPr>
          <p:nvPr/>
        </p:nvSpPr>
        <p:spPr bwMode="auto">
          <a:xfrm>
            <a:off x="2233613" y="5740401"/>
            <a:ext cx="304800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280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4" grpId="0"/>
      <p:bldP spid="45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Environmental variables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16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3" descr="8623181696_759941eb81_oe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2288" y="1384300"/>
            <a:ext cx="2195512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Naruto_Whirlpools_taken_4-21-200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7425" y="1600200"/>
            <a:ext cx="30734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528606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Variables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Light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Nutrients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Currents &amp; waves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Salinity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Dissolved gases 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Temperature</a:t>
            </a:r>
          </a:p>
          <a:p>
            <a:r>
              <a:rPr lang="en-GB" altLang="en-US" dirty="0" smtClean="0"/>
              <a:t>Geography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Latitude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Seasonal variations</a:t>
            </a:r>
          </a:p>
          <a:p>
            <a:r>
              <a:rPr lang="en-GB" altLang="en-US" dirty="0" smtClean="0"/>
              <a:t>Habitats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Places to live</a:t>
            </a:r>
            <a:endParaRPr lang="en-GB" altLang="en-US" dirty="0" smtClean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056063" y="3300413"/>
            <a:ext cx="15700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800" i="1">
                <a:solidFill>
                  <a:schemeClr val="bg1"/>
                </a:solidFill>
              </a:rPr>
              <a:t>Hellbuny/Wikimedia Commons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237413" y="4035425"/>
            <a:ext cx="9048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800" i="1">
                <a:solidFill>
                  <a:schemeClr val="bg1"/>
                </a:solidFill>
              </a:rPr>
              <a:t>J D Greenbaum</a:t>
            </a:r>
          </a:p>
        </p:txBody>
      </p:sp>
      <p:pic>
        <p:nvPicPr>
          <p:cNvPr id="10" name="Picture 11" descr="JNCChabitat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9350" y="3967163"/>
            <a:ext cx="31527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google_earth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8963" y="4516438"/>
            <a:ext cx="2047875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807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6" grpId="0" uiExpand="1" build="p" bldLvl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Seasonal cycles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17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4343400" cy="467820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dirty="0" smtClean="0"/>
              <a:t>Spring 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Increasing temperature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Increasing light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Lots of phytoplankton!</a:t>
            </a:r>
          </a:p>
          <a:p>
            <a:pPr>
              <a:lnSpc>
                <a:spcPct val="80000"/>
              </a:lnSpc>
            </a:pPr>
            <a:r>
              <a:rPr lang="en-GB" altLang="en-US" dirty="0" smtClean="0"/>
              <a:t>Summer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Plankton bloom diminishes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Dead plants and animals sink to seabed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Nutrients removed from surface</a:t>
            </a:r>
          </a:p>
          <a:p>
            <a:pPr>
              <a:lnSpc>
                <a:spcPct val="80000"/>
              </a:lnSpc>
            </a:pPr>
            <a:r>
              <a:rPr lang="en-GB" altLang="en-US" dirty="0" smtClean="0"/>
              <a:t>Autumn-Winter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Stormy weather mixes water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>
                <a:ea typeface="ＭＳ Ｐゴシック" pitchFamily="34" charset="-128"/>
              </a:rPr>
              <a:t>Nutrients brought back from seabed to surface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3513" y="1978025"/>
            <a:ext cx="3748087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4878388" y="3529013"/>
            <a:ext cx="4113212" cy="2693987"/>
            <a:chOff x="3169" y="2207"/>
            <a:chExt cx="2591" cy="1697"/>
          </a:xfrm>
        </p:grpSpPr>
        <p:pic>
          <p:nvPicPr>
            <p:cNvPr id="8" name="Picture 7" descr="Wea00816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9" y="2207"/>
              <a:ext cx="2591" cy="1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84" y="3707"/>
              <a:ext cx="298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NOAA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999038" y="1663700"/>
            <a:ext cx="3908425" cy="3070225"/>
            <a:chOff x="3149" y="1048"/>
            <a:chExt cx="2462" cy="1934"/>
          </a:xfrm>
        </p:grpSpPr>
        <p:pic>
          <p:nvPicPr>
            <p:cNvPr id="11" name="Picture 6" descr="Algal_bloom_20040615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9" y="1048"/>
              <a:ext cx="2462" cy="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261" y="2715"/>
              <a:ext cx="29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NASA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1648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Habitats – hard ground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18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74688" y="1600200"/>
            <a:ext cx="4343400" cy="32353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Boulder &amp; bedrock </a:t>
            </a:r>
          </a:p>
          <a:p>
            <a:r>
              <a:rPr lang="en-GB" altLang="en-US" smtClean="0"/>
              <a:t>Organisms live on or between the surfaces</a:t>
            </a:r>
          </a:p>
          <a:p>
            <a:r>
              <a:rPr lang="en-GB" altLang="en-US" smtClean="0"/>
              <a:t>Organisms are typically easy to see</a:t>
            </a:r>
          </a:p>
          <a:p>
            <a:r>
              <a:rPr lang="en-GB" altLang="en-US" smtClean="0"/>
              <a:t>Most common dive sites</a:t>
            </a:r>
          </a:p>
          <a:p>
            <a:r>
              <a:rPr lang="en-GB" altLang="en-US" smtClean="0"/>
              <a:t>Man-made – wrecks, bridges, walls, shotlines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4570413" y="4048125"/>
            <a:ext cx="1979612" cy="2638425"/>
            <a:chOff x="2879" y="2550"/>
            <a:chExt cx="1247" cy="1662"/>
          </a:xfrm>
        </p:grpSpPr>
        <p:pic>
          <p:nvPicPr>
            <p:cNvPr id="6" name="Picture 7" descr="DSC02247edps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9" y="2550"/>
              <a:ext cx="1247" cy="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3221" y="4055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6623050" y="1589088"/>
            <a:ext cx="2246313" cy="1684337"/>
            <a:chOff x="4172" y="1001"/>
            <a:chExt cx="1415" cy="1061"/>
          </a:xfrm>
        </p:grpSpPr>
        <p:pic>
          <p:nvPicPr>
            <p:cNvPr id="10" name="Picture 5" descr="8003696585_383e83faa4_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" y="1001"/>
              <a:ext cx="1415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191" y="1918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6630988" y="3430588"/>
            <a:ext cx="2246312" cy="1685925"/>
            <a:chOff x="4177" y="2161"/>
            <a:chExt cx="1415" cy="1062"/>
          </a:xfrm>
        </p:grpSpPr>
        <p:pic>
          <p:nvPicPr>
            <p:cNvPr id="13" name="Picture 6" descr="8003693943_f511f84e0f_o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7" y="2161"/>
              <a:ext cx="1415" cy="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4585" y="3082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7330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Habitats – soft ground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19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00075" y="1600200"/>
            <a:ext cx="3767209" cy="426014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Mobile &amp; unstable</a:t>
            </a:r>
          </a:p>
          <a:p>
            <a:r>
              <a:rPr lang="en-GB" altLang="en-US" dirty="0" smtClean="0"/>
              <a:t>Organisms typically burrowers</a:t>
            </a:r>
          </a:p>
          <a:p>
            <a:r>
              <a:rPr lang="en-GB" altLang="en-US" dirty="0" smtClean="0"/>
              <a:t>Sand or shale, coarse sediments</a:t>
            </a:r>
          </a:p>
          <a:p>
            <a:r>
              <a:rPr lang="en-GB" altLang="en-US" dirty="0" smtClean="0"/>
              <a:t>Muddy, fine sediments</a:t>
            </a:r>
          </a:p>
          <a:p>
            <a:r>
              <a:rPr lang="en-GB" altLang="en-US" dirty="0" smtClean="0"/>
              <a:t>Often flat &amp; apparently featureless</a:t>
            </a:r>
          </a:p>
          <a:p>
            <a:r>
              <a:rPr lang="en-GB" altLang="en-US" dirty="0" smtClean="0"/>
              <a:t>Often very rich habitats, but animals hidden in 3D 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648450" y="1495425"/>
            <a:ext cx="2224088" cy="1668463"/>
            <a:chOff x="4040" y="942"/>
            <a:chExt cx="1401" cy="1051"/>
          </a:xfrm>
        </p:grpSpPr>
        <p:pic>
          <p:nvPicPr>
            <p:cNvPr id="6" name="Picture 6" descr="Lugworm_cast,_Red_Wharf_Bay,_Isle_of_Anglesey_-_geograph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" y="942"/>
              <a:ext cx="1401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331" y="1805"/>
              <a:ext cx="60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GB" altLang="en-US" sz="800" i="1">
                  <a:solidFill>
                    <a:schemeClr val="bg1"/>
                  </a:solidFill>
                </a:rPr>
                <a:t> Keith Williamson</a:t>
              </a:r>
            </a:p>
          </p:txBody>
        </p:sp>
      </p:grpSp>
      <p:grpSp>
        <p:nvGrpSpPr>
          <p:cNvPr id="9" name="Group 21"/>
          <p:cNvGrpSpPr>
            <a:grpSpLocks/>
          </p:cNvGrpSpPr>
          <p:nvPr/>
        </p:nvGrpSpPr>
        <p:grpSpPr bwMode="auto">
          <a:xfrm>
            <a:off x="4210050" y="1522413"/>
            <a:ext cx="2325688" cy="1776412"/>
            <a:chOff x="2652" y="966"/>
            <a:chExt cx="1465" cy="1119"/>
          </a:xfrm>
        </p:grpSpPr>
        <p:pic>
          <p:nvPicPr>
            <p:cNvPr id="10" name="Picture 13" descr="8622079993_a2c29d76be_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2" y="966"/>
              <a:ext cx="1465" cy="1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0"/>
            <p:cNvSpPr txBox="1">
              <a:spLocks noChangeArrowheads="1"/>
            </p:cNvSpPr>
            <p:nvPr/>
          </p:nvSpPr>
          <p:spPr bwMode="auto">
            <a:xfrm>
              <a:off x="3125" y="1938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4867275" y="3611563"/>
            <a:ext cx="1828800" cy="2035175"/>
            <a:chOff x="3248" y="2284"/>
            <a:chExt cx="1152" cy="1282"/>
          </a:xfrm>
        </p:grpSpPr>
        <p:pic>
          <p:nvPicPr>
            <p:cNvPr id="13" name="Picture 14" descr="penpho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" y="2284"/>
              <a:ext cx="1152" cy="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3307" y="3417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5" name="Group 23"/>
          <p:cNvGrpSpPr>
            <a:grpSpLocks/>
          </p:cNvGrpSpPr>
          <p:nvPr/>
        </p:nvGrpSpPr>
        <p:grpSpPr bwMode="auto">
          <a:xfrm>
            <a:off x="6796088" y="3652838"/>
            <a:ext cx="2246312" cy="1684337"/>
            <a:chOff x="4513" y="1869"/>
            <a:chExt cx="1415" cy="1061"/>
          </a:xfrm>
        </p:grpSpPr>
        <p:pic>
          <p:nvPicPr>
            <p:cNvPr id="16" name="Picture 22" descr="8039826882_c372ee526f_o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1869"/>
              <a:ext cx="1415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5190" y="2721"/>
              <a:ext cx="57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425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Habitats – high and low energy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20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0075" y="1600200"/>
            <a:ext cx="3813175" cy="50783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High energy sites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High wave exposure or very strong tidal currents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Surfaces often covered in animals</a:t>
            </a:r>
          </a:p>
          <a:p>
            <a:r>
              <a:rPr lang="en-GB" altLang="en-US" sz="1800" dirty="0" smtClean="0"/>
              <a:t>Low energy sites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Sheltered from waves 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Weak tides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Rocks may be ‘mucky’ </a:t>
            </a:r>
          </a:p>
          <a:p>
            <a:r>
              <a:rPr lang="en-GB" altLang="en-US" sz="1800" dirty="0" smtClean="0"/>
              <a:t>Other habitat types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Open water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Biogenic</a:t>
            </a:r>
          </a:p>
          <a:p>
            <a:pPr lvl="1"/>
            <a:r>
              <a:rPr lang="en-GB" altLang="en-US" sz="1800" dirty="0" smtClean="0">
                <a:ea typeface="ＭＳ Ｐゴシック" pitchFamily="34" charset="-128"/>
              </a:rPr>
              <a:t>Seaweed and plant communities</a:t>
            </a:r>
            <a:endParaRPr lang="en-GB" altLang="en-US" sz="1800" dirty="0" smtClean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732588" y="986891"/>
            <a:ext cx="2220913" cy="1663700"/>
            <a:chOff x="4264" y="960"/>
            <a:chExt cx="1399" cy="1048"/>
          </a:xfrm>
        </p:grpSpPr>
        <p:pic>
          <p:nvPicPr>
            <p:cNvPr id="6" name="Picture 4" descr="PA280061_edited-1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" y="960"/>
              <a:ext cx="1399" cy="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4294" y="1871"/>
              <a:ext cx="56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R A Scarsbrook</a:t>
              </a:r>
            </a:p>
          </p:txBody>
        </p:sp>
      </p:grpSp>
      <p:grpSp>
        <p:nvGrpSpPr>
          <p:cNvPr id="9" name="Group 18"/>
          <p:cNvGrpSpPr>
            <a:grpSpLocks/>
          </p:cNvGrpSpPr>
          <p:nvPr/>
        </p:nvGrpSpPr>
        <p:grpSpPr bwMode="auto">
          <a:xfrm>
            <a:off x="4303713" y="3267075"/>
            <a:ext cx="2187575" cy="1641475"/>
            <a:chOff x="2711" y="2058"/>
            <a:chExt cx="1378" cy="1034"/>
          </a:xfrm>
        </p:grpSpPr>
        <p:pic>
          <p:nvPicPr>
            <p:cNvPr id="10" name="Picture 6" descr="7738495116_4c8fa9c739_o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" y="2058"/>
              <a:ext cx="1378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059" y="2955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2" name="Group 17"/>
          <p:cNvGrpSpPr>
            <a:grpSpLocks/>
          </p:cNvGrpSpPr>
          <p:nvPr/>
        </p:nvGrpSpPr>
        <p:grpSpPr bwMode="auto">
          <a:xfrm>
            <a:off x="4274344" y="1524000"/>
            <a:ext cx="2246312" cy="1684337"/>
            <a:chOff x="2801" y="961"/>
            <a:chExt cx="1415" cy="1061"/>
          </a:xfrm>
        </p:grpSpPr>
        <p:pic>
          <p:nvPicPr>
            <p:cNvPr id="13" name="Picture 5" descr="8039843522_134091a019_o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1" y="961"/>
              <a:ext cx="1415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3159" y="1869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600826" y="2723616"/>
            <a:ext cx="2357437" cy="2992438"/>
            <a:chOff x="4181" y="2054"/>
            <a:chExt cx="1485" cy="1885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1" y="2054"/>
              <a:ext cx="1485" cy="1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4635" y="3800"/>
              <a:ext cx="60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Rosanna Milligan</a:t>
              </a:r>
            </a:p>
          </p:txBody>
        </p:sp>
      </p:grpSp>
      <p:grpSp>
        <p:nvGrpSpPr>
          <p:cNvPr id="18" name="Group 21"/>
          <p:cNvGrpSpPr>
            <a:grpSpLocks/>
          </p:cNvGrpSpPr>
          <p:nvPr/>
        </p:nvGrpSpPr>
        <p:grpSpPr bwMode="auto">
          <a:xfrm>
            <a:off x="4305300" y="4970463"/>
            <a:ext cx="2200275" cy="1646237"/>
            <a:chOff x="2712" y="3131"/>
            <a:chExt cx="1386" cy="1037"/>
          </a:xfrm>
        </p:grpSpPr>
        <p:pic>
          <p:nvPicPr>
            <p:cNvPr id="19" name="Picture 19" descr="eelgrass_csweeti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2" y="3131"/>
              <a:ext cx="1386" cy="1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176" y="4022"/>
              <a:ext cx="44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C Sweeting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2784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Adaptation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21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>
          <a:xfrm>
            <a:off x="685800" y="1666875"/>
            <a:ext cx="4343400" cy="575285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Adaptation process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Evolution: survival of the fittest</a:t>
            </a:r>
          </a:p>
          <a:p>
            <a:r>
              <a:rPr lang="en-GB" altLang="en-US" sz="1800" dirty="0" smtClean="0"/>
              <a:t>Adaptation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Features that aid survival</a:t>
            </a:r>
          </a:p>
          <a:p>
            <a:r>
              <a:rPr lang="en-GB" altLang="en-US" sz="1800" dirty="0" smtClean="0"/>
              <a:t>Example: marine animals depend on eating other plants and animals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hunters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scavengers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filter feeders</a:t>
            </a:r>
          </a:p>
          <a:p>
            <a:pPr marL="819150" lvl="1"/>
            <a:r>
              <a:rPr lang="en-GB" altLang="en-US" sz="1800" dirty="0" smtClean="0">
                <a:ea typeface="ＭＳ Ｐゴシック" pitchFamily="34" charset="-128"/>
              </a:rPr>
              <a:t>Grazers</a:t>
            </a:r>
          </a:p>
          <a:p>
            <a:r>
              <a:rPr lang="en-GB" altLang="en-US" sz="1800" dirty="0" smtClean="0"/>
              <a:t>Reproduction and feeding styles are also adaptations</a:t>
            </a:r>
          </a:p>
          <a:p>
            <a:endParaRPr lang="en-GB" altLang="en-US" sz="1800" dirty="0" smtClean="0"/>
          </a:p>
          <a:p>
            <a:endParaRPr lang="en-GB" altLang="en-US" sz="1800" dirty="0" smtClean="0"/>
          </a:p>
        </p:txBody>
      </p:sp>
      <p:pic>
        <p:nvPicPr>
          <p:cNvPr id="34" name="Picture 8" descr="Charles_Darwin_by_Julia_Margaret_Cameron_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1350" y="1539875"/>
            <a:ext cx="1979613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15"/>
          <p:cNvGrpSpPr>
            <a:grpSpLocks/>
          </p:cNvGrpSpPr>
          <p:nvPr/>
        </p:nvGrpSpPr>
        <p:grpSpPr bwMode="auto">
          <a:xfrm>
            <a:off x="4881563" y="1531938"/>
            <a:ext cx="2032000" cy="1524000"/>
            <a:chOff x="3075" y="965"/>
            <a:chExt cx="1280" cy="960"/>
          </a:xfrm>
        </p:grpSpPr>
        <p:pic>
          <p:nvPicPr>
            <p:cNvPr id="36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5" y="965"/>
              <a:ext cx="1280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27"/>
            <p:cNvSpPr txBox="1">
              <a:spLocks noChangeArrowheads="1"/>
            </p:cNvSpPr>
            <p:nvPr/>
          </p:nvSpPr>
          <p:spPr bwMode="auto">
            <a:xfrm>
              <a:off x="3227" y="1777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6994525" y="4170363"/>
            <a:ext cx="2027238" cy="1419225"/>
            <a:chOff x="937009" y="5235041"/>
            <a:chExt cx="2026539" cy="1418463"/>
          </a:xfrm>
        </p:grpSpPr>
        <p:pic>
          <p:nvPicPr>
            <p:cNvPr id="39" name="Picture 13" descr="Ansates-pellucida-01a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009" y="5235041"/>
              <a:ext cx="2026539" cy="141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12"/>
            <p:cNvSpPr txBox="1">
              <a:spLocks noChangeArrowheads="1"/>
            </p:cNvSpPr>
            <p:nvPr/>
          </p:nvSpPr>
          <p:spPr bwMode="auto">
            <a:xfrm>
              <a:off x="1029050" y="6435408"/>
              <a:ext cx="183351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800" i="1">
                  <a:solidFill>
                    <a:srgbClr val="FFFFFF"/>
                  </a:solidFill>
                </a:rPr>
                <a:t>Andy.Cowley/ Wikimedia Commons</a:t>
              </a:r>
            </a:p>
          </p:txBody>
        </p:sp>
      </p:grpSp>
      <p:pic>
        <p:nvPicPr>
          <p:cNvPr id="41" name="Picture 15" descr="metsen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25" y="4830763"/>
            <a:ext cx="21685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16"/>
          <p:cNvSpPr txBox="1">
            <a:spLocks noChangeArrowheads="1"/>
          </p:cNvSpPr>
          <p:nvPr/>
        </p:nvSpPr>
        <p:spPr bwMode="auto">
          <a:xfrm>
            <a:off x="5324475" y="6118225"/>
            <a:ext cx="965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800" i="1">
                <a:solidFill>
                  <a:srgbClr val="FFFFFF"/>
                </a:solidFill>
              </a:rPr>
              <a:t>©Bernard Picton</a:t>
            </a:r>
          </a:p>
        </p:txBody>
      </p:sp>
      <p:grpSp>
        <p:nvGrpSpPr>
          <p:cNvPr id="43" name="Group 18"/>
          <p:cNvGrpSpPr>
            <a:grpSpLocks/>
          </p:cNvGrpSpPr>
          <p:nvPr/>
        </p:nvGrpSpPr>
        <p:grpSpPr bwMode="auto">
          <a:xfrm>
            <a:off x="4879975" y="3194050"/>
            <a:ext cx="2022475" cy="1517650"/>
            <a:chOff x="3074" y="2012"/>
            <a:chExt cx="1274" cy="956"/>
          </a:xfrm>
        </p:grpSpPr>
        <p:pic>
          <p:nvPicPr>
            <p:cNvPr id="44" name="Picture 16" descr="8003695893_444131cef4_o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4" y="2012"/>
              <a:ext cx="1274" cy="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 Box 17"/>
            <p:cNvSpPr txBox="1">
              <a:spLocks noChangeArrowheads="1"/>
            </p:cNvSpPr>
            <p:nvPr/>
          </p:nvSpPr>
          <p:spPr bwMode="auto">
            <a:xfrm>
              <a:off x="3422" y="2803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46" name="Group 37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408" y="-4632"/>
            <a:chExt cx="5760" cy="3386"/>
          </a:xfrm>
        </p:grpSpPr>
        <p:sp>
          <p:nvSpPr>
            <p:cNvPr id="47" name="Rectangle 20"/>
            <p:cNvSpPr>
              <a:spLocks noChangeArrowheads="1"/>
            </p:cNvSpPr>
            <p:nvPr/>
          </p:nvSpPr>
          <p:spPr bwMode="auto">
            <a:xfrm>
              <a:off x="6408" y="-4632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4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4" y="-4610"/>
              <a:ext cx="4482" cy="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 Box 27"/>
            <p:cNvSpPr txBox="1">
              <a:spLocks noChangeArrowheads="1"/>
            </p:cNvSpPr>
            <p:nvPr/>
          </p:nvSpPr>
          <p:spPr bwMode="auto">
            <a:xfrm>
              <a:off x="10420" y="-1518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50" name="Group 39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833" y="0"/>
            <a:chExt cx="5760" cy="3386"/>
          </a:xfrm>
        </p:grpSpPr>
        <p:sp>
          <p:nvSpPr>
            <p:cNvPr id="51" name="Rectangle 23"/>
            <p:cNvSpPr>
              <a:spLocks noChangeArrowheads="1"/>
            </p:cNvSpPr>
            <p:nvPr/>
          </p:nvSpPr>
          <p:spPr bwMode="auto">
            <a:xfrm>
              <a:off x="6833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52" name="Picture 30" descr="8003695893_444131cef4_o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7" y="96"/>
              <a:ext cx="4246" cy="3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 Box 31"/>
            <p:cNvSpPr txBox="1">
              <a:spLocks noChangeArrowheads="1"/>
            </p:cNvSpPr>
            <p:nvPr/>
          </p:nvSpPr>
          <p:spPr bwMode="auto">
            <a:xfrm>
              <a:off x="11095" y="2988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54" name="Group 40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3162" y="0"/>
            <a:chExt cx="5760" cy="3386"/>
          </a:xfrm>
        </p:grpSpPr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13162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56" name="Picture 13" descr="Ansates-pellucida-01a.jp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87" y="52"/>
              <a:ext cx="4684" cy="3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Box 12"/>
            <p:cNvSpPr txBox="1">
              <a:spLocks noChangeArrowheads="1"/>
            </p:cNvSpPr>
            <p:nvPr/>
          </p:nvSpPr>
          <p:spPr bwMode="auto">
            <a:xfrm>
              <a:off x="17044" y="3137"/>
              <a:ext cx="113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800" i="1">
                  <a:solidFill>
                    <a:srgbClr val="FFFFFF"/>
                  </a:solidFill>
                </a:rPr>
                <a:t>Andy.Cowley/ Wikimedia Commons</a:t>
              </a:r>
            </a:p>
          </p:txBody>
        </p:sp>
      </p:grpSp>
      <p:grpSp>
        <p:nvGrpSpPr>
          <p:cNvPr id="58" name="Group 38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3059" y="-4485"/>
            <a:chExt cx="5760" cy="3386"/>
          </a:xfrm>
        </p:grpSpPr>
        <p:sp>
          <p:nvSpPr>
            <p:cNvPr id="59" name="Rectangle 25"/>
            <p:cNvSpPr>
              <a:spLocks noChangeArrowheads="1"/>
            </p:cNvSpPr>
            <p:nvPr/>
          </p:nvSpPr>
          <p:spPr bwMode="auto">
            <a:xfrm>
              <a:off x="13059" y="-4485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60" name="Picture 15" descr="metsen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9" y="-4452"/>
              <a:ext cx="4437" cy="3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Box 16"/>
            <p:cNvSpPr txBox="1">
              <a:spLocks noChangeArrowheads="1"/>
            </p:cNvSpPr>
            <p:nvPr/>
          </p:nvSpPr>
          <p:spPr bwMode="auto">
            <a:xfrm>
              <a:off x="17366" y="-1349"/>
              <a:ext cx="589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800" i="1">
                  <a:solidFill>
                    <a:srgbClr val="FFFFFF"/>
                  </a:solidFill>
                </a:rPr>
                <a:t>©Bernard Picton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5240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33" grpId="0" uiExpand="1" build="p" bldLvl="4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Adaptation - feeding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22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685800" y="1600200"/>
            <a:ext cx="4343400" cy="3316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smtClean="0">
                <a:ea typeface="SimSun" pitchFamily="2" charset="-122"/>
              </a:rPr>
              <a:t>Size doesn’t matter </a:t>
            </a:r>
          </a:p>
          <a:p>
            <a:r>
              <a:rPr lang="en-GB" altLang="zh-CN" smtClean="0">
                <a:ea typeface="SimSun" pitchFamily="2" charset="-122"/>
              </a:rPr>
              <a:t>Linking with other animals</a:t>
            </a:r>
          </a:p>
          <a:p>
            <a:pPr lvl="1">
              <a:spcBef>
                <a:spcPct val="100000"/>
              </a:spcBef>
            </a:pPr>
            <a:r>
              <a:rPr lang="en-GB" altLang="zh-CN" smtClean="0">
                <a:ea typeface="SimSun" pitchFamily="2" charset="-122"/>
              </a:rPr>
              <a:t>Win-win</a:t>
            </a:r>
          </a:p>
          <a:p>
            <a:pPr lvl="1">
              <a:spcBef>
                <a:spcPct val="100000"/>
              </a:spcBef>
            </a:pPr>
            <a:r>
              <a:rPr lang="en-GB" altLang="zh-CN" smtClean="0">
                <a:ea typeface="SimSun" pitchFamily="2" charset="-122"/>
              </a:rPr>
              <a:t>Home for life</a:t>
            </a:r>
          </a:p>
          <a:p>
            <a:pPr lvl="1">
              <a:spcBef>
                <a:spcPct val="100000"/>
              </a:spcBef>
            </a:pPr>
            <a:r>
              <a:rPr lang="en-GB" altLang="zh-CN" smtClean="0">
                <a:ea typeface="SimSun" pitchFamily="2" charset="-122"/>
              </a:rPr>
              <a:t>Animal on plant </a:t>
            </a:r>
          </a:p>
          <a:p>
            <a:pPr lvl="1">
              <a:spcBef>
                <a:spcPct val="100000"/>
              </a:spcBef>
              <a:spcAft>
                <a:spcPct val="100000"/>
              </a:spcAft>
            </a:pPr>
            <a:r>
              <a:rPr lang="en-GB" altLang="zh-CN" smtClean="0">
                <a:ea typeface="SimSun" pitchFamily="2" charset="-122"/>
              </a:rPr>
              <a:t>Plant on animal</a:t>
            </a:r>
            <a:endParaRPr lang="en-GB" altLang="en-US" smtClean="0">
              <a:ea typeface="ＭＳ Ｐゴシック" pitchFamily="34" charset="-128"/>
            </a:endParaRPr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4786313" y="2654300"/>
            <a:ext cx="1911350" cy="1427163"/>
            <a:chOff x="2344" y="1291"/>
            <a:chExt cx="1204" cy="899"/>
          </a:xfrm>
        </p:grpSpPr>
        <p:pic>
          <p:nvPicPr>
            <p:cNvPr id="6" name="Picture 20" descr="adacar_BP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1291"/>
              <a:ext cx="1199" cy="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21"/>
            <p:cNvSpPr txBox="1">
              <a:spLocks noChangeArrowheads="1"/>
            </p:cNvSpPr>
            <p:nvPr/>
          </p:nvSpPr>
          <p:spPr bwMode="auto">
            <a:xfrm>
              <a:off x="2344" y="2054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4791075" y="4176713"/>
            <a:ext cx="1903413" cy="1427162"/>
            <a:chOff x="4476" y="2004"/>
            <a:chExt cx="1199" cy="899"/>
          </a:xfrm>
        </p:grpSpPr>
        <p:pic>
          <p:nvPicPr>
            <p:cNvPr id="10" name="Picture 32" descr="dotpin_BP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" y="2004"/>
              <a:ext cx="1199" cy="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4607" y="2007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923925" y="5181600"/>
            <a:ext cx="1490663" cy="1050925"/>
            <a:chOff x="782" y="3480"/>
            <a:chExt cx="939" cy="662"/>
          </a:xfrm>
        </p:grpSpPr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813" y="4007"/>
              <a:ext cx="64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Havspappan/Flickr</a:t>
              </a:r>
            </a:p>
          </p:txBody>
        </p:sp>
        <p:grpSp>
          <p:nvGrpSpPr>
            <p:cNvPr id="14" name="Group 28"/>
            <p:cNvGrpSpPr>
              <a:grpSpLocks/>
            </p:cNvGrpSpPr>
            <p:nvPr/>
          </p:nvGrpSpPr>
          <p:grpSpPr bwMode="auto">
            <a:xfrm>
              <a:off x="782" y="3480"/>
              <a:ext cx="939" cy="658"/>
              <a:chOff x="4602" y="3219"/>
              <a:chExt cx="1005" cy="738"/>
            </a:xfrm>
          </p:grpSpPr>
          <p:pic>
            <p:nvPicPr>
              <p:cNvPr id="15" name="Picture 29" descr="sc0112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4" y="3219"/>
                <a:ext cx="963" cy="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27"/>
              <p:cNvSpPr txBox="1">
                <a:spLocks noChangeArrowheads="1"/>
              </p:cNvSpPr>
              <p:nvPr/>
            </p:nvSpPr>
            <p:spPr bwMode="auto">
              <a:xfrm>
                <a:off x="4602" y="3805"/>
                <a:ext cx="1005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eaLnBrk="0" hangingPunct="0"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GB" altLang="en-US" sz="800" i="1">
                    <a:solidFill>
                      <a:schemeClr val="bg1"/>
                    </a:solidFill>
                  </a:rPr>
                  <a:t>©Bernard Picton </a:t>
                </a:r>
              </a:p>
            </p:txBody>
          </p:sp>
        </p:grpSp>
      </p:grp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974725" y="6172200"/>
            <a:ext cx="1327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Naked sponge</a:t>
            </a:r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2663825" y="6172200"/>
            <a:ext cx="1022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With algae</a:t>
            </a:r>
          </a:p>
        </p:txBody>
      </p:sp>
      <p:grpSp>
        <p:nvGrpSpPr>
          <p:cNvPr id="19" name="Group 41"/>
          <p:cNvGrpSpPr>
            <a:grpSpLocks/>
          </p:cNvGrpSpPr>
          <p:nvPr/>
        </p:nvGrpSpPr>
        <p:grpSpPr bwMode="auto">
          <a:xfrm>
            <a:off x="2501900" y="5153025"/>
            <a:ext cx="1312863" cy="1054100"/>
            <a:chOff x="1776" y="3462"/>
            <a:chExt cx="827" cy="664"/>
          </a:xfrm>
        </p:grpSpPr>
        <p:pic>
          <p:nvPicPr>
            <p:cNvPr id="20" name="Picture 27" descr="Halichondria_panicea_on_boulder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3462"/>
              <a:ext cx="827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39"/>
            <p:cNvSpPr txBox="1">
              <a:spLocks noChangeArrowheads="1"/>
            </p:cNvSpPr>
            <p:nvPr/>
          </p:nvSpPr>
          <p:spPr bwMode="auto">
            <a:xfrm>
              <a:off x="1858" y="3991"/>
              <a:ext cx="64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GB" altLang="en-US" sz="800" i="1">
                  <a:solidFill>
                    <a:schemeClr val="bg1"/>
                  </a:solidFill>
                </a:rPr>
                <a:t>Havspappan/Flickr</a:t>
              </a:r>
            </a:p>
          </p:txBody>
        </p:sp>
      </p:grpSp>
      <p:pic>
        <p:nvPicPr>
          <p:cNvPr id="22" name="Picture 25" descr="world_on_a_kelp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1988" y="3367088"/>
            <a:ext cx="186372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35"/>
          <p:cNvGrpSpPr>
            <a:grpSpLocks/>
          </p:cNvGrpSpPr>
          <p:nvPr/>
        </p:nvGrpSpPr>
        <p:grpSpPr bwMode="auto">
          <a:xfrm>
            <a:off x="6938963" y="1639888"/>
            <a:ext cx="1903412" cy="1430337"/>
            <a:chOff x="3678" y="970"/>
            <a:chExt cx="1199" cy="901"/>
          </a:xfrm>
        </p:grpSpPr>
        <p:pic>
          <p:nvPicPr>
            <p:cNvPr id="24" name="Picture 26" descr="cetmax_BP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8" y="972"/>
              <a:ext cx="1199" cy="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3870" y="970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26" name="Group 69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5760" y="-4636"/>
            <a:chExt cx="5760" cy="3386"/>
          </a:xfrm>
        </p:grpSpPr>
        <p:sp>
          <p:nvSpPr>
            <p:cNvPr id="27" name="Rectangle 48"/>
            <p:cNvSpPr>
              <a:spLocks noChangeArrowheads="1"/>
            </p:cNvSpPr>
            <p:nvPr/>
          </p:nvSpPr>
          <p:spPr bwMode="auto">
            <a:xfrm>
              <a:off x="5760" y="-4636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28" name="Picture 26" descr="cetmax_BP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" y="-4564"/>
              <a:ext cx="4319" cy="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9596" y="-1590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0" name="Group 72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432" y="0"/>
            <a:chExt cx="5760" cy="3386"/>
          </a:xfrm>
        </p:grpSpPr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6432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2" name="Picture 25" descr="world_on_a_kelp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6" y="50"/>
              <a:ext cx="2197" cy="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Group 70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2027" y="-4965"/>
            <a:chExt cx="5760" cy="3386"/>
          </a:xfrm>
        </p:grpSpPr>
        <p:sp>
          <p:nvSpPr>
            <p:cNvPr id="34" name="Rectangle 47"/>
            <p:cNvSpPr>
              <a:spLocks noChangeArrowheads="1"/>
            </p:cNvSpPr>
            <p:nvPr/>
          </p:nvSpPr>
          <p:spPr bwMode="auto">
            <a:xfrm>
              <a:off x="12027" y="-4965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5" name="Picture 20" descr="adacar_BP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7" y="-4887"/>
              <a:ext cx="4319" cy="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21"/>
            <p:cNvSpPr txBox="1">
              <a:spLocks noChangeArrowheads="1"/>
            </p:cNvSpPr>
            <p:nvPr/>
          </p:nvSpPr>
          <p:spPr bwMode="auto">
            <a:xfrm>
              <a:off x="15968" y="-1988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7" name="Group 71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4074" y="-302"/>
            <a:chExt cx="5760" cy="3386"/>
          </a:xfrm>
        </p:grpSpPr>
        <p:sp>
          <p:nvSpPr>
            <p:cNvPr id="38" name="Rectangle 46"/>
            <p:cNvSpPr>
              <a:spLocks noChangeArrowheads="1"/>
            </p:cNvSpPr>
            <p:nvPr/>
          </p:nvSpPr>
          <p:spPr bwMode="auto">
            <a:xfrm>
              <a:off x="14074" y="-302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9" name="Picture 32" descr="dotpin_BP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1" y="-264"/>
              <a:ext cx="4319" cy="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 Box 33"/>
            <p:cNvSpPr txBox="1">
              <a:spLocks noChangeArrowheads="1"/>
            </p:cNvSpPr>
            <p:nvPr/>
          </p:nvSpPr>
          <p:spPr bwMode="auto">
            <a:xfrm>
              <a:off x="17950" y="2699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41" name="Group 73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2521" y="4817"/>
            <a:chExt cx="5760" cy="3386"/>
          </a:xfrm>
        </p:grpSpPr>
        <p:sp>
          <p:nvSpPr>
            <p:cNvPr id="42" name="Rectangle 45"/>
            <p:cNvSpPr>
              <a:spLocks noChangeArrowheads="1"/>
            </p:cNvSpPr>
            <p:nvPr/>
          </p:nvSpPr>
          <p:spPr bwMode="auto">
            <a:xfrm>
              <a:off x="12521" y="4817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43" name="Text Box 60"/>
            <p:cNvSpPr txBox="1">
              <a:spLocks noChangeArrowheads="1"/>
            </p:cNvSpPr>
            <p:nvPr/>
          </p:nvSpPr>
          <p:spPr bwMode="auto">
            <a:xfrm>
              <a:off x="14766" y="6928"/>
              <a:ext cx="64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Havspappan/Flickr</a:t>
              </a:r>
            </a:p>
          </p:txBody>
        </p:sp>
        <p:pic>
          <p:nvPicPr>
            <p:cNvPr id="44" name="Picture 62" descr="sc0112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4" y="5495"/>
              <a:ext cx="2970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14609" y="7457"/>
              <a:ext cx="93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  <p:sp>
          <p:nvSpPr>
            <p:cNvPr id="46" name="Text Box 65"/>
            <p:cNvSpPr txBox="1">
              <a:spLocks noChangeArrowheads="1"/>
            </p:cNvSpPr>
            <p:nvPr/>
          </p:nvSpPr>
          <p:spPr bwMode="auto">
            <a:xfrm>
              <a:off x="15831" y="7025"/>
              <a:ext cx="64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With algae</a:t>
              </a:r>
            </a:p>
          </p:txBody>
        </p:sp>
        <p:pic>
          <p:nvPicPr>
            <p:cNvPr id="47" name="Picture 67" descr="Halichondria_panicea_on_boulder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5" y="5495"/>
              <a:ext cx="2648" cy="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 Box 68"/>
            <p:cNvSpPr txBox="1">
              <a:spLocks noChangeArrowheads="1"/>
            </p:cNvSpPr>
            <p:nvPr/>
          </p:nvSpPr>
          <p:spPr bwMode="auto">
            <a:xfrm>
              <a:off x="17491" y="7320"/>
              <a:ext cx="64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GB" altLang="en-US" sz="800" i="1">
                  <a:solidFill>
                    <a:schemeClr val="bg1"/>
                  </a:solidFill>
                </a:rPr>
                <a:t>Havspappan/Flickr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2319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Adaptation - predators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23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26"/>
          <p:cNvSpPr txBox="1">
            <a:spLocks noChangeArrowheads="1"/>
          </p:cNvSpPr>
          <p:nvPr/>
        </p:nvSpPr>
        <p:spPr>
          <a:xfrm>
            <a:off x="685800" y="1600200"/>
            <a:ext cx="4343400" cy="269875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To help catch prey some animals have: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Binocular vision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Excellent sensitivity to their environment 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Good camouflage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Extendable stomachs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Venom</a:t>
            </a: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7024688" y="1547813"/>
            <a:ext cx="1824037" cy="1619250"/>
            <a:chOff x="4425" y="975"/>
            <a:chExt cx="1149" cy="1020"/>
          </a:xfrm>
        </p:grpSpPr>
        <p:pic>
          <p:nvPicPr>
            <p:cNvPr id="6" name="Picture 9" descr="Octopusv_cropped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5" y="975"/>
              <a:ext cx="1149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481" y="1853"/>
              <a:ext cx="107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Mgiganteus/Wikimedia Commons</a:t>
              </a:r>
            </a:p>
          </p:txBody>
        </p:sp>
      </p:grpSp>
      <p:grpSp>
        <p:nvGrpSpPr>
          <p:cNvPr id="9" name="Group 19"/>
          <p:cNvGrpSpPr>
            <a:grpSpLocks/>
          </p:cNvGrpSpPr>
          <p:nvPr/>
        </p:nvGrpSpPr>
        <p:grpSpPr bwMode="auto">
          <a:xfrm>
            <a:off x="7000875" y="4981575"/>
            <a:ext cx="1863725" cy="1325563"/>
            <a:chOff x="4410" y="3138"/>
            <a:chExt cx="1174" cy="835"/>
          </a:xfrm>
        </p:grpSpPr>
        <p:pic>
          <p:nvPicPr>
            <p:cNvPr id="10" name="Picture 10" descr="lionsman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9" y="3138"/>
              <a:ext cx="1135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4410" y="3838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7081838" y="3382963"/>
            <a:ext cx="1897062" cy="1425575"/>
            <a:chOff x="3330" y="2059"/>
            <a:chExt cx="1195" cy="898"/>
          </a:xfrm>
        </p:grpSpPr>
        <p:pic>
          <p:nvPicPr>
            <p:cNvPr id="13" name="Picture 14" descr="loppis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" y="2059"/>
              <a:ext cx="1195" cy="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3424" y="2096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  <p:pic>
          <p:nvPicPr>
            <p:cNvPr id="15" name="Picture 15" descr="loppis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" y="2059"/>
              <a:ext cx="1195" cy="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27"/>
            <p:cNvSpPr txBox="1">
              <a:spLocks noChangeArrowheads="1"/>
            </p:cNvSpPr>
            <p:nvPr/>
          </p:nvSpPr>
          <p:spPr bwMode="auto">
            <a:xfrm>
              <a:off x="3424" y="2096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7" name="Group 31"/>
          <p:cNvGrpSpPr>
            <a:grpSpLocks/>
          </p:cNvGrpSpPr>
          <p:nvPr/>
        </p:nvGrpSpPr>
        <p:grpSpPr bwMode="auto">
          <a:xfrm>
            <a:off x="4902200" y="3556000"/>
            <a:ext cx="1460500" cy="1624013"/>
            <a:chOff x="3204" y="2760"/>
            <a:chExt cx="920" cy="1023"/>
          </a:xfrm>
        </p:grpSpPr>
        <p:pic>
          <p:nvPicPr>
            <p:cNvPr id="18" name="Picture 32" descr="7738509458_0b54e41052_o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" y="2760"/>
              <a:ext cx="920" cy="1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3390" y="3644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20" name="Group 34"/>
          <p:cNvGrpSpPr>
            <a:grpSpLocks/>
          </p:cNvGrpSpPr>
          <p:nvPr/>
        </p:nvGrpSpPr>
        <p:grpSpPr bwMode="auto">
          <a:xfrm>
            <a:off x="4791075" y="1655763"/>
            <a:ext cx="1900238" cy="1423987"/>
            <a:chOff x="3123" y="1663"/>
            <a:chExt cx="1197" cy="897"/>
          </a:xfrm>
        </p:grpSpPr>
        <p:pic>
          <p:nvPicPr>
            <p:cNvPr id="21" name="Picture 35" descr="anevir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3" y="1663"/>
              <a:ext cx="1197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3222" y="2425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23" name="Group 62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956" y="-4156"/>
            <a:chExt cx="5760" cy="3386"/>
          </a:xfrm>
        </p:grpSpPr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6956" y="-4156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25" name="Picture 46" descr="anevir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" y="-4100"/>
              <a:ext cx="4380" cy="3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10838" y="-1130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27" name="Group 63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3539" y="-4509"/>
            <a:chExt cx="5760" cy="3386"/>
          </a:xfrm>
        </p:grpSpPr>
        <p:sp>
          <p:nvSpPr>
            <p:cNvPr id="28" name="Rectangle 40"/>
            <p:cNvSpPr>
              <a:spLocks noChangeArrowheads="1"/>
            </p:cNvSpPr>
            <p:nvPr/>
          </p:nvSpPr>
          <p:spPr bwMode="auto">
            <a:xfrm>
              <a:off x="13539" y="-4509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29" name="Picture 49" descr="Octopusv_cropped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90" y="-4456"/>
              <a:ext cx="3677" cy="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50"/>
            <p:cNvSpPr txBox="1">
              <a:spLocks noChangeArrowheads="1"/>
            </p:cNvSpPr>
            <p:nvPr/>
          </p:nvSpPr>
          <p:spPr bwMode="auto">
            <a:xfrm>
              <a:off x="17098" y="-1514"/>
              <a:ext cx="107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Mgiganteus/Wikimedia Commons</a:t>
              </a:r>
            </a:p>
          </p:txBody>
        </p:sp>
      </p:grpSp>
      <p:grpSp>
        <p:nvGrpSpPr>
          <p:cNvPr id="31" name="Group 64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432" y="0"/>
            <a:chExt cx="5760" cy="3386"/>
          </a:xfrm>
        </p:grpSpPr>
        <p:sp>
          <p:nvSpPr>
            <p:cNvPr id="32" name="Rectangle 37"/>
            <p:cNvSpPr>
              <a:spLocks noChangeArrowheads="1"/>
            </p:cNvSpPr>
            <p:nvPr/>
          </p:nvSpPr>
          <p:spPr bwMode="auto">
            <a:xfrm>
              <a:off x="6432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3" name="Picture 52" descr="7738509458_0b54e41052_o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1" y="72"/>
              <a:ext cx="2455" cy="3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 Box 53"/>
            <p:cNvSpPr txBox="1">
              <a:spLocks noChangeArrowheads="1"/>
            </p:cNvSpPr>
            <p:nvPr/>
          </p:nvSpPr>
          <p:spPr bwMode="auto">
            <a:xfrm>
              <a:off x="9867" y="3117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35" name="Group 65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4050" y="0"/>
            <a:chExt cx="5760" cy="3386"/>
          </a:xfrm>
        </p:grpSpPr>
        <p:sp>
          <p:nvSpPr>
            <p:cNvPr id="36" name="Rectangle 39"/>
            <p:cNvSpPr>
              <a:spLocks noChangeArrowheads="1"/>
            </p:cNvSpPr>
            <p:nvPr/>
          </p:nvSpPr>
          <p:spPr bwMode="auto">
            <a:xfrm>
              <a:off x="14050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7" name="Picture 57" descr="loppis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6" y="24"/>
              <a:ext cx="4425" cy="3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17940" y="3049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9" name="Group 66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4009" y="3977"/>
            <a:chExt cx="5760" cy="3386"/>
          </a:xfrm>
        </p:grpSpPr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14009" y="3977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41" name="Picture 60" descr="lionsmane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10" y="4056"/>
              <a:ext cx="4475" cy="3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 Box 27"/>
            <p:cNvSpPr txBox="1">
              <a:spLocks noChangeArrowheads="1"/>
            </p:cNvSpPr>
            <p:nvPr/>
          </p:nvSpPr>
          <p:spPr bwMode="auto">
            <a:xfrm>
              <a:off x="18203" y="7071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9834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Adaptation - prey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24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632450" y="3887788"/>
            <a:ext cx="1573213" cy="1179512"/>
            <a:chOff x="3548" y="2449"/>
            <a:chExt cx="991" cy="743"/>
          </a:xfrm>
        </p:grpSpPr>
        <p:pic>
          <p:nvPicPr>
            <p:cNvPr id="5" name="Picture 23" descr="8003694729_5d7a1869c2_o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8" y="2449"/>
              <a:ext cx="991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25"/>
            <p:cNvSpPr txBox="1">
              <a:spLocks noChangeArrowheads="1"/>
            </p:cNvSpPr>
            <p:nvPr/>
          </p:nvSpPr>
          <p:spPr bwMode="auto">
            <a:xfrm>
              <a:off x="3964" y="3039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1600200"/>
            <a:ext cx="5127625" cy="34290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To avoid being eaten some animals: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Have all round vision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Have sharp spines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  <a:p>
            <a:pPr lvl="1"/>
            <a:r>
              <a:rPr lang="en-GB" altLang="en-US" smtClean="0">
                <a:ea typeface="ＭＳ Ｐゴシック" pitchFamily="34" charset="-128"/>
              </a:rPr>
              <a:t>React very fast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  <a:p>
            <a:pPr lvl="1"/>
            <a:r>
              <a:rPr lang="en-GB" altLang="en-US" smtClean="0">
                <a:ea typeface="ＭＳ Ｐゴシック" pitchFamily="34" charset="-128"/>
              </a:rPr>
              <a:t>Stay in large groups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  <a:p>
            <a:pPr lvl="1"/>
            <a:r>
              <a:rPr lang="en-GB" altLang="en-US" smtClean="0">
                <a:ea typeface="ＭＳ Ｐゴシック" pitchFamily="34" charset="-128"/>
              </a:rPr>
              <a:t>Blend into their surroundings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Have warning / danger colours 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Have built in protection 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Have escape or startle responses </a:t>
            </a:r>
            <a:endParaRPr lang="en-GB" altLang="en-US" smtClean="0">
              <a:solidFill>
                <a:schemeClr val="hlink"/>
              </a:solidFill>
              <a:ea typeface="ＭＳ Ｐゴシック" pitchFamily="34" charset="-128"/>
            </a:endParaRPr>
          </a:p>
        </p:txBody>
      </p: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5619750" y="2636838"/>
            <a:ext cx="1595438" cy="1147762"/>
            <a:chOff x="3540" y="1661"/>
            <a:chExt cx="1005" cy="723"/>
          </a:xfrm>
        </p:grpSpPr>
        <p:pic>
          <p:nvPicPr>
            <p:cNvPr id="10" name="Picture 17" descr="bisvol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5" y="1661"/>
              <a:ext cx="963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3540" y="2245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2" name="Group 41"/>
          <p:cNvGrpSpPr>
            <a:grpSpLocks/>
          </p:cNvGrpSpPr>
          <p:nvPr/>
        </p:nvGrpSpPr>
        <p:grpSpPr bwMode="auto">
          <a:xfrm>
            <a:off x="7369175" y="1509713"/>
            <a:ext cx="1457325" cy="1098550"/>
            <a:chOff x="4647" y="951"/>
            <a:chExt cx="918" cy="692"/>
          </a:xfrm>
        </p:grpSpPr>
        <p:pic>
          <p:nvPicPr>
            <p:cNvPr id="13" name="Picture 16" descr="IMG_168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" y="951"/>
              <a:ext cx="91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4837" y="1508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5594350" y="1516063"/>
            <a:ext cx="1619250" cy="1044575"/>
            <a:chOff x="3524" y="955"/>
            <a:chExt cx="1020" cy="658"/>
          </a:xfrm>
        </p:grpSpPr>
        <p:pic>
          <p:nvPicPr>
            <p:cNvPr id="16" name="Picture 15" descr="Scallop_eyes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5" y="964"/>
              <a:ext cx="1009" cy="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3524" y="955"/>
              <a:ext cx="50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PD/Wikipedia</a:t>
              </a:r>
            </a:p>
          </p:txBody>
        </p:sp>
      </p:grpSp>
      <p:grpSp>
        <p:nvGrpSpPr>
          <p:cNvPr id="18" name="Group 46"/>
          <p:cNvGrpSpPr>
            <a:grpSpLocks/>
          </p:cNvGrpSpPr>
          <p:nvPr/>
        </p:nvGrpSpPr>
        <p:grpSpPr bwMode="auto">
          <a:xfrm>
            <a:off x="7319963" y="2698750"/>
            <a:ext cx="1595437" cy="1141413"/>
            <a:chOff x="4611" y="1700"/>
            <a:chExt cx="1005" cy="719"/>
          </a:xfrm>
        </p:grpSpPr>
        <p:pic>
          <p:nvPicPr>
            <p:cNvPr id="19" name="Picture 21" descr="polvir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2" y="1700"/>
              <a:ext cx="959" cy="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4611" y="2280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sp>
        <p:nvSpPr>
          <p:cNvPr id="21" name="Oval 24"/>
          <p:cNvSpPr>
            <a:spLocks noChangeArrowheads="1"/>
          </p:cNvSpPr>
          <p:nvPr/>
        </p:nvSpPr>
        <p:spPr bwMode="auto">
          <a:xfrm rot="19767564">
            <a:off x="5637213" y="4043363"/>
            <a:ext cx="1301750" cy="782637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pSp>
        <p:nvGrpSpPr>
          <p:cNvPr id="22" name="Group 47"/>
          <p:cNvGrpSpPr>
            <a:grpSpLocks/>
          </p:cNvGrpSpPr>
          <p:nvPr/>
        </p:nvGrpSpPr>
        <p:grpSpPr bwMode="auto">
          <a:xfrm>
            <a:off x="7280275" y="3921125"/>
            <a:ext cx="1595438" cy="1155700"/>
            <a:chOff x="4586" y="2470"/>
            <a:chExt cx="1005" cy="728"/>
          </a:xfrm>
        </p:grpSpPr>
        <p:pic>
          <p:nvPicPr>
            <p:cNvPr id="23" name="Picture 27" descr="greele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2" y="2470"/>
              <a:ext cx="963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4586" y="3063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25" name="Group 36"/>
          <p:cNvGrpSpPr>
            <a:grpSpLocks/>
          </p:cNvGrpSpPr>
          <p:nvPr/>
        </p:nvGrpSpPr>
        <p:grpSpPr bwMode="auto">
          <a:xfrm>
            <a:off x="7256463" y="5116513"/>
            <a:ext cx="1595437" cy="1144587"/>
            <a:chOff x="3547" y="3223"/>
            <a:chExt cx="1005" cy="721"/>
          </a:xfrm>
        </p:grpSpPr>
        <p:pic>
          <p:nvPicPr>
            <p:cNvPr id="26" name="Picture 29" descr="calziz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" y="3223"/>
              <a:ext cx="961" cy="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547" y="3802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28" name="Group 45"/>
          <p:cNvGrpSpPr>
            <a:grpSpLocks/>
          </p:cNvGrpSpPr>
          <p:nvPr/>
        </p:nvGrpSpPr>
        <p:grpSpPr bwMode="auto">
          <a:xfrm>
            <a:off x="5416550" y="5137150"/>
            <a:ext cx="1771650" cy="1322388"/>
            <a:chOff x="2260" y="3388"/>
            <a:chExt cx="1116" cy="833"/>
          </a:xfrm>
        </p:grpSpPr>
        <p:pic>
          <p:nvPicPr>
            <p:cNvPr id="29" name="Picture 33" descr="homgam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" y="3388"/>
              <a:ext cx="1109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2260" y="4086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1" name="Group 88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8465" y="1481"/>
            <a:chExt cx="5760" cy="3386"/>
          </a:xfrm>
        </p:grpSpPr>
        <p:sp>
          <p:nvSpPr>
            <p:cNvPr id="32" name="Rectangle 49"/>
            <p:cNvSpPr>
              <a:spLocks noChangeArrowheads="1"/>
            </p:cNvSpPr>
            <p:nvPr/>
          </p:nvSpPr>
          <p:spPr bwMode="auto">
            <a:xfrm>
              <a:off x="8465" y="1481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3" name="Picture 57" descr="8003694729_5d7a1869c2_o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9" y="1531"/>
              <a:ext cx="4389" cy="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 Box 58"/>
            <p:cNvSpPr txBox="1">
              <a:spLocks noChangeArrowheads="1"/>
            </p:cNvSpPr>
            <p:nvPr/>
          </p:nvSpPr>
          <p:spPr bwMode="auto">
            <a:xfrm>
              <a:off x="12879" y="4629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35" name="Group 83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7210" y="-2486"/>
            <a:chExt cx="5760" cy="3386"/>
          </a:xfrm>
        </p:grpSpPr>
        <p:sp>
          <p:nvSpPr>
            <p:cNvPr id="36" name="Rectangle 50"/>
            <p:cNvSpPr>
              <a:spLocks noChangeArrowheads="1"/>
            </p:cNvSpPr>
            <p:nvPr/>
          </p:nvSpPr>
          <p:spPr bwMode="auto">
            <a:xfrm>
              <a:off x="7210" y="-2486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7" name="Picture 60" descr="bisvo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8" y="-2425"/>
              <a:ext cx="4332" cy="3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11213" y="583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9" name="Group 81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6143" y="-6409"/>
            <a:chExt cx="5760" cy="3386"/>
          </a:xfrm>
        </p:grpSpPr>
        <p:sp>
          <p:nvSpPr>
            <p:cNvPr id="40" name="Rectangle 55"/>
            <p:cNvSpPr>
              <a:spLocks noChangeArrowheads="1"/>
            </p:cNvSpPr>
            <p:nvPr/>
          </p:nvSpPr>
          <p:spPr bwMode="auto">
            <a:xfrm>
              <a:off x="6143" y="-6409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41" name="Picture 63" descr="IMG_1683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7" y="-6351"/>
              <a:ext cx="4359" cy="3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 Box 64"/>
            <p:cNvSpPr txBox="1">
              <a:spLocks noChangeArrowheads="1"/>
            </p:cNvSpPr>
            <p:nvPr/>
          </p:nvSpPr>
          <p:spPr bwMode="auto">
            <a:xfrm>
              <a:off x="10465" y="-3394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43" name="Group 82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2774" y="-6450"/>
            <a:chExt cx="5760" cy="3386"/>
          </a:xfrm>
        </p:grpSpPr>
        <p:sp>
          <p:nvSpPr>
            <p:cNvPr id="44" name="Rectangle 54"/>
            <p:cNvSpPr>
              <a:spLocks noChangeArrowheads="1"/>
            </p:cNvSpPr>
            <p:nvPr/>
          </p:nvSpPr>
          <p:spPr bwMode="auto">
            <a:xfrm>
              <a:off x="12774" y="-645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45" name="Picture 66" descr="Scallop_eyes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16" y="-6218"/>
              <a:ext cx="4586" cy="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67"/>
            <p:cNvSpPr txBox="1">
              <a:spLocks noChangeArrowheads="1"/>
            </p:cNvSpPr>
            <p:nvPr/>
          </p:nvSpPr>
          <p:spPr bwMode="auto">
            <a:xfrm>
              <a:off x="17221" y="-3539"/>
              <a:ext cx="50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PD/Wikipedia</a:t>
              </a:r>
            </a:p>
          </p:txBody>
        </p:sp>
      </p:grpSp>
      <p:grpSp>
        <p:nvGrpSpPr>
          <p:cNvPr id="47" name="Group 84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5613" y="-2339"/>
            <a:chExt cx="5760" cy="3386"/>
          </a:xfrm>
        </p:grpSpPr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15613" y="-2339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49" name="Picture 69" descr="polvir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41" y="-2255"/>
              <a:ext cx="4314" cy="3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19484" y="749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51" name="Group 86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5836" y="1724"/>
            <a:chExt cx="5760" cy="3386"/>
          </a:xfrm>
        </p:grpSpPr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15836" y="1724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53" name="Picture 73" descr="greele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5" y="1792"/>
              <a:ext cx="4332" cy="3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19771" y="4809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55" name="Group 85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16440" y="5856"/>
            <a:chExt cx="5760" cy="3386"/>
          </a:xfrm>
        </p:grpSpPr>
        <p:sp>
          <p:nvSpPr>
            <p:cNvPr id="56" name="Rectangle 48"/>
            <p:cNvSpPr>
              <a:spLocks noChangeArrowheads="1"/>
            </p:cNvSpPr>
            <p:nvPr/>
          </p:nvSpPr>
          <p:spPr bwMode="auto">
            <a:xfrm>
              <a:off x="16440" y="5856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57" name="Picture 76" descr="calziz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7" y="5929"/>
              <a:ext cx="4357" cy="3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20308" y="8908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59" name="Group 87"/>
          <p:cNvGrpSpPr>
            <a:grpSpLocks/>
          </p:cNvGrpSpPr>
          <p:nvPr/>
        </p:nvGrpSpPr>
        <p:grpSpPr bwMode="auto">
          <a:xfrm>
            <a:off x="0" y="1482725"/>
            <a:ext cx="9144000" cy="5375275"/>
            <a:chOff x="8811" y="5883"/>
            <a:chExt cx="5760" cy="3386"/>
          </a:xfrm>
        </p:grpSpPr>
        <p:sp>
          <p:nvSpPr>
            <p:cNvPr id="60" name="Rectangle 51"/>
            <p:cNvSpPr>
              <a:spLocks noChangeArrowheads="1"/>
            </p:cNvSpPr>
            <p:nvPr/>
          </p:nvSpPr>
          <p:spPr bwMode="auto">
            <a:xfrm>
              <a:off x="8811" y="5883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61" name="Picture 79" descr="homgam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2" y="5966"/>
              <a:ext cx="4298" cy="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12669" y="8968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6400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8" grpId="0" uiExpand="1" build="p" bldLvl="4"/>
      <p:bldP spid="21" grpId="0" uiExpan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More adaptation examples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25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685800" y="1600200"/>
            <a:ext cx="4208463" cy="37719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Streamlining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Help moving efficiently or stop being swept away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Swimming fast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Resist wave action or dehydration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Go with the flow</a:t>
            </a:r>
          </a:p>
          <a:p>
            <a:r>
              <a:rPr lang="en-GB" altLang="en-US" smtClean="0"/>
              <a:t>Breathing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Direct oxygen absorption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Oxygen extraction via gills</a:t>
            </a:r>
          </a:p>
          <a:p>
            <a:pPr lvl="1"/>
            <a:r>
              <a:rPr lang="en-GB" altLang="en-US" smtClean="0">
                <a:ea typeface="ＭＳ Ｐゴシック" pitchFamily="34" charset="-128"/>
              </a:rPr>
              <a:t>Breath hold diving</a:t>
            </a:r>
          </a:p>
        </p:txBody>
      </p:sp>
      <p:pic>
        <p:nvPicPr>
          <p:cNvPr id="5" name="Picture 9" descr="tn_5261_21454308774a8815c6c0dc3mackerelza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1113" y="1585913"/>
            <a:ext cx="1892300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121525" y="1550988"/>
            <a:ext cx="1755775" cy="1316037"/>
            <a:chOff x="4486" y="977"/>
            <a:chExt cx="1106" cy="829"/>
          </a:xfrm>
        </p:grpSpPr>
        <p:pic>
          <p:nvPicPr>
            <p:cNvPr id="8" name="Picture 14" descr="Common_limpets1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6" y="977"/>
              <a:ext cx="1106" cy="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499" y="1660"/>
              <a:ext cx="10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Tango22 /Wikimedia Commons</a:t>
              </a:r>
            </a:p>
          </p:txBody>
        </p:sp>
      </p:grpSp>
      <p:grpSp>
        <p:nvGrpSpPr>
          <p:cNvPr id="10" name="Group 24"/>
          <p:cNvGrpSpPr>
            <a:grpSpLocks/>
          </p:cNvGrpSpPr>
          <p:nvPr/>
        </p:nvGrpSpPr>
        <p:grpSpPr bwMode="auto">
          <a:xfrm>
            <a:off x="7075488" y="2971800"/>
            <a:ext cx="1814512" cy="1535113"/>
            <a:chOff x="4457" y="1872"/>
            <a:chExt cx="1143" cy="967"/>
          </a:xfrm>
        </p:grpSpPr>
        <p:pic>
          <p:nvPicPr>
            <p:cNvPr id="11" name="Picture 8" descr="IMG_2928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7" y="1872"/>
              <a:ext cx="1143" cy="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980" y="2690"/>
              <a:ext cx="570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J D Greenbaum</a:t>
              </a:r>
            </a:p>
          </p:txBody>
        </p:sp>
      </p:grpSp>
      <p:grpSp>
        <p:nvGrpSpPr>
          <p:cNvPr id="13" name="Group 27"/>
          <p:cNvGrpSpPr>
            <a:grpSpLocks/>
          </p:cNvGrpSpPr>
          <p:nvPr/>
        </p:nvGrpSpPr>
        <p:grpSpPr bwMode="auto">
          <a:xfrm>
            <a:off x="5124450" y="3070225"/>
            <a:ext cx="1755775" cy="1317625"/>
            <a:chOff x="3228" y="1934"/>
            <a:chExt cx="1106" cy="830"/>
          </a:xfrm>
        </p:grpSpPr>
        <p:pic>
          <p:nvPicPr>
            <p:cNvPr id="14" name="Picture 10" descr="b09_351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" y="1934"/>
              <a:ext cx="1106" cy="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27"/>
            <p:cNvSpPr txBox="1">
              <a:spLocks noChangeArrowheads="1"/>
            </p:cNvSpPr>
            <p:nvPr/>
          </p:nvSpPr>
          <p:spPr bwMode="auto">
            <a:xfrm>
              <a:off x="3264" y="2625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16" name="Group 21"/>
          <p:cNvGrpSpPr>
            <a:grpSpLocks/>
          </p:cNvGrpSpPr>
          <p:nvPr/>
        </p:nvGrpSpPr>
        <p:grpSpPr bwMode="auto">
          <a:xfrm>
            <a:off x="4770438" y="4730750"/>
            <a:ext cx="2516187" cy="1731963"/>
            <a:chOff x="2813" y="3123"/>
            <a:chExt cx="1585" cy="1091"/>
          </a:xfrm>
        </p:grpSpPr>
        <p:grpSp>
          <p:nvGrpSpPr>
            <p:cNvPr id="17" name="Group 19"/>
            <p:cNvGrpSpPr>
              <a:grpSpLocks/>
            </p:cNvGrpSpPr>
            <p:nvPr/>
          </p:nvGrpSpPr>
          <p:grpSpPr bwMode="auto">
            <a:xfrm>
              <a:off x="2813" y="3123"/>
              <a:ext cx="1585" cy="1091"/>
              <a:chOff x="2813" y="3123"/>
              <a:chExt cx="1585" cy="1091"/>
            </a:xfrm>
          </p:grpSpPr>
          <p:pic>
            <p:nvPicPr>
              <p:cNvPr id="19" name="Picture 16" descr="scallopy5720e09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3" y="3123"/>
                <a:ext cx="1585" cy="1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17"/>
              <p:cNvSpPr txBox="1">
                <a:spLocks noChangeArrowheads="1"/>
              </p:cNvSpPr>
              <p:nvPr/>
            </p:nvSpPr>
            <p:spPr bwMode="auto">
              <a:xfrm>
                <a:off x="2987" y="4079"/>
                <a:ext cx="248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800" i="1"/>
                  <a:t>FAO</a:t>
                </a:r>
              </a:p>
            </p:txBody>
          </p:sp>
        </p:grp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3793" y="3886"/>
              <a:ext cx="484" cy="246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triangle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grpSp>
        <p:nvGrpSpPr>
          <p:cNvPr id="21" name="Group 23"/>
          <p:cNvGrpSpPr>
            <a:grpSpLocks/>
          </p:cNvGrpSpPr>
          <p:nvPr/>
        </p:nvGrpSpPr>
        <p:grpSpPr bwMode="auto">
          <a:xfrm>
            <a:off x="3138748" y="3314624"/>
            <a:ext cx="1908175" cy="1431925"/>
            <a:chOff x="4494" y="3020"/>
            <a:chExt cx="1202" cy="902"/>
          </a:xfrm>
        </p:grpSpPr>
        <p:pic>
          <p:nvPicPr>
            <p:cNvPr id="22" name="Picture 18" descr="pacjoh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" y="3020"/>
              <a:ext cx="1202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4583" y="3767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pic>
        <p:nvPicPr>
          <p:cNvPr id="24" name="Picture 26" descr="df2_5261_2385051zan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575" y="4594225"/>
            <a:ext cx="1252538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44"/>
          <p:cNvGrpSpPr>
            <a:grpSpLocks/>
          </p:cNvGrpSpPr>
          <p:nvPr/>
        </p:nvGrpSpPr>
        <p:grpSpPr bwMode="auto">
          <a:xfrm>
            <a:off x="0" y="1025525"/>
            <a:ext cx="9144000" cy="5375275"/>
            <a:chOff x="6432" y="0"/>
            <a:chExt cx="5760" cy="3386"/>
          </a:xfrm>
        </p:grpSpPr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6432" y="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27" name="Picture 31" descr="tn_5261_21454308774a8815c6c0dc3mackerelza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6" y="32"/>
              <a:ext cx="4981" cy="3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50"/>
          <p:cNvGrpSpPr>
            <a:grpSpLocks/>
          </p:cNvGrpSpPr>
          <p:nvPr/>
        </p:nvGrpSpPr>
        <p:grpSpPr bwMode="auto">
          <a:xfrm>
            <a:off x="457200" y="1019174"/>
            <a:ext cx="9144000" cy="5375275"/>
            <a:chOff x="12922" y="-398"/>
            <a:chExt cx="5760" cy="3386"/>
          </a:xfrm>
        </p:grpSpPr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12922" y="-398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0" name="Picture 33" descr="Common_limpets1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3" y="-374"/>
              <a:ext cx="4423" cy="3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16948" y="2685"/>
              <a:ext cx="1012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800" i="1">
                  <a:solidFill>
                    <a:schemeClr val="bg1"/>
                  </a:solidFill>
                </a:rPr>
                <a:t>Tango22 /Wikimedia Commons</a:t>
              </a:r>
            </a:p>
          </p:txBody>
        </p:sp>
      </p:grpSp>
      <p:grpSp>
        <p:nvGrpSpPr>
          <p:cNvPr id="32" name="Group 49"/>
          <p:cNvGrpSpPr>
            <a:grpSpLocks/>
          </p:cNvGrpSpPr>
          <p:nvPr/>
        </p:nvGrpSpPr>
        <p:grpSpPr bwMode="auto">
          <a:xfrm>
            <a:off x="102903" y="1344891"/>
            <a:ext cx="9144000" cy="5375275"/>
            <a:chOff x="11201" y="4320"/>
            <a:chExt cx="5760" cy="3386"/>
          </a:xfrm>
        </p:grpSpPr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1201" y="4320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pic>
          <p:nvPicPr>
            <p:cNvPr id="34" name="Picture 36" descr="b09_351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5" y="4392"/>
              <a:ext cx="4330" cy="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27"/>
            <p:cNvSpPr txBox="1">
              <a:spLocks noChangeArrowheads="1"/>
            </p:cNvSpPr>
            <p:nvPr/>
          </p:nvSpPr>
          <p:spPr bwMode="auto">
            <a:xfrm>
              <a:off x="15185" y="7346"/>
              <a:ext cx="100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800" i="1">
                  <a:solidFill>
                    <a:schemeClr val="bg1"/>
                  </a:solidFill>
                </a:rPr>
                <a:t>©Bernard Picton </a:t>
              </a:r>
            </a:p>
          </p:txBody>
        </p:sp>
      </p:grpSp>
      <p:grpSp>
        <p:nvGrpSpPr>
          <p:cNvPr id="36" name="Group 48"/>
          <p:cNvGrpSpPr>
            <a:grpSpLocks/>
          </p:cNvGrpSpPr>
          <p:nvPr/>
        </p:nvGrpSpPr>
        <p:grpSpPr bwMode="auto">
          <a:xfrm>
            <a:off x="-286603" y="750627"/>
            <a:ext cx="9533506" cy="5689334"/>
            <a:chOff x="10824" y="8591"/>
            <a:chExt cx="5760" cy="3386"/>
          </a:xfrm>
        </p:grpSpPr>
        <p:sp>
          <p:nvSpPr>
            <p:cNvPr id="37" name="Rectangle 46"/>
            <p:cNvSpPr>
              <a:spLocks noChangeArrowheads="1"/>
            </p:cNvSpPr>
            <p:nvPr/>
          </p:nvSpPr>
          <p:spPr bwMode="auto">
            <a:xfrm>
              <a:off x="10824" y="8591"/>
              <a:ext cx="5760" cy="3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grpSp>
          <p:nvGrpSpPr>
            <p:cNvPr id="38" name="Group 47"/>
            <p:cNvGrpSpPr>
              <a:grpSpLocks/>
            </p:cNvGrpSpPr>
            <p:nvPr/>
          </p:nvGrpSpPr>
          <p:grpSpPr bwMode="auto">
            <a:xfrm>
              <a:off x="11640" y="9237"/>
              <a:ext cx="3910" cy="2495"/>
              <a:chOff x="5760" y="6837"/>
              <a:chExt cx="3910" cy="2495"/>
            </a:xfrm>
          </p:grpSpPr>
          <p:pic>
            <p:nvPicPr>
              <p:cNvPr id="39" name="Picture 41" descr="scallopy5720e09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" y="6837"/>
                <a:ext cx="3688" cy="2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Box 42"/>
              <p:cNvSpPr txBox="1">
                <a:spLocks noChangeArrowheads="1"/>
              </p:cNvSpPr>
              <p:nvPr/>
            </p:nvSpPr>
            <p:spPr bwMode="auto">
              <a:xfrm>
                <a:off x="6052" y="9161"/>
                <a:ext cx="248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800" i="1"/>
                  <a:t>FAO</a:t>
                </a:r>
              </a:p>
            </p:txBody>
          </p:sp>
          <p:sp>
            <p:nvSpPr>
              <p:cNvPr id="41" name="Rectangle 38"/>
              <p:cNvSpPr>
                <a:spLocks noChangeArrowheads="1"/>
              </p:cNvSpPr>
              <p:nvPr/>
            </p:nvSpPr>
            <p:spPr bwMode="auto">
              <a:xfrm>
                <a:off x="8266" y="9078"/>
                <a:ext cx="140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lang="en-GB" altLang="en-US" b="1">
                    <a:solidFill>
                      <a:schemeClr val="hlink"/>
                    </a:solidFill>
                  </a:rPr>
                  <a:t>Gills</a:t>
                </a:r>
              </a:p>
            </p:txBody>
          </p:sp>
          <p:sp>
            <p:nvSpPr>
              <p:cNvPr id="42" name="Line 43"/>
              <p:cNvSpPr>
                <a:spLocks noChangeShapeType="1"/>
              </p:cNvSpPr>
              <p:nvPr/>
            </p:nvSpPr>
            <p:spPr bwMode="auto">
              <a:xfrm>
                <a:off x="8154" y="8458"/>
                <a:ext cx="778" cy="636"/>
              </a:xfrm>
              <a:prstGeom prst="line">
                <a:avLst/>
              </a:prstGeom>
              <a:noFill/>
              <a:ln w="50800">
                <a:solidFill>
                  <a:schemeClr val="hlink"/>
                </a:solidFill>
                <a:round/>
                <a:headEnd type="triangle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487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26</a:t>
            </a:fld>
            <a:endParaRPr lang="en-GB" altLang="en-US" dirty="0"/>
          </a:p>
          <a:p>
            <a:r>
              <a:rPr lang="en-GB" altLang="en-US" dirty="0" smtClean="0"/>
              <a:t>MLA, 01/15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484312"/>
            <a:ext cx="7054850" cy="4916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Everything has to feed and reproduce in order to survive</a:t>
            </a:r>
          </a:p>
          <a:p>
            <a:r>
              <a:rPr lang="en-US" altLang="en-US" dirty="0" smtClean="0"/>
              <a:t>Life in the sea gets its energy from the sun 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Producers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Consumers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Food chain/web</a:t>
            </a:r>
          </a:p>
          <a:p>
            <a:r>
              <a:rPr lang="en-US" altLang="en-US" dirty="0" smtClean="0"/>
              <a:t>Many different ways to reproduce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Sexual more costly, more genetic variation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Asexual easier, produces clones</a:t>
            </a:r>
          </a:p>
          <a:p>
            <a:pPr marL="820738" lvl="1"/>
            <a:r>
              <a:rPr lang="en-US" altLang="en-US" dirty="0" smtClean="0">
                <a:ea typeface="ＭＳ Ｐゴシック" pitchFamily="34" charset="-128"/>
              </a:rPr>
              <a:t>Mix and match</a:t>
            </a:r>
          </a:p>
          <a:p>
            <a:r>
              <a:rPr lang="en-US" altLang="en-US" dirty="0" smtClean="0"/>
              <a:t>Geography, geology, climate lead to many types of habitat</a:t>
            </a:r>
          </a:p>
          <a:p>
            <a:r>
              <a:rPr lang="en-US" altLang="en-US" dirty="0" smtClean="0"/>
              <a:t>Species adapt or die out</a:t>
            </a:r>
          </a:p>
        </p:txBody>
      </p:sp>
    </p:spTree>
    <p:extLst>
      <p:ext uri="{BB962C8B-B14F-4D97-AF65-F5344CB8AC3E}">
        <p14:creationId xmlns:p14="http://schemas.microsoft.com/office/powerpoint/2010/main" val="685209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862</TotalTime>
  <Words>1260</Words>
  <Application>Microsoft Office PowerPoint</Application>
  <PresentationFormat>On-screen Show (4:3)</PresentationFormat>
  <Paragraphs>448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BSAC VA template</vt:lpstr>
      <vt:lpstr>CorelDRAW</vt:lpstr>
      <vt:lpstr>PowerPoint Presentation</vt:lpstr>
      <vt:lpstr>Marine science</vt:lpstr>
      <vt:lpstr>Photosynthesis</vt:lpstr>
      <vt:lpstr>Photosynthesis and light</vt:lpstr>
      <vt:lpstr>Metabolism</vt:lpstr>
      <vt:lpstr>Feeding</vt:lpstr>
      <vt:lpstr>Food webs</vt:lpstr>
      <vt:lpstr>Reproduction</vt:lpstr>
      <vt:lpstr>Internal fertilisation</vt:lpstr>
      <vt:lpstr>External fertilisation</vt:lpstr>
      <vt:lpstr>Asexual reproduction</vt:lpstr>
      <vt:lpstr>Frequency</vt:lpstr>
      <vt:lpstr>Gender</vt:lpstr>
      <vt:lpstr>Life cycle complexity</vt:lpstr>
      <vt:lpstr>Longevity</vt:lpstr>
      <vt:lpstr>Environmental variables</vt:lpstr>
      <vt:lpstr>Seasonal cycles</vt:lpstr>
      <vt:lpstr>Habitats – hard ground</vt:lpstr>
      <vt:lpstr>Habitats – soft ground</vt:lpstr>
      <vt:lpstr>Habitats – high and low energy</vt:lpstr>
      <vt:lpstr>Adaptation</vt:lpstr>
      <vt:lpstr>Adaptation - feeding</vt:lpstr>
      <vt:lpstr>Adaptation - predators</vt:lpstr>
      <vt:lpstr>Adaptation - prey</vt:lpstr>
      <vt:lpstr>More adaptation examples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108</cp:revision>
  <cp:lastPrinted>2017-07-20T11:49:36Z</cp:lastPrinted>
  <dcterms:created xsi:type="dcterms:W3CDTF">2017-05-21T08:18:40Z</dcterms:created>
  <dcterms:modified xsi:type="dcterms:W3CDTF">2017-11-01T15:50:33Z</dcterms:modified>
</cp:coreProperties>
</file>