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6"/>
  </p:notes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433" autoAdjust="0"/>
    <p:restoredTop sz="79001" autoAdjust="0"/>
  </p:normalViewPr>
  <p:slideViewPr>
    <p:cSldViewPr snapToGrid="0" snapToObjects="1">
      <p:cViewPr varScale="1">
        <p:scale>
          <a:sx n="67" d="100"/>
          <a:sy n="67" d="100"/>
        </p:scale>
        <p:origin x="732" y="56"/>
      </p:cViewPr>
      <p:guideLst>
        <p:guide orient="horz" pos="2161"/>
        <p:guide orient="horz" pos="165"/>
        <p:guide pos="5558"/>
        <p:guide pos="2879"/>
        <p:guide pos="157"/>
        <p:guide pos="336"/>
        <p:guide orient="horz" pos="1670"/>
        <p:guide orient="horz" pos="209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19" y="1865976"/>
            <a:ext cx="8297883" cy="2862322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66255" y="-207818"/>
            <a:ext cx="9475862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20" y="2558473"/>
            <a:ext cx="615061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05978" y="-1753559"/>
            <a:ext cx="18640034" cy="1128238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2021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4506469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5337742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90945" y="-207818"/>
            <a:ext cx="9725890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33365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268806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3519333"/>
            <a:ext cx="73463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20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20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20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20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20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20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20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20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20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2000" b="0" u="none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05978" y="-1753559"/>
            <a:ext cx="18640034" cy="112823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9" r:id="rId15"/>
    <p:sldLayoutId id="2147483743" r:id="rId16"/>
    <p:sldLayoutId id="2147483754" r:id="rId17"/>
    <p:sldLayoutId id="2147483756" r:id="rId18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4799" y="-121920"/>
            <a:ext cx="9784080" cy="7196975"/>
          </a:xfrm>
        </p:spPr>
      </p:pic>
      <p:sp>
        <p:nvSpPr>
          <p:cNvPr id="7" name="Rectangle 6"/>
          <p:cNvSpPr/>
          <p:nvPr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579" y="5726758"/>
            <a:ext cx="4101357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467" y="4182219"/>
            <a:ext cx="7701402" cy="1477328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3008516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5296322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199" y="1701134"/>
            <a:ext cx="527124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Picture Placeholder 11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8" name="Picture Placeholder 7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9" name="Picture Placeholder 8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4334" y="0"/>
            <a:ext cx="3508375" cy="6858000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946543"/>
            <a:ext cx="4947390" cy="296491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Summary slide covering what 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4799" y="-167640"/>
            <a:ext cx="9661236" cy="7242695"/>
          </a:xfrm>
        </p:spPr>
      </p:pic>
      <p:sp>
        <p:nvSpPr>
          <p:cNvPr id="7" name="Rectangle 6"/>
          <p:cNvSpPr/>
          <p:nvPr/>
        </p:nvSpPr>
        <p:spPr>
          <a:xfrm>
            <a:off x="-304800" y="2558472"/>
            <a:ext cx="9661236" cy="4680527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584" y="4506469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337742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489</Words>
  <Application>Microsoft Office PowerPoint</Application>
  <PresentationFormat>On-screen Show (4:3)</PresentationFormat>
  <Paragraphs>90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has been presented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Meadows Wendy</cp:lastModifiedBy>
  <cp:revision>37</cp:revision>
  <cp:lastPrinted>2017-06-03T05:19:52Z</cp:lastPrinted>
  <dcterms:created xsi:type="dcterms:W3CDTF">2017-05-21T08:18:40Z</dcterms:created>
  <dcterms:modified xsi:type="dcterms:W3CDTF">2021-02-24T19:01:28Z</dcterms:modified>
</cp:coreProperties>
</file>