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17"/>
  </p:notesMasterIdLst>
  <p:sldIdLst>
    <p:sldId id="285" r:id="rId2"/>
    <p:sldId id="289" r:id="rId3"/>
    <p:sldId id="293" r:id="rId4"/>
    <p:sldId id="295" r:id="rId5"/>
    <p:sldId id="294" r:id="rId6"/>
    <p:sldId id="288" r:id="rId7"/>
    <p:sldId id="257" r:id="rId8"/>
    <p:sldId id="287" r:id="rId9"/>
    <p:sldId id="291" r:id="rId10"/>
    <p:sldId id="290" r:id="rId11"/>
    <p:sldId id="292" r:id="rId12"/>
    <p:sldId id="284" r:id="rId13"/>
    <p:sldId id="296" r:id="rId14"/>
    <p:sldId id="299" r:id="rId15"/>
    <p:sldId id="29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orient="horz" pos="165">
          <p15:clr>
            <a:srgbClr val="A4A3A4"/>
          </p15:clr>
        </p15:guide>
        <p15:guide id="3" pos="5558">
          <p15:clr>
            <a:srgbClr val="A4A3A4"/>
          </p15:clr>
        </p15:guide>
        <p15:guide id="4" pos="2879">
          <p15:clr>
            <a:srgbClr val="A4A3A4"/>
          </p15:clr>
        </p15:guide>
        <p15:guide id="5" pos="157">
          <p15:clr>
            <a:srgbClr val="A4A3A4"/>
          </p15:clr>
        </p15:guide>
        <p15:guide id="6" pos="336">
          <p15:clr>
            <a:srgbClr val="A4A3A4"/>
          </p15:clr>
        </p15:guide>
        <p15:guide id="7" orient="horz" pos="1670">
          <p15:clr>
            <a:srgbClr val="A4A3A4"/>
          </p15:clr>
        </p15:guide>
        <p15:guide id="8" orient="horz" pos="209">
          <p15:clr>
            <a:srgbClr val="A4A3A4"/>
          </p15:clr>
        </p15:guide>
        <p15:guide id="9" pos="2162">
          <p15:clr>
            <a:srgbClr val="A4A3A4"/>
          </p15:clr>
        </p15:guide>
        <p15:guide id="10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F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2C10C-58A3-4B61-85B9-29E99DC1F9FB}" v="1" dt="2023-12-14T15:21:18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1536" autoAdjust="0"/>
    <p:restoredTop sz="79001" autoAdjust="0"/>
  </p:normalViewPr>
  <p:slideViewPr>
    <p:cSldViewPr snapToGrid="0" snapToObjects="1">
      <p:cViewPr varScale="1">
        <p:scale>
          <a:sx n="129" d="100"/>
          <a:sy n="129" d="100"/>
        </p:scale>
        <p:origin x="1960" y="200"/>
      </p:cViewPr>
      <p:guideLst>
        <p:guide orient="horz" pos="2161"/>
        <p:guide orient="horz" pos="165"/>
        <p:guide pos="5558"/>
        <p:guide pos="2879"/>
        <p:guide pos="157"/>
        <p:guide pos="336"/>
        <p:guide orient="horz" pos="1670"/>
        <p:guide orient="horz" pos="209"/>
        <p:guide pos="2162"/>
        <p:guide pos="3709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Powell" userId="fd713659-cd3f-404a-903c-7d4701c116da" providerId="ADAL" clId="{E0E2C10C-58A3-4B61-85B9-29E99DC1F9FB}"/>
    <pc:docChg chg="custSel modMainMaster">
      <pc:chgData name="Debbie Powell" userId="fd713659-cd3f-404a-903c-7d4701c116da" providerId="ADAL" clId="{E0E2C10C-58A3-4B61-85B9-29E99DC1F9FB}" dt="2023-12-14T15:21:25.587" v="14" actId="1076"/>
      <pc:docMkLst>
        <pc:docMk/>
      </pc:docMkLst>
      <pc:sldMasterChg chg="addSp modSp mod modSldLayout">
        <pc:chgData name="Debbie Powell" userId="fd713659-cd3f-404a-903c-7d4701c116da" providerId="ADAL" clId="{E0E2C10C-58A3-4B61-85B9-29E99DC1F9FB}" dt="2023-12-14T15:21:25.587" v="14" actId="1076"/>
        <pc:sldMasterMkLst>
          <pc:docMk/>
          <pc:sldMasterMk cId="3358286319" sldId="2147483735"/>
        </pc:sldMasterMkLst>
        <pc:spChg chg="add mod">
          <ac:chgData name="Debbie Powell" userId="fd713659-cd3f-404a-903c-7d4701c116da" providerId="ADAL" clId="{E0E2C10C-58A3-4B61-85B9-29E99DC1F9FB}" dt="2023-12-14T15:21:25.587" v="14" actId="1076"/>
          <ac:spMkLst>
            <pc:docMk/>
            <pc:sldMasterMk cId="3358286319" sldId="2147483735"/>
            <ac:spMk id="4" creationId="{75D0E50B-DD5C-645B-ADD2-6658DA61292F}"/>
          </ac:spMkLst>
        </pc:spChg>
        <pc:sldLayoutChg chg="delSp mod">
          <pc:chgData name="Debbie Powell" userId="fd713659-cd3f-404a-903c-7d4701c116da" providerId="ADAL" clId="{E0E2C10C-58A3-4B61-85B9-29E99DC1F9FB}" dt="2023-12-14T15:20:30.472" v="1" actId="478"/>
          <pc:sldLayoutMkLst>
            <pc:docMk/>
            <pc:sldMasterMk cId="3358286319" sldId="2147483735"/>
            <pc:sldLayoutMk cId="1664707302" sldId="2147483737"/>
          </pc:sldLayoutMkLst>
          <pc:spChg chg="del">
            <ac:chgData name="Debbie Powell" userId="fd713659-cd3f-404a-903c-7d4701c116da" providerId="ADAL" clId="{E0E2C10C-58A3-4B61-85B9-29E99DC1F9FB}" dt="2023-12-14T15:20:30.472" v="1" actId="478"/>
            <ac:spMkLst>
              <pc:docMk/>
              <pc:sldMasterMk cId="3358286319" sldId="2147483735"/>
              <pc:sldLayoutMk cId="1664707302" sldId="2147483737"/>
              <ac:spMk id="5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03.351" v="9" actId="478"/>
          <pc:sldLayoutMkLst>
            <pc:docMk/>
            <pc:sldMasterMk cId="3358286319" sldId="2147483735"/>
            <pc:sldLayoutMk cId="3605899293" sldId="2147483738"/>
          </pc:sldLayoutMkLst>
          <pc:spChg chg="del">
            <ac:chgData name="Debbie Powell" userId="fd713659-cd3f-404a-903c-7d4701c116da" providerId="ADAL" clId="{E0E2C10C-58A3-4B61-85B9-29E99DC1F9FB}" dt="2023-12-14T15:21:03.351" v="9" actId="478"/>
            <ac:spMkLst>
              <pc:docMk/>
              <pc:sldMasterMk cId="3358286319" sldId="2147483735"/>
              <pc:sldLayoutMk cId="3605899293" sldId="2147483738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44.937" v="4" actId="478"/>
          <pc:sldLayoutMkLst>
            <pc:docMk/>
            <pc:sldMasterMk cId="3358286319" sldId="2147483735"/>
            <pc:sldLayoutMk cId="1714017258" sldId="2147483739"/>
          </pc:sldLayoutMkLst>
          <pc:spChg chg="del">
            <ac:chgData name="Debbie Powell" userId="fd713659-cd3f-404a-903c-7d4701c116da" providerId="ADAL" clId="{E0E2C10C-58A3-4B61-85B9-29E99DC1F9FB}" dt="2023-12-14T15:20:44.937" v="4" actId="478"/>
            <ac:spMkLst>
              <pc:docMk/>
              <pc:sldMasterMk cId="3358286319" sldId="2147483735"/>
              <pc:sldLayoutMk cId="1714017258" sldId="2147483739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56.572" v="7" actId="478"/>
          <pc:sldLayoutMkLst>
            <pc:docMk/>
            <pc:sldMasterMk cId="3358286319" sldId="2147483735"/>
            <pc:sldLayoutMk cId="1977807303" sldId="2147483740"/>
          </pc:sldLayoutMkLst>
          <pc:spChg chg="del">
            <ac:chgData name="Debbie Powell" userId="fd713659-cd3f-404a-903c-7d4701c116da" providerId="ADAL" clId="{E0E2C10C-58A3-4B61-85B9-29E99DC1F9FB}" dt="2023-12-14T15:20:56.572" v="7" actId="478"/>
            <ac:spMkLst>
              <pc:docMk/>
              <pc:sldMasterMk cId="3358286319" sldId="2147483735"/>
              <pc:sldLayoutMk cId="1977807303" sldId="2147483740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51.123" v="6" actId="478"/>
          <pc:sldLayoutMkLst>
            <pc:docMk/>
            <pc:sldMasterMk cId="3358286319" sldId="2147483735"/>
            <pc:sldLayoutMk cId="2289913759" sldId="2147483741"/>
          </pc:sldLayoutMkLst>
          <pc:spChg chg="del">
            <ac:chgData name="Debbie Powell" userId="fd713659-cd3f-404a-903c-7d4701c116da" providerId="ADAL" clId="{E0E2C10C-58A3-4B61-85B9-29E99DC1F9FB}" dt="2023-12-14T15:20:51.123" v="6" actId="478"/>
            <ac:spMkLst>
              <pc:docMk/>
              <pc:sldMasterMk cId="3358286319" sldId="2147483735"/>
              <pc:sldLayoutMk cId="2289913759" sldId="2147483741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41.667" v="3" actId="478"/>
          <pc:sldLayoutMkLst>
            <pc:docMk/>
            <pc:sldMasterMk cId="3358286319" sldId="2147483735"/>
            <pc:sldLayoutMk cId="968836341" sldId="2147483742"/>
          </pc:sldLayoutMkLst>
          <pc:spChg chg="del">
            <ac:chgData name="Debbie Powell" userId="fd713659-cd3f-404a-903c-7d4701c116da" providerId="ADAL" clId="{E0E2C10C-58A3-4B61-85B9-29E99DC1F9FB}" dt="2023-12-14T15:20:41.667" v="3" actId="478"/>
            <ac:spMkLst>
              <pc:docMk/>
              <pc:sldMasterMk cId="3358286319" sldId="2147483735"/>
              <pc:sldLayoutMk cId="968836341" sldId="2147483742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13.393" v="12" actId="478"/>
          <pc:sldLayoutMkLst>
            <pc:docMk/>
            <pc:sldMasterMk cId="3358286319" sldId="2147483735"/>
            <pc:sldLayoutMk cId="2714430032" sldId="2147483743"/>
          </pc:sldLayoutMkLst>
          <pc:spChg chg="del">
            <ac:chgData name="Debbie Powell" userId="fd713659-cd3f-404a-903c-7d4701c116da" providerId="ADAL" clId="{E0E2C10C-58A3-4B61-85B9-29E99DC1F9FB}" dt="2023-12-14T15:21:13.393" v="12" actId="478"/>
            <ac:spMkLst>
              <pc:docMk/>
              <pc:sldMasterMk cId="3358286319" sldId="2147483735"/>
              <pc:sldLayoutMk cId="2714430032" sldId="2147483743"/>
              <ac:spMk id="12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25.975" v="0" actId="478"/>
          <pc:sldLayoutMkLst>
            <pc:docMk/>
            <pc:sldMasterMk cId="3358286319" sldId="2147483735"/>
            <pc:sldLayoutMk cId="2690098603" sldId="2147483744"/>
          </pc:sldLayoutMkLst>
          <pc:spChg chg="del">
            <ac:chgData name="Debbie Powell" userId="fd713659-cd3f-404a-903c-7d4701c116da" providerId="ADAL" clId="{E0E2C10C-58A3-4B61-85B9-29E99DC1F9FB}" dt="2023-12-14T15:20:25.975" v="0" actId="478"/>
            <ac:spMkLst>
              <pc:docMk/>
              <pc:sldMasterMk cId="3358286319" sldId="2147483735"/>
              <pc:sldLayoutMk cId="2690098603" sldId="2147483744"/>
              <ac:spMk id="9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00.303" v="8" actId="478"/>
          <pc:sldLayoutMkLst>
            <pc:docMk/>
            <pc:sldMasterMk cId="3358286319" sldId="2147483735"/>
            <pc:sldLayoutMk cId="3092347926" sldId="2147483745"/>
          </pc:sldLayoutMkLst>
          <pc:spChg chg="del">
            <ac:chgData name="Debbie Powell" userId="fd713659-cd3f-404a-903c-7d4701c116da" providerId="ADAL" clId="{E0E2C10C-58A3-4B61-85B9-29E99DC1F9FB}" dt="2023-12-14T15:21:00.303" v="8" actId="478"/>
            <ac:spMkLst>
              <pc:docMk/>
              <pc:sldMasterMk cId="3358286319" sldId="2147483735"/>
              <pc:sldLayoutMk cId="3092347926" sldId="2147483745"/>
              <ac:spMk id="13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38.417" v="2" actId="478"/>
          <pc:sldLayoutMkLst>
            <pc:docMk/>
            <pc:sldMasterMk cId="3358286319" sldId="2147483735"/>
            <pc:sldLayoutMk cId="485719394" sldId="2147483746"/>
          </pc:sldLayoutMkLst>
          <pc:spChg chg="del">
            <ac:chgData name="Debbie Powell" userId="fd713659-cd3f-404a-903c-7d4701c116da" providerId="ADAL" clId="{E0E2C10C-58A3-4B61-85B9-29E99DC1F9FB}" dt="2023-12-14T15:20:38.417" v="2" actId="478"/>
            <ac:spMkLst>
              <pc:docMk/>
              <pc:sldMasterMk cId="3358286319" sldId="2147483735"/>
              <pc:sldLayoutMk cId="485719394" sldId="2147483746"/>
              <ac:spMk id="6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07.282" v="10" actId="478"/>
          <pc:sldLayoutMkLst>
            <pc:docMk/>
            <pc:sldMasterMk cId="3358286319" sldId="2147483735"/>
            <pc:sldLayoutMk cId="164311681" sldId="2147483748"/>
          </pc:sldLayoutMkLst>
          <pc:spChg chg="del">
            <ac:chgData name="Debbie Powell" userId="fd713659-cd3f-404a-903c-7d4701c116da" providerId="ADAL" clId="{E0E2C10C-58A3-4B61-85B9-29E99DC1F9FB}" dt="2023-12-14T15:21:07.282" v="10" actId="478"/>
            <ac:spMkLst>
              <pc:docMk/>
              <pc:sldMasterMk cId="3358286319" sldId="2147483735"/>
              <pc:sldLayoutMk cId="164311681" sldId="2147483748"/>
              <ac:spMk id="10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1:10.132" v="11" actId="478"/>
          <pc:sldLayoutMkLst>
            <pc:docMk/>
            <pc:sldMasterMk cId="3358286319" sldId="2147483735"/>
            <pc:sldLayoutMk cId="501237846" sldId="2147483749"/>
          </pc:sldLayoutMkLst>
          <pc:spChg chg="del">
            <ac:chgData name="Debbie Powell" userId="fd713659-cd3f-404a-903c-7d4701c116da" providerId="ADAL" clId="{E0E2C10C-58A3-4B61-85B9-29E99DC1F9FB}" dt="2023-12-14T15:21:10.132" v="11" actId="478"/>
            <ac:spMkLst>
              <pc:docMk/>
              <pc:sldMasterMk cId="3358286319" sldId="2147483735"/>
              <pc:sldLayoutMk cId="501237846" sldId="2147483749"/>
              <ac:spMk id="7" creationId="{00000000-0000-0000-0000-000000000000}"/>
            </ac:spMkLst>
          </pc:spChg>
        </pc:sldLayoutChg>
        <pc:sldLayoutChg chg="delSp mod">
          <pc:chgData name="Debbie Powell" userId="fd713659-cd3f-404a-903c-7d4701c116da" providerId="ADAL" clId="{E0E2C10C-58A3-4B61-85B9-29E99DC1F9FB}" dt="2023-12-14T15:20:48.013" v="5" actId="478"/>
          <pc:sldLayoutMkLst>
            <pc:docMk/>
            <pc:sldMasterMk cId="3358286319" sldId="2147483735"/>
            <pc:sldLayoutMk cId="855927834" sldId="2147483751"/>
          </pc:sldLayoutMkLst>
          <pc:spChg chg="del">
            <ac:chgData name="Debbie Powell" userId="fd713659-cd3f-404a-903c-7d4701c116da" providerId="ADAL" clId="{E0E2C10C-58A3-4B61-85B9-29E99DC1F9FB}" dt="2023-12-14T15:20:48.013" v="5" actId="478"/>
            <ac:spMkLst>
              <pc:docMk/>
              <pc:sldMasterMk cId="3358286319" sldId="2147483735"/>
              <pc:sldLayoutMk cId="855927834" sldId="2147483751"/>
              <ac:spMk id="1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935C8-5CE0-45D3-83DE-505D461B0C6B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D3759-B788-41B5-A3FB-013021C0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7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D3759-B788-41B5-A3FB-013021C0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19" y="1865976"/>
            <a:ext cx="8297883" cy="2862322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(paste logo from master and position text to be legible, add shadow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2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lternative or break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6255" y="-207818"/>
            <a:ext cx="9475862" cy="7317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0319" y="4795509"/>
            <a:ext cx="4101357" cy="553998"/>
          </a:xfrm>
        </p:spPr>
        <p:txBody>
          <a:bodyPr anchor="t">
            <a:spAutoFit/>
          </a:bodyPr>
          <a:lstStyle>
            <a:lvl1pPr marL="0" indent="0" algn="l">
              <a:buNone/>
              <a:defRPr sz="30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Date / subtitle text here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70320" y="2558473"/>
            <a:ext cx="6150614" cy="2169825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5000" b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Alternative cover page or breaker page title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86660" y="-1753559"/>
            <a:ext cx="18640034" cy="1128238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image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0098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1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199" y="893686"/>
            <a:ext cx="5271249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7124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8" y="893686"/>
            <a:ext cx="3186113" cy="4684183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6883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3430588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14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5253318" cy="515526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58101" y="727626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958101" y="2484987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958101" y="4251405"/>
            <a:ext cx="3186113" cy="1617416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559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35624" y="893763"/>
            <a:ext cx="3186113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991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293001" y="3430588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635625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293001" y="893686"/>
            <a:ext cx="1530324" cy="2397335"/>
          </a:xfrm>
          <a:solidFill>
            <a:srgbClr val="E1E1E0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7780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and question </a:t>
            </a:r>
            <a:br>
              <a:rPr lang="en-US" dirty="0"/>
            </a:br>
            <a:r>
              <a:rPr lang="en-US" dirty="0"/>
              <a:t>mark from master </a:t>
            </a:r>
            <a:br>
              <a:rPr lang="en-US" dirty="0"/>
            </a:br>
            <a:r>
              <a:rPr lang="en-US" dirty="0"/>
              <a:t>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32" y="699256"/>
            <a:ext cx="2880360" cy="5395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1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4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9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4799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Ocean Diver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accent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background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35625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Insert image 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iz slide a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938719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Question mark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965" y="730060"/>
            <a:ext cx="2880360" cy="54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3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644334" y="0"/>
            <a:ext cx="3508375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box and paste same image as module contents</a:t>
            </a:r>
            <a:br>
              <a:rPr lang="en-US" dirty="0"/>
            </a:br>
            <a:r>
              <a:rPr lang="en-US" dirty="0"/>
              <a:t>(paste logo from master </a:t>
            </a:r>
            <a:br>
              <a:rPr lang="en-US" dirty="0"/>
            </a:br>
            <a:r>
              <a:rPr lang="en-US" dirty="0"/>
              <a:t>into bottom right hand </a:t>
            </a:r>
            <a:br>
              <a:rPr lang="en-US" dirty="0"/>
            </a:br>
            <a:r>
              <a:rPr lang="en-US" dirty="0"/>
              <a:t>corner afterwards)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1833835"/>
          </a:xfrm>
        </p:spPr>
        <p:txBody>
          <a:bodyPr>
            <a:spAutoFit/>
          </a:bodyPr>
          <a:lstStyle>
            <a:lvl2pPr marL="288000" indent="-288000">
              <a:buFont typeface="Wingdings" panose="05000000000000000000" pitchFamily="2" charset="2"/>
              <a:buChar char="ü"/>
              <a:defRPr/>
            </a:lvl2pPr>
            <a:lvl3pPr marL="504000" indent="-252000">
              <a:buFont typeface="Arial" panose="020B0604020202020204" pitchFamily="34" charset="0"/>
              <a:buChar char="◦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71443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-59597" y="-64895"/>
            <a:ext cx="9298119" cy="6990108"/>
          </a:xfrm>
          <a:solidFill>
            <a:schemeClr val="tx2"/>
          </a:solidFill>
        </p:spPr>
        <p:txBody>
          <a:bodyPr anchor="t">
            <a:normAutofit/>
          </a:bodyPr>
          <a:lstStyle>
            <a:lvl1pPr algn="l">
              <a:defRPr sz="15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blue box, paste background image then copy and paste overlaid elements from Master page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59598" y="2558473"/>
            <a:ext cx="9298119" cy="4366740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-1260762" y="13257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50584" y="4506469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84450" y="5337742"/>
            <a:ext cx="56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b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facebook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britishsubaquaclub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twitter.com/bsacdivers</a:t>
            </a:r>
          </a:p>
          <a:p>
            <a:pPr>
              <a:lnSpc>
                <a:spcPct val="150000"/>
              </a:lnSpc>
            </a:pP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(0)151 350 6200</a:t>
            </a:r>
            <a:r>
              <a:rPr lang="en-US" sz="1600" b="0" i="0" u="none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ep in touch with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90945" y="-207818"/>
            <a:ext cx="9725890" cy="7307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33365"/>
            <a:ext cx="1595824" cy="9759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07683" y="-1753559"/>
            <a:ext cx="18640034" cy="11282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DDD683-6D45-E498-ADC4-767D5A59D47C}"/>
              </a:ext>
            </a:extLst>
          </p:cNvPr>
          <p:cNvSpPr txBox="1"/>
          <p:nvPr userDrawn="1"/>
        </p:nvSpPr>
        <p:spPr>
          <a:xfrm>
            <a:off x="350584" y="3295858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D1DFE-99E5-27C8-FCFB-871D295E04AE}"/>
              </a:ext>
            </a:extLst>
          </p:cNvPr>
          <p:cNvSpPr txBox="1"/>
          <p:nvPr userDrawn="1"/>
        </p:nvSpPr>
        <p:spPr>
          <a:xfrm>
            <a:off x="384450" y="4127131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3686"/>
            <a:ext cx="8229600" cy="642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6475"/>
            <a:ext cx="8229600" cy="18338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4799" y="143297"/>
            <a:ext cx="5262551" cy="25199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GB" sz="1250" b="0" i="0" u="none" strike="noStrike" kern="1200" baseline="0" dirty="0">
                <a:solidFill>
                  <a:schemeClr val="accent2"/>
                </a:solidFill>
                <a:latin typeface="Arial"/>
                <a:ea typeface="+mn-ea"/>
                <a:cs typeface="Arial"/>
              </a:rPr>
              <a:t>BSAC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7275" y="1735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15" y="6067596"/>
            <a:ext cx="1034750" cy="63273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0E50B-DD5C-645B-ADD2-6658DA61292F}"/>
              </a:ext>
            </a:extLst>
          </p:cNvPr>
          <p:cNvSpPr txBox="1">
            <a:spLocks/>
          </p:cNvSpPr>
          <p:nvPr userDrawn="1"/>
        </p:nvSpPr>
        <p:spPr>
          <a:xfrm>
            <a:off x="139635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latin typeface="Arial"/>
                <a:cs typeface="Arial"/>
              </a:rPr>
              <a:t>Copyright © BSAC 2026</a:t>
            </a:r>
          </a:p>
        </p:txBody>
      </p:sp>
    </p:spTree>
    <p:extLst>
      <p:ext uri="{BB962C8B-B14F-4D97-AF65-F5344CB8AC3E}">
        <p14:creationId xmlns:p14="http://schemas.microsoft.com/office/powerpoint/2010/main" val="33582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52" r:id="rId2"/>
    <p:sldLayoutId id="2147483744" r:id="rId3"/>
    <p:sldLayoutId id="2147483737" r:id="rId4"/>
    <p:sldLayoutId id="2147483746" r:id="rId5"/>
    <p:sldLayoutId id="2147483742" r:id="rId6"/>
    <p:sldLayoutId id="2147483739" r:id="rId7"/>
    <p:sldLayoutId id="2147483751" r:id="rId8"/>
    <p:sldLayoutId id="2147483741" r:id="rId9"/>
    <p:sldLayoutId id="2147483740" r:id="rId10"/>
    <p:sldLayoutId id="2147483745" r:id="rId11"/>
    <p:sldLayoutId id="2147483738" r:id="rId12"/>
    <p:sldLayoutId id="2147483747" r:id="rId13"/>
    <p:sldLayoutId id="2147483748" r:id="rId14"/>
    <p:sldLayoutId id="2147483749" r:id="rId15"/>
    <p:sldLayoutId id="2147483743" r:id="rId16"/>
    <p:sldLayoutId id="2147483754" r:id="rId17"/>
    <p:sldLayoutId id="2147483756" r:id="rId1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7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900"/>
        </a:spcBef>
        <a:spcAft>
          <a:spcPts val="800"/>
        </a:spcAft>
        <a:buFontTx/>
        <a:buNone/>
        <a:defRPr sz="20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06450" indent="-268288" algn="l" defTabSz="457200" rtl="0" eaLnBrk="1" latinLnBrk="0" hangingPunct="1">
        <a:spcBef>
          <a:spcPts val="0"/>
        </a:spcBef>
        <a:buClr>
          <a:schemeClr val="tx2"/>
        </a:buClr>
        <a:buSzPct val="80000"/>
        <a:buFont typeface="Lucida Grande"/>
        <a:buChar char="-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85838" indent="-179388" algn="l" defTabSz="457200" rtl="0" eaLnBrk="1" latinLnBrk="0" hangingPunct="1">
        <a:spcBef>
          <a:spcPts val="0"/>
        </a:spcBef>
        <a:buClr>
          <a:schemeClr val="accent2"/>
        </a:buClr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0" y="0"/>
            <a:ext cx="9661236" cy="7075055"/>
          </a:xfrm>
        </p:spPr>
      </p:pic>
      <p:sp>
        <p:nvSpPr>
          <p:cNvPr id="7" name="Rectangle 6"/>
          <p:cNvSpPr/>
          <p:nvPr/>
        </p:nvSpPr>
        <p:spPr>
          <a:xfrm>
            <a:off x="-304800" y="2558473"/>
            <a:ext cx="9661236" cy="4516582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579" y="5726758"/>
            <a:ext cx="4101357" cy="553998"/>
          </a:xfrm>
        </p:spPr>
        <p:txBody>
          <a:bodyPr/>
          <a:lstStyle/>
          <a:p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3467" y="4182219"/>
            <a:ext cx="7701402" cy="1477328"/>
          </a:xfrm>
        </p:spPr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to 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Date / subtitle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or breaker page 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04255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3008516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2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8229600" cy="5296322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  <a:br>
              <a:rPr lang="en-GB" altLang="en-US" dirty="0"/>
            </a:br>
            <a:endParaRPr lang="en-GB" altLang="en-US" dirty="0"/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 Copy under bullet to be like this</a:t>
            </a:r>
          </a:p>
          <a:p>
            <a:pPr lvl="1"/>
            <a:endParaRPr lang="en-GB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391639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44528" y="1677988"/>
            <a:ext cx="3942272" cy="3559949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0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969523" y="1674810"/>
            <a:ext cx="6858002" cy="35083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199" y="1701134"/>
            <a:ext cx="527124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38AA15-0DC6-8ADF-50E5-691103C70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8" y="893686"/>
            <a:ext cx="3186113" cy="4684183"/>
          </a:xfrm>
        </p:spPr>
      </p:pic>
    </p:spTree>
    <p:extLst>
      <p:ext uri="{BB962C8B-B14F-4D97-AF65-F5344CB8AC3E}">
        <p14:creationId xmlns:p14="http://schemas.microsoft.com/office/powerpoint/2010/main" val="46544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101" y="3429000"/>
            <a:ext cx="3186113" cy="2397335"/>
          </a:xfr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E0B3F2FE-2321-E5AD-3155-489FD7E559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088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5253318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B031CE50-3448-B69E-4464-145D8EF95D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0E4775B-83F8-E01D-B68A-61AB8BA1C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C3BD79E-F80D-FF03-5211-EDEDBC2368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59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4464BEBC-7A8E-9CBD-2908-556641F4D44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625" y="3430588"/>
            <a:ext cx="1530324" cy="2397335"/>
          </a:xfrm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E42443FE-B295-5675-F53F-0995EE3616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6A4CF6D-F2AA-78D0-31BD-A6BA701B5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428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to go like 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677988"/>
            <a:ext cx="4947390" cy="303416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marL="252000" lvl="2" indent="0">
              <a:buNone/>
            </a:pPr>
            <a:r>
              <a:rPr lang="en-GB" altLang="en-US" dirty="0"/>
              <a:t>Copy under bullet to be like this</a:t>
            </a:r>
          </a:p>
          <a:p>
            <a:pPr lvl="2"/>
            <a:r>
              <a:rPr lang="en-GB" altLang="en-US" dirty="0"/>
              <a:t>Secondary bullets like this</a:t>
            </a:r>
          </a:p>
          <a:p>
            <a:pPr lvl="3"/>
            <a:r>
              <a:rPr lang="en-GB" altLang="en-US" dirty="0"/>
              <a:t>Tertiary bullets like this</a:t>
            </a:r>
          </a:p>
          <a:p>
            <a:pPr lvl="4"/>
            <a:endParaRPr lang="en-GB" altLang="en-US" dirty="0"/>
          </a:p>
          <a:p>
            <a:pPr lvl="1"/>
            <a:endParaRPr lang="en-GB" altLang="en-US" dirty="0"/>
          </a:p>
          <a:p>
            <a:endParaRPr 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321E677-0AB6-B8D0-7BA9-9DFF55257F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B761095F-5F56-DD0D-D7E0-AB6909DC27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A36BBF50-5751-5C1A-9E4F-10675F8E6A8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893686"/>
            <a:ext cx="1530324" cy="2397335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3EB71BA-24D7-EE10-DE79-CA8BE607A74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3001" y="3430588"/>
            <a:ext cx="1530324" cy="2397335"/>
          </a:xfrm>
        </p:spPr>
      </p:pic>
    </p:spTree>
    <p:extLst>
      <p:ext uri="{BB962C8B-B14F-4D97-AF65-F5344CB8AC3E}">
        <p14:creationId xmlns:p14="http://schemas.microsoft.com/office/powerpoint/2010/main" val="78659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57200" y="1946543"/>
            <a:ext cx="4947390" cy="2964914"/>
          </a:xfrm>
        </p:spPr>
        <p:txBody>
          <a:bodyPr/>
          <a:lstStyle/>
          <a:p>
            <a:r>
              <a:rPr lang="en-GB" altLang="en-US" dirty="0"/>
              <a:t>Subtitle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r>
              <a:rPr lang="en-GB" altLang="en-US" dirty="0"/>
              <a:t>Bulleted copy to go like this</a:t>
            </a:r>
          </a:p>
          <a:p>
            <a:pPr lvl="1"/>
            <a:endParaRPr lang="en-GB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93686"/>
            <a:ext cx="4947390" cy="51552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Summary slide covering what has been presented </a:t>
            </a:r>
            <a:br>
              <a:rPr lang="en-GB" altLang="en-US" dirty="0"/>
            </a:b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692" y="6067590"/>
            <a:ext cx="1034596" cy="632745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D1D689B-390C-96C5-9F35-8994343AB0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3968750" y="1674813"/>
            <a:ext cx="6858000" cy="3508375"/>
          </a:xfrm>
        </p:spPr>
      </p:pic>
    </p:spTree>
    <p:extLst>
      <p:ext uri="{BB962C8B-B14F-4D97-AF65-F5344CB8AC3E}">
        <p14:creationId xmlns:p14="http://schemas.microsoft.com/office/powerpoint/2010/main" val="34399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3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>
            <a:extLst>
              <a:ext uri="{FF2B5EF4-FFF2-40B4-BE49-F238E27FC236}">
                <a16:creationId xmlns:a16="http://schemas.microsoft.com/office/drawing/2014/main" id="{FF90A563-B82D-CB32-2F3F-2595D097A1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2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A89A507-34FB-2B48-CD68-8F6680D34C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-59598" y="2558472"/>
            <a:ext cx="9416033" cy="4366741"/>
          </a:xfrm>
          <a:prstGeom prst="rect">
            <a:avLst/>
          </a:prstGeom>
          <a:gradFill>
            <a:gsLst>
              <a:gs pos="0">
                <a:schemeClr val="tx1">
                  <a:lumMod val="0"/>
                  <a:alpha val="67000"/>
                </a:schemeClr>
              </a:gs>
              <a:gs pos="99000">
                <a:schemeClr val="tx1">
                  <a:alpha val="0"/>
                  <a:lumMod val="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78" y="5516432"/>
            <a:ext cx="1595824" cy="975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84" y="4927710"/>
            <a:ext cx="6020629" cy="71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0" dirty="0">
                <a:solidFill>
                  <a:schemeClr val="bg1"/>
                </a:solidFill>
              </a:rPr>
              <a:t>Keep in</a:t>
            </a:r>
            <a:r>
              <a:rPr lang="en-US" sz="5000" b="0" baseline="0" dirty="0">
                <a:solidFill>
                  <a:schemeClr val="bg1"/>
                </a:solidFill>
              </a:rPr>
              <a:t> touch</a:t>
            </a:r>
            <a:endParaRPr lang="en-US" sz="5000" b="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450" y="5758983"/>
            <a:ext cx="63176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info@bsac.com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bsac.com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600" b="0" i="0" u="non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BSACdivers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0" i="0" u="non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|  </a:t>
            </a:r>
            <a:r>
              <a:rPr lang="en-US" sz="1600" b="0" i="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0151 350 6201</a:t>
            </a:r>
            <a:endParaRPr lang="en-US" sz="1600" b="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72727"/>
      </p:ext>
    </p:extLst>
  </p:cSld>
  <p:clrMapOvr>
    <a:masterClrMapping/>
  </p:clrMapOvr>
</p:sld>
</file>

<file path=ppt/theme/theme1.xml><?xml version="1.0" encoding="utf-8"?>
<a:theme xmlns:a="http://schemas.openxmlformats.org/drawingml/2006/main" name="BSAC VA template">
  <a:themeElements>
    <a:clrScheme name="Custom 4">
      <a:dk1>
        <a:srgbClr val="4D565A"/>
      </a:dk1>
      <a:lt1>
        <a:srgbClr val="FFFFFF"/>
      </a:lt1>
      <a:dk2>
        <a:srgbClr val="22398B"/>
      </a:dk2>
      <a:lt2>
        <a:srgbClr val="E1E2E0"/>
      </a:lt2>
      <a:accent1>
        <a:srgbClr val="E30613"/>
      </a:accent1>
      <a:accent2>
        <a:srgbClr val="4D565A"/>
      </a:accent2>
      <a:accent3>
        <a:srgbClr val="36BCEE"/>
      </a:accent3>
      <a:accent4>
        <a:srgbClr val="08509F"/>
      </a:accent4>
      <a:accent5>
        <a:srgbClr val="EE7326"/>
      </a:accent5>
      <a:accent6>
        <a:srgbClr val="FFFFFF"/>
      </a:accent6>
      <a:hlink>
        <a:srgbClr val="E30613"/>
      </a:hlink>
      <a:folHlink>
        <a:srgbClr val="009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T1 - Adapting to the underwater world" id="{0448AFD3-8565-BC4A-B0F7-C625E2068B3E}" vid="{965E5650-8DB6-F146-9308-396E72EFD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501</Words>
  <Application>Microsoft Macintosh PowerPoint</Application>
  <PresentationFormat>On-screen Show (4:3)</PresentationFormat>
  <Paragraphs>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BSAC VA template</vt:lpstr>
      <vt:lpstr>Presentation title to go here</vt:lpstr>
      <vt:lpstr>Presentation title or breaker page title to go here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Slide title to go like this</vt:lpstr>
      <vt:lpstr>Summary slide covering what has been presented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to the underwater world</dc:title>
  <dc:creator>Chris Smith</dc:creator>
  <cp:lastModifiedBy>Patrick Holliday</cp:lastModifiedBy>
  <cp:revision>49</cp:revision>
  <cp:lastPrinted>2017-06-03T05:19:52Z</cp:lastPrinted>
  <dcterms:created xsi:type="dcterms:W3CDTF">2017-05-21T08:18:40Z</dcterms:created>
  <dcterms:modified xsi:type="dcterms:W3CDTF">2026-02-03T15:20:17Z</dcterms:modified>
</cp:coreProperties>
</file>