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7"/>
  </p:notesMasterIdLst>
  <p:sldIdLst>
    <p:sldId id="285" r:id="rId2"/>
    <p:sldId id="289" r:id="rId3"/>
    <p:sldId id="293" r:id="rId4"/>
    <p:sldId id="295" r:id="rId5"/>
    <p:sldId id="294" r:id="rId6"/>
    <p:sldId id="288" r:id="rId7"/>
    <p:sldId id="257" r:id="rId8"/>
    <p:sldId id="287" r:id="rId9"/>
    <p:sldId id="291" r:id="rId10"/>
    <p:sldId id="290" r:id="rId11"/>
    <p:sldId id="292" r:id="rId12"/>
    <p:sldId id="284" r:id="rId13"/>
    <p:sldId id="296" r:id="rId14"/>
    <p:sldId id="299" r:id="rId15"/>
    <p:sldId id="297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E2C10C-58A3-4B61-85B9-29E99DC1F9FB}" v="1" dt="2023-12-14T15:21:18.8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1511" autoAdjust="0"/>
    <p:restoredTop sz="79001" autoAdjust="0"/>
  </p:normalViewPr>
  <p:slideViewPr>
    <p:cSldViewPr snapToGrid="0" snapToObjects="1">
      <p:cViewPr varScale="1">
        <p:scale>
          <a:sx n="115" d="100"/>
          <a:sy n="115" d="100"/>
        </p:scale>
        <p:origin x="3432" y="84"/>
      </p:cViewPr>
      <p:guideLst>
        <p:guide orient="horz" pos="2161"/>
        <p:guide orient="horz" pos="165"/>
        <p:guide pos="5558"/>
        <p:guide pos="2879"/>
        <p:guide pos="157"/>
        <p:guide pos="336"/>
        <p:guide orient="horz" pos="1670"/>
        <p:guide orient="horz" pos="209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Powell" userId="fd713659-cd3f-404a-903c-7d4701c116da" providerId="ADAL" clId="{E0E2C10C-58A3-4B61-85B9-29E99DC1F9FB}"/>
    <pc:docChg chg="custSel modMainMaster">
      <pc:chgData name="Debbie Powell" userId="fd713659-cd3f-404a-903c-7d4701c116da" providerId="ADAL" clId="{E0E2C10C-58A3-4B61-85B9-29E99DC1F9FB}" dt="2023-12-14T15:21:25.587" v="14" actId="1076"/>
      <pc:docMkLst>
        <pc:docMk/>
      </pc:docMkLst>
      <pc:sldMasterChg chg="addSp modSp mod modSldLayout">
        <pc:chgData name="Debbie Powell" userId="fd713659-cd3f-404a-903c-7d4701c116da" providerId="ADAL" clId="{E0E2C10C-58A3-4B61-85B9-29E99DC1F9FB}" dt="2023-12-14T15:21:25.587" v="14" actId="1076"/>
        <pc:sldMasterMkLst>
          <pc:docMk/>
          <pc:sldMasterMk cId="3358286319" sldId="2147483735"/>
        </pc:sldMasterMkLst>
        <pc:spChg chg="add mod">
          <ac:chgData name="Debbie Powell" userId="fd713659-cd3f-404a-903c-7d4701c116da" providerId="ADAL" clId="{E0E2C10C-58A3-4B61-85B9-29E99DC1F9FB}" dt="2023-12-14T15:21:25.587" v="14" actId="1076"/>
          <ac:spMkLst>
            <pc:docMk/>
            <pc:sldMasterMk cId="3358286319" sldId="2147483735"/>
            <ac:spMk id="4" creationId="{75D0E50B-DD5C-645B-ADD2-6658DA61292F}"/>
          </ac:spMkLst>
        </pc:spChg>
        <pc:sldLayoutChg chg="delSp mod">
          <pc:chgData name="Debbie Powell" userId="fd713659-cd3f-404a-903c-7d4701c116da" providerId="ADAL" clId="{E0E2C10C-58A3-4B61-85B9-29E99DC1F9FB}" dt="2023-12-14T15:20:30.472" v="1" actId="478"/>
          <pc:sldLayoutMkLst>
            <pc:docMk/>
            <pc:sldMasterMk cId="3358286319" sldId="2147483735"/>
            <pc:sldLayoutMk cId="1664707302" sldId="2147483737"/>
          </pc:sldLayoutMkLst>
          <pc:spChg chg="del">
            <ac:chgData name="Debbie Powell" userId="fd713659-cd3f-404a-903c-7d4701c116da" providerId="ADAL" clId="{E0E2C10C-58A3-4B61-85B9-29E99DC1F9FB}" dt="2023-12-14T15:20:30.472" v="1" actId="478"/>
            <ac:spMkLst>
              <pc:docMk/>
              <pc:sldMasterMk cId="3358286319" sldId="2147483735"/>
              <pc:sldLayoutMk cId="1664707302" sldId="2147483737"/>
              <ac:spMk id="5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1:03.351" v="9" actId="478"/>
          <pc:sldLayoutMkLst>
            <pc:docMk/>
            <pc:sldMasterMk cId="3358286319" sldId="2147483735"/>
            <pc:sldLayoutMk cId="3605899293" sldId="2147483738"/>
          </pc:sldLayoutMkLst>
          <pc:spChg chg="del">
            <ac:chgData name="Debbie Powell" userId="fd713659-cd3f-404a-903c-7d4701c116da" providerId="ADAL" clId="{E0E2C10C-58A3-4B61-85B9-29E99DC1F9FB}" dt="2023-12-14T15:21:03.351" v="9" actId="478"/>
            <ac:spMkLst>
              <pc:docMk/>
              <pc:sldMasterMk cId="3358286319" sldId="2147483735"/>
              <pc:sldLayoutMk cId="3605899293" sldId="2147483738"/>
              <ac:spMk id="7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0:44.937" v="4" actId="478"/>
          <pc:sldLayoutMkLst>
            <pc:docMk/>
            <pc:sldMasterMk cId="3358286319" sldId="2147483735"/>
            <pc:sldLayoutMk cId="1714017258" sldId="2147483739"/>
          </pc:sldLayoutMkLst>
          <pc:spChg chg="del">
            <ac:chgData name="Debbie Powell" userId="fd713659-cd3f-404a-903c-7d4701c116da" providerId="ADAL" clId="{E0E2C10C-58A3-4B61-85B9-29E99DC1F9FB}" dt="2023-12-14T15:20:44.937" v="4" actId="478"/>
            <ac:spMkLst>
              <pc:docMk/>
              <pc:sldMasterMk cId="3358286319" sldId="2147483735"/>
              <pc:sldLayoutMk cId="1714017258" sldId="2147483739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0:56.572" v="7" actId="478"/>
          <pc:sldLayoutMkLst>
            <pc:docMk/>
            <pc:sldMasterMk cId="3358286319" sldId="2147483735"/>
            <pc:sldLayoutMk cId="1977807303" sldId="2147483740"/>
          </pc:sldLayoutMkLst>
          <pc:spChg chg="del">
            <ac:chgData name="Debbie Powell" userId="fd713659-cd3f-404a-903c-7d4701c116da" providerId="ADAL" clId="{E0E2C10C-58A3-4B61-85B9-29E99DC1F9FB}" dt="2023-12-14T15:20:56.572" v="7" actId="478"/>
            <ac:spMkLst>
              <pc:docMk/>
              <pc:sldMasterMk cId="3358286319" sldId="2147483735"/>
              <pc:sldLayoutMk cId="1977807303" sldId="2147483740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0:51.123" v="6" actId="478"/>
          <pc:sldLayoutMkLst>
            <pc:docMk/>
            <pc:sldMasterMk cId="3358286319" sldId="2147483735"/>
            <pc:sldLayoutMk cId="2289913759" sldId="2147483741"/>
          </pc:sldLayoutMkLst>
          <pc:spChg chg="del">
            <ac:chgData name="Debbie Powell" userId="fd713659-cd3f-404a-903c-7d4701c116da" providerId="ADAL" clId="{E0E2C10C-58A3-4B61-85B9-29E99DC1F9FB}" dt="2023-12-14T15:20:51.123" v="6" actId="478"/>
            <ac:spMkLst>
              <pc:docMk/>
              <pc:sldMasterMk cId="3358286319" sldId="2147483735"/>
              <pc:sldLayoutMk cId="2289913759" sldId="2147483741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0:41.667" v="3" actId="478"/>
          <pc:sldLayoutMkLst>
            <pc:docMk/>
            <pc:sldMasterMk cId="3358286319" sldId="2147483735"/>
            <pc:sldLayoutMk cId="968836341" sldId="2147483742"/>
          </pc:sldLayoutMkLst>
          <pc:spChg chg="del">
            <ac:chgData name="Debbie Powell" userId="fd713659-cd3f-404a-903c-7d4701c116da" providerId="ADAL" clId="{E0E2C10C-58A3-4B61-85B9-29E99DC1F9FB}" dt="2023-12-14T15:20:41.667" v="3" actId="478"/>
            <ac:spMkLst>
              <pc:docMk/>
              <pc:sldMasterMk cId="3358286319" sldId="2147483735"/>
              <pc:sldLayoutMk cId="968836341" sldId="2147483742"/>
              <ac:spMk id="6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1:13.393" v="12" actId="478"/>
          <pc:sldLayoutMkLst>
            <pc:docMk/>
            <pc:sldMasterMk cId="3358286319" sldId="2147483735"/>
            <pc:sldLayoutMk cId="2714430032" sldId="2147483743"/>
          </pc:sldLayoutMkLst>
          <pc:spChg chg="del">
            <ac:chgData name="Debbie Powell" userId="fd713659-cd3f-404a-903c-7d4701c116da" providerId="ADAL" clId="{E0E2C10C-58A3-4B61-85B9-29E99DC1F9FB}" dt="2023-12-14T15:21:13.393" v="12" actId="478"/>
            <ac:spMkLst>
              <pc:docMk/>
              <pc:sldMasterMk cId="3358286319" sldId="2147483735"/>
              <pc:sldLayoutMk cId="2714430032" sldId="2147483743"/>
              <ac:spMk id="12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0:25.975" v="0" actId="478"/>
          <pc:sldLayoutMkLst>
            <pc:docMk/>
            <pc:sldMasterMk cId="3358286319" sldId="2147483735"/>
            <pc:sldLayoutMk cId="2690098603" sldId="2147483744"/>
          </pc:sldLayoutMkLst>
          <pc:spChg chg="del">
            <ac:chgData name="Debbie Powell" userId="fd713659-cd3f-404a-903c-7d4701c116da" providerId="ADAL" clId="{E0E2C10C-58A3-4B61-85B9-29E99DC1F9FB}" dt="2023-12-14T15:20:25.975" v="0" actId="478"/>
            <ac:spMkLst>
              <pc:docMk/>
              <pc:sldMasterMk cId="3358286319" sldId="2147483735"/>
              <pc:sldLayoutMk cId="2690098603" sldId="2147483744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1:00.303" v="8" actId="478"/>
          <pc:sldLayoutMkLst>
            <pc:docMk/>
            <pc:sldMasterMk cId="3358286319" sldId="2147483735"/>
            <pc:sldLayoutMk cId="3092347926" sldId="2147483745"/>
          </pc:sldLayoutMkLst>
          <pc:spChg chg="del">
            <ac:chgData name="Debbie Powell" userId="fd713659-cd3f-404a-903c-7d4701c116da" providerId="ADAL" clId="{E0E2C10C-58A3-4B61-85B9-29E99DC1F9FB}" dt="2023-12-14T15:21:00.303" v="8" actId="478"/>
            <ac:spMkLst>
              <pc:docMk/>
              <pc:sldMasterMk cId="3358286319" sldId="2147483735"/>
              <pc:sldLayoutMk cId="3092347926" sldId="2147483745"/>
              <ac:spMk id="13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0:38.417" v="2" actId="478"/>
          <pc:sldLayoutMkLst>
            <pc:docMk/>
            <pc:sldMasterMk cId="3358286319" sldId="2147483735"/>
            <pc:sldLayoutMk cId="485719394" sldId="2147483746"/>
          </pc:sldLayoutMkLst>
          <pc:spChg chg="del">
            <ac:chgData name="Debbie Powell" userId="fd713659-cd3f-404a-903c-7d4701c116da" providerId="ADAL" clId="{E0E2C10C-58A3-4B61-85B9-29E99DC1F9FB}" dt="2023-12-14T15:20:38.417" v="2" actId="478"/>
            <ac:spMkLst>
              <pc:docMk/>
              <pc:sldMasterMk cId="3358286319" sldId="2147483735"/>
              <pc:sldLayoutMk cId="485719394" sldId="2147483746"/>
              <ac:spMk id="6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1:07.282" v="10" actId="478"/>
          <pc:sldLayoutMkLst>
            <pc:docMk/>
            <pc:sldMasterMk cId="3358286319" sldId="2147483735"/>
            <pc:sldLayoutMk cId="164311681" sldId="2147483748"/>
          </pc:sldLayoutMkLst>
          <pc:spChg chg="del">
            <ac:chgData name="Debbie Powell" userId="fd713659-cd3f-404a-903c-7d4701c116da" providerId="ADAL" clId="{E0E2C10C-58A3-4B61-85B9-29E99DC1F9FB}" dt="2023-12-14T15:21:07.282" v="10" actId="478"/>
            <ac:spMkLst>
              <pc:docMk/>
              <pc:sldMasterMk cId="3358286319" sldId="2147483735"/>
              <pc:sldLayoutMk cId="164311681" sldId="2147483748"/>
              <ac:spMk id="10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1:10.132" v="11" actId="478"/>
          <pc:sldLayoutMkLst>
            <pc:docMk/>
            <pc:sldMasterMk cId="3358286319" sldId="2147483735"/>
            <pc:sldLayoutMk cId="501237846" sldId="2147483749"/>
          </pc:sldLayoutMkLst>
          <pc:spChg chg="del">
            <ac:chgData name="Debbie Powell" userId="fd713659-cd3f-404a-903c-7d4701c116da" providerId="ADAL" clId="{E0E2C10C-58A3-4B61-85B9-29E99DC1F9FB}" dt="2023-12-14T15:21:10.132" v="11" actId="478"/>
            <ac:spMkLst>
              <pc:docMk/>
              <pc:sldMasterMk cId="3358286319" sldId="2147483735"/>
              <pc:sldLayoutMk cId="501237846" sldId="2147483749"/>
              <ac:spMk id="7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0:48.013" v="5" actId="478"/>
          <pc:sldLayoutMkLst>
            <pc:docMk/>
            <pc:sldMasterMk cId="3358286319" sldId="2147483735"/>
            <pc:sldLayoutMk cId="855927834" sldId="2147483751"/>
          </pc:sldLayoutMkLst>
          <pc:spChg chg="del">
            <ac:chgData name="Debbie Powell" userId="fd713659-cd3f-404a-903c-7d4701c116da" providerId="ADAL" clId="{E0E2C10C-58A3-4B61-85B9-29E99DC1F9FB}" dt="2023-12-14T15:20:48.013" v="5" actId="478"/>
            <ac:spMkLst>
              <pc:docMk/>
              <pc:sldMasterMk cId="3358286319" sldId="2147483735"/>
              <pc:sldLayoutMk cId="855927834" sldId="2147483751"/>
              <ac:spMk id="12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935C8-5CE0-45D3-83DE-505D461B0C6B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D3759-B788-41B5-A3FB-013021C00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372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04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19" y="1865976"/>
            <a:ext cx="8297883" cy="2862322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Presentation title (paste logo from master and position text to be legible, add shadow if needed)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166255" y="-207818"/>
            <a:ext cx="9475862" cy="73173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/ subtitle text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20" y="2558473"/>
            <a:ext cx="6150614" cy="2169825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Alternative cover page or breaker page title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86660" y="-1753559"/>
            <a:ext cx="18640034" cy="1128238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Ocean Diver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59598" y="2558473"/>
            <a:ext cx="9298119" cy="436674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50584" y="4506469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84450" y="5337742"/>
            <a:ext cx="5621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90945" y="-207818"/>
            <a:ext cx="9725890" cy="73075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33365"/>
            <a:ext cx="1595824" cy="97598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07683" y="-1753559"/>
            <a:ext cx="18640034" cy="112823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DDD683-6D45-E498-ADC4-767D5A59D47C}"/>
              </a:ext>
            </a:extLst>
          </p:cNvPr>
          <p:cNvSpPr txBox="1"/>
          <p:nvPr userDrawn="1"/>
        </p:nvSpPr>
        <p:spPr>
          <a:xfrm>
            <a:off x="350584" y="3295858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0D1DFE-99E5-27C8-FCFB-871D295E04AE}"/>
              </a:ext>
            </a:extLst>
          </p:cNvPr>
          <p:cNvSpPr txBox="1"/>
          <p:nvPr userDrawn="1"/>
        </p:nvSpPr>
        <p:spPr>
          <a:xfrm>
            <a:off x="384450" y="4127131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BSAC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D0E50B-DD5C-645B-ADD2-6658DA61292F}"/>
              </a:ext>
            </a:extLst>
          </p:cNvPr>
          <p:cNvSpPr txBox="1">
            <a:spLocks/>
          </p:cNvSpPr>
          <p:nvPr userDrawn="1"/>
        </p:nvSpPr>
        <p:spPr>
          <a:xfrm>
            <a:off x="139635" y="64928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52" r:id="rId2"/>
    <p:sldLayoutId id="2147483744" r:id="rId3"/>
    <p:sldLayoutId id="2147483737" r:id="rId4"/>
    <p:sldLayoutId id="2147483746" r:id="rId5"/>
    <p:sldLayoutId id="2147483742" r:id="rId6"/>
    <p:sldLayoutId id="2147483739" r:id="rId7"/>
    <p:sldLayoutId id="2147483751" r:id="rId8"/>
    <p:sldLayoutId id="2147483741" r:id="rId9"/>
    <p:sldLayoutId id="2147483740" r:id="rId10"/>
    <p:sldLayoutId id="2147483745" r:id="rId11"/>
    <p:sldLayoutId id="2147483738" r:id="rId12"/>
    <p:sldLayoutId id="2147483747" r:id="rId13"/>
    <p:sldLayoutId id="2147483748" r:id="rId14"/>
    <p:sldLayoutId id="2147483749" r:id="rId15"/>
    <p:sldLayoutId id="2147483743" r:id="rId16"/>
    <p:sldLayoutId id="2147483754" r:id="rId17"/>
    <p:sldLayoutId id="2147483756" r:id="rId18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4800" y="0"/>
            <a:ext cx="9661236" cy="7075055"/>
          </a:xfrm>
        </p:spPr>
      </p:pic>
      <p:sp>
        <p:nvSpPr>
          <p:cNvPr id="7" name="Rectangle 6"/>
          <p:cNvSpPr/>
          <p:nvPr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0579" y="5726758"/>
            <a:ext cx="4101357" cy="553998"/>
          </a:xfrm>
        </p:spPr>
        <p:txBody>
          <a:bodyPr/>
          <a:lstStyle/>
          <a:p>
            <a:r>
              <a:rPr lang="en-US" dirty="0"/>
              <a:t>Date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3467" y="4182219"/>
            <a:ext cx="7701402" cy="1477328"/>
          </a:xfrm>
        </p:spPr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to go here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5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Date / subtitle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or breaker page 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2042556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3008516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522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5296322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31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3559949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3559949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00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969523" y="1674810"/>
            <a:ext cx="6858002" cy="350837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66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199" y="1701134"/>
            <a:ext cx="527124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B38AA15-0DC6-8ADF-50E5-691103C70D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8108" y="893686"/>
            <a:ext cx="3186113" cy="4684183"/>
          </a:xfrm>
        </p:spPr>
      </p:pic>
    </p:spTree>
    <p:extLst>
      <p:ext uri="{BB962C8B-B14F-4D97-AF65-F5344CB8AC3E}">
        <p14:creationId xmlns:p14="http://schemas.microsoft.com/office/powerpoint/2010/main" val="465443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8101" y="3429000"/>
            <a:ext cx="3186113" cy="2397335"/>
          </a:xfrm>
        </p:spPr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E0B3F2FE-2321-E5AD-3155-489FD7E559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50886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B031CE50-3448-B69E-4464-145D8EF95D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B0E4775B-83F8-E01D-B68A-61AB8BA1C5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C3BD79E-F80D-FF03-5211-EDEDBC2368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598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4464BEBC-7A8E-9CBD-2908-556641F4D44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5625" y="3430588"/>
            <a:ext cx="1530324" cy="2397335"/>
          </a:xfrm>
        </p:spPr>
      </p:pic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E42443FE-B295-5675-F53F-0995EE3616F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3001" y="3430588"/>
            <a:ext cx="1530324" cy="2397335"/>
          </a:xfr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6A4CF6D-F2AA-78D0-31BD-A6BA701B5E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4280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3321E677-0AB6-B8D0-7BA9-9DFF55257F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B761095F-5F56-DD0D-D7E0-AB6909DC271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A36BBF50-5751-5C1A-9E4F-10675F8E6A8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3001" y="893686"/>
            <a:ext cx="1530324" cy="2397335"/>
          </a:xfr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3EB71BA-24D7-EE10-DE79-CA8BE607A74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3001" y="3430588"/>
            <a:ext cx="1530324" cy="2397335"/>
          </a:xfrm>
        </p:spPr>
      </p:pic>
    </p:spTree>
    <p:extLst>
      <p:ext uri="{BB962C8B-B14F-4D97-AF65-F5344CB8AC3E}">
        <p14:creationId xmlns:p14="http://schemas.microsoft.com/office/powerpoint/2010/main" val="786591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946543"/>
            <a:ext cx="4947390" cy="296491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endParaRPr lang="en-GB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515526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Summary slide covering what has been presented </a:t>
            </a:r>
            <a:br>
              <a:rPr lang="en-GB" altLang="en-US" dirty="0"/>
            </a:b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D1D689B-390C-96C5-9F35-8994343AB0F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3968750" y="1674813"/>
            <a:ext cx="6858000" cy="3508375"/>
          </a:xfrm>
        </p:spPr>
      </p:pic>
    </p:spTree>
    <p:extLst>
      <p:ext uri="{BB962C8B-B14F-4D97-AF65-F5344CB8AC3E}">
        <p14:creationId xmlns:p14="http://schemas.microsoft.com/office/powerpoint/2010/main" val="343998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803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9">
            <a:extLst>
              <a:ext uri="{FF2B5EF4-FFF2-40B4-BE49-F238E27FC236}">
                <a16:creationId xmlns:a16="http://schemas.microsoft.com/office/drawing/2014/main" id="{FF90A563-B82D-CB32-2F3F-2595D097A1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59598" y="2558472"/>
            <a:ext cx="9416033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0584" y="4927710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450" y="5758983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72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A89A507-34FB-2B48-CD68-8F6680D34C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-59598" y="2558472"/>
            <a:ext cx="9416033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0584" y="4927710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450" y="5758983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72727"/>
      </p:ext>
    </p:extLst>
  </p:cSld>
  <p:clrMapOvr>
    <a:masterClrMapping/>
  </p:clrMapOvr>
</p:sld>
</file>

<file path=ppt/theme/theme1.xml><?xml version="1.0" encoding="utf-8"?>
<a:theme xmlns:a="http://schemas.openxmlformats.org/drawingml/2006/main" name="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Words>501</Words>
  <Application>Microsoft Office PowerPoint</Application>
  <PresentationFormat>On-screen Show (4:3)</PresentationFormat>
  <Paragraphs>91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Lucida Grande</vt:lpstr>
      <vt:lpstr>Wingdings</vt:lpstr>
      <vt:lpstr>BSAC VA template</vt:lpstr>
      <vt:lpstr>Presentation title to go here</vt:lpstr>
      <vt:lpstr>Presentation title or breaker page title to go here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Summary slide covering what has been presented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Debbie Powell</cp:lastModifiedBy>
  <cp:revision>48</cp:revision>
  <cp:lastPrinted>2017-06-03T05:19:52Z</cp:lastPrinted>
  <dcterms:created xsi:type="dcterms:W3CDTF">2017-05-21T08:18:40Z</dcterms:created>
  <dcterms:modified xsi:type="dcterms:W3CDTF">2023-12-14T15:21:25Z</dcterms:modified>
</cp:coreProperties>
</file>