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8" r:id="rId15"/>
    <p:sldId id="29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orient="horz" pos="165" userDrawn="1">
          <p15:clr>
            <a:srgbClr val="A4A3A4"/>
          </p15:clr>
        </p15:guide>
        <p15:guide id="3" pos="741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pos="209" userDrawn="1">
          <p15:clr>
            <a:srgbClr val="A4A3A4"/>
          </p15:clr>
        </p15:guide>
        <p15:guide id="6" pos="448" userDrawn="1">
          <p15:clr>
            <a:srgbClr val="A4A3A4"/>
          </p15:clr>
        </p15:guide>
        <p15:guide id="7" orient="horz" pos="1670" userDrawn="1">
          <p15:clr>
            <a:srgbClr val="A4A3A4"/>
          </p15:clr>
        </p15:guide>
        <p15:guide id="8" orient="horz" pos="209" userDrawn="1">
          <p15:clr>
            <a:srgbClr val="A4A3A4"/>
          </p15:clr>
        </p15:guide>
        <p15:guide id="9" pos="2883" userDrawn="1">
          <p15:clr>
            <a:srgbClr val="A4A3A4"/>
          </p15:clr>
        </p15:guide>
        <p15:guide id="10" pos="49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B120A-66C8-4B91-B5D5-6082A07A7204}" v="1" dt="2023-12-14T15:22:37.7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4" autoAdjust="0"/>
    <p:restoredTop sz="79001" autoAdjust="0"/>
  </p:normalViewPr>
  <p:slideViewPr>
    <p:cSldViewPr snapToGrid="0" snapToObjects="1">
      <p:cViewPr varScale="1">
        <p:scale>
          <a:sx n="128" d="100"/>
          <a:sy n="128" d="100"/>
        </p:scale>
        <p:origin x="936" y="176"/>
      </p:cViewPr>
      <p:guideLst>
        <p:guide orient="horz" pos="2161"/>
        <p:guide orient="horz" pos="165"/>
        <p:guide pos="7411"/>
        <p:guide pos="3839"/>
        <p:guide pos="209"/>
        <p:guide pos="448"/>
        <p:guide orient="horz" pos="1670"/>
        <p:guide orient="horz" pos="209"/>
        <p:guide pos="2883"/>
        <p:guide pos="4945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406400" y="2558473"/>
            <a:ext cx="12881648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2558473"/>
            <a:ext cx="1106384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E0F53-68D1-6E73-A078-108E9F3A0E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221674" y="-207818"/>
            <a:ext cx="12634483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7093" y="4795509"/>
            <a:ext cx="5468476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627093" y="3250971"/>
            <a:ext cx="8200819" cy="147732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1E0EC9-5E93-1B14-DC1D-51F5A366A9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CCA949-4DD2-8A85-CCF9-BDE16EDD1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3CAFC2-F125-93C1-D100-CC64A9612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109728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5221856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6326037" y="1677989"/>
            <a:ext cx="5256363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599" y="893686"/>
            <a:ext cx="7028332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28331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45" y="893686"/>
            <a:ext cx="4248151" cy="466891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936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3293986"/>
            <a:ext cx="4248151" cy="223324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7004424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7004424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944135" y="837712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44135" y="2418870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44135" y="4000029"/>
            <a:ext cx="4248151" cy="145999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342589"/>
            <a:ext cx="2040432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514166" y="893687"/>
            <a:ext cx="4248151" cy="2271544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7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724001" y="3266663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514167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9724001" y="826477"/>
            <a:ext cx="2040432" cy="2277208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2843" y="699256"/>
            <a:ext cx="3840480" cy="53953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3CCF2B-5581-7336-7B66-DCA8F74E2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53" y="730060"/>
            <a:ext cx="384048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6399" y="6492876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0A68D7-70CD-9C59-2D1B-27653446EE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14168" y="0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3687"/>
            <a:ext cx="6596520" cy="515526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B693E-D8D8-5026-3885-617A53B42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525780" y="-1"/>
            <a:ext cx="4677833" cy="6857723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609600" y="1677989"/>
            <a:ext cx="659652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6073A7-ED35-DCF9-EF6A-EA9B65E862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79462" y="-64895"/>
            <a:ext cx="12397492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79463" y="2558473"/>
            <a:ext cx="12397492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681016" y="1325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6410" y="4587704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71565" y="5418978"/>
            <a:ext cx="7495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013A5-FAD6-184D-6A4C-1568D1BE94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87927" y="-207818"/>
            <a:ext cx="12967853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467446" y="3295858"/>
            <a:ext cx="8027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512600" y="4127132"/>
            <a:ext cx="8423477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BE6A27-CD70-3F01-9DB1-321CEF0621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595" y="5656574"/>
            <a:ext cx="1574157" cy="962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CA1966-DA19-CA33-FA9A-5EBA09336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674" y="-207819"/>
            <a:ext cx="12634483" cy="731732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93686"/>
            <a:ext cx="109728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6476"/>
            <a:ext cx="109728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06399" y="143298"/>
            <a:ext cx="7016735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6367" y="173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27D05-F8B3-7DDA-C40C-605EFEA586D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241" y="5860143"/>
            <a:ext cx="1241511" cy="75916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419328-4719-4020-B5AD-94CBAF932504}"/>
              </a:ext>
            </a:extLst>
          </p:cNvPr>
          <p:cNvSpPr txBox="1">
            <a:spLocks/>
          </p:cNvSpPr>
          <p:nvPr userDrawn="1"/>
        </p:nvSpPr>
        <p:spPr>
          <a:xfrm>
            <a:off x="156622" y="64450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2026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3" r:id="rId15"/>
    <p:sldLayoutId id="2147483754" r:id="rId16"/>
    <p:sldLayoutId id="2147483756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0" y="2558473"/>
            <a:ext cx="12192000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93" y="4817280"/>
            <a:ext cx="5468476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7093" y="2580244"/>
            <a:ext cx="11063844" cy="2169825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1934C1-FCD5-3BDB-0836-35ECE2D521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102" y="5861154"/>
            <a:ext cx="1239650" cy="758153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78E5A6E-C5B2-EF67-F4FE-5A694767FB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6B5CF641-C943-1273-F9CA-FD62EC1DD3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45" y="893686"/>
            <a:ext cx="4248151" cy="4668914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2CCDF095-2BFE-3169-AB48-E163C625B0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7A91776F-06FB-FF93-5A8A-CEC196B1C2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1C31361B-5340-F6D9-752B-D24D5B680F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135" y="2418870"/>
            <a:ext cx="4248151" cy="1459994"/>
          </a:xfrm>
        </p:spPr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F61FE1A7-6BE0-EC68-FE28-3C8DA3FF80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FE9E8C16-0D3D-05B6-81DC-CC4F99255C8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A17C70B9-4D06-4E7B-2FAD-A9398FC8A4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C937A363-2F6C-CB8A-A8B4-5E243070DCA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73D61A9F-5616-E5DD-942C-F88AA6218DF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4001" y="3266663"/>
            <a:ext cx="2040432" cy="2277208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609600" y="1968127"/>
            <a:ext cx="6596520" cy="1833835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/>
              <a:t>Summary slide covering what </a:t>
            </a:r>
            <a:br>
              <a:rPr lang="en-GB" altLang="en-US" dirty="0"/>
            </a:br>
            <a:r>
              <a:rPr lang="en-GB" altLang="en-US" dirty="0"/>
              <a:t>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3692" y="6067591"/>
            <a:ext cx="1034596" cy="632745"/>
          </a:xfrm>
          <a:prstGeom prst="rect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1F6BBED-0F38-5931-B326-9A93BFCD00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6435725" y="1090613"/>
            <a:ext cx="6858000" cy="46767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3A16ACF4-D8A9-4E93-3A60-F49275BEAC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53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79462" y="2558473"/>
            <a:ext cx="12397492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9921" y="4927710"/>
            <a:ext cx="602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86" y="5758984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bg1"/>
                </a:solidFill>
              </a:rPr>
              <a:t>info@bsac.com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 err="1">
                <a:solidFill>
                  <a:schemeClr val="bg1"/>
                </a:solidFill>
              </a:rPr>
              <a:t>bsac.com</a:t>
            </a:r>
            <a:r>
              <a:rPr lang="en-US" sz="1600" dirty="0">
                <a:solidFill>
                  <a:schemeClr val="accent1"/>
                </a:solidFill>
              </a:rPr>
              <a:t>  |  </a:t>
            </a:r>
            <a:r>
              <a:rPr lang="en-US" sz="1600" dirty="0">
                <a:solidFill>
                  <a:schemeClr val="bg1"/>
                </a:solidFill>
              </a:rPr>
              <a:t>@</a:t>
            </a:r>
            <a:r>
              <a:rPr lang="en-US" sz="1600" dirty="0" err="1">
                <a:solidFill>
                  <a:schemeClr val="bg1"/>
                </a:solidFill>
              </a:rPr>
              <a:t>BSACdivers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</a:rPr>
              <a:t> |  </a:t>
            </a:r>
            <a:r>
              <a:rPr lang="en-US" sz="1600" dirty="0">
                <a:solidFill>
                  <a:schemeClr val="bg1"/>
                </a:solidFill>
              </a:rPr>
              <a:t>0151 350 6201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50135-B82F-BDD6-A0E3-3CE523EA9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811" y="5659547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502</Words>
  <Application>Microsoft Macintosh PowerPoint</Application>
  <PresentationFormat>Widescreen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Patrick Holliday</cp:lastModifiedBy>
  <cp:revision>51</cp:revision>
  <cp:lastPrinted>2017-06-03T05:19:52Z</cp:lastPrinted>
  <dcterms:created xsi:type="dcterms:W3CDTF">2017-05-21T08:18:40Z</dcterms:created>
  <dcterms:modified xsi:type="dcterms:W3CDTF">2026-01-28T13:07:41Z</dcterms:modified>
</cp:coreProperties>
</file>