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17"/>
  </p:notesMasterIdLst>
  <p:sldIdLst>
    <p:sldId id="285" r:id="rId2"/>
    <p:sldId id="289" r:id="rId3"/>
    <p:sldId id="293" r:id="rId4"/>
    <p:sldId id="295" r:id="rId5"/>
    <p:sldId id="294" r:id="rId6"/>
    <p:sldId id="288" r:id="rId7"/>
    <p:sldId id="257" r:id="rId8"/>
    <p:sldId id="287" r:id="rId9"/>
    <p:sldId id="291" r:id="rId10"/>
    <p:sldId id="290" r:id="rId11"/>
    <p:sldId id="292" r:id="rId12"/>
    <p:sldId id="284" r:id="rId13"/>
    <p:sldId id="296" r:id="rId14"/>
    <p:sldId id="298" r:id="rId15"/>
    <p:sldId id="29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orient="horz" pos="165" userDrawn="1">
          <p15:clr>
            <a:srgbClr val="A4A3A4"/>
          </p15:clr>
        </p15:guide>
        <p15:guide id="3" pos="7411" userDrawn="1">
          <p15:clr>
            <a:srgbClr val="A4A3A4"/>
          </p15:clr>
        </p15:guide>
        <p15:guide id="4" pos="3839" userDrawn="1">
          <p15:clr>
            <a:srgbClr val="A4A3A4"/>
          </p15:clr>
        </p15:guide>
        <p15:guide id="5" pos="209" userDrawn="1">
          <p15:clr>
            <a:srgbClr val="A4A3A4"/>
          </p15:clr>
        </p15:guide>
        <p15:guide id="6" pos="448" userDrawn="1">
          <p15:clr>
            <a:srgbClr val="A4A3A4"/>
          </p15:clr>
        </p15:guide>
        <p15:guide id="7" orient="horz" pos="1670" userDrawn="1">
          <p15:clr>
            <a:srgbClr val="A4A3A4"/>
          </p15:clr>
        </p15:guide>
        <p15:guide id="8" orient="horz" pos="209" userDrawn="1">
          <p15:clr>
            <a:srgbClr val="A4A3A4"/>
          </p15:clr>
        </p15:guide>
        <p15:guide id="9" pos="2883" userDrawn="1">
          <p15:clr>
            <a:srgbClr val="A4A3A4"/>
          </p15:clr>
        </p15:guide>
        <p15:guide id="10" pos="49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661E24-DB0C-4B1C-B64B-DD76F8253C05}" v="1" dt="2023-12-14T15:19:09.6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05" autoAdjust="0"/>
    <p:restoredTop sz="79001" autoAdjust="0"/>
  </p:normalViewPr>
  <p:slideViewPr>
    <p:cSldViewPr snapToGrid="0" snapToObjects="1">
      <p:cViewPr varScale="1">
        <p:scale>
          <a:sx n="128" d="100"/>
          <a:sy n="128" d="100"/>
        </p:scale>
        <p:origin x="608" y="176"/>
      </p:cViewPr>
      <p:guideLst>
        <p:guide orient="horz" pos="2161"/>
        <p:guide orient="horz" pos="165"/>
        <p:guide pos="7411"/>
        <p:guide pos="3839"/>
        <p:guide pos="209"/>
        <p:guide pos="448"/>
        <p:guide orient="horz" pos="1670"/>
        <p:guide orient="horz" pos="209"/>
        <p:guide pos="2883"/>
        <p:guide pos="4945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bie Powell" userId="fd713659-cd3f-404a-903c-7d4701c116da" providerId="ADAL" clId="{8E661E24-DB0C-4B1C-B64B-DD76F8253C05}"/>
    <pc:docChg chg="custSel modMainMaster">
      <pc:chgData name="Debbie Powell" userId="fd713659-cd3f-404a-903c-7d4701c116da" providerId="ADAL" clId="{8E661E24-DB0C-4B1C-B64B-DD76F8253C05}" dt="2023-12-14T15:19:09.616" v="13"/>
      <pc:docMkLst>
        <pc:docMk/>
      </pc:docMkLst>
      <pc:sldMasterChg chg="addSp modSp modSldLayout">
        <pc:chgData name="Debbie Powell" userId="fd713659-cd3f-404a-903c-7d4701c116da" providerId="ADAL" clId="{8E661E24-DB0C-4B1C-B64B-DD76F8253C05}" dt="2023-12-14T15:19:09.616" v="13"/>
        <pc:sldMasterMkLst>
          <pc:docMk/>
          <pc:sldMasterMk cId="3358286319" sldId="2147483735"/>
        </pc:sldMasterMkLst>
        <pc:spChg chg="add mod">
          <ac:chgData name="Debbie Powell" userId="fd713659-cd3f-404a-903c-7d4701c116da" providerId="ADAL" clId="{8E661E24-DB0C-4B1C-B64B-DD76F8253C05}" dt="2023-12-14T15:19:09.616" v="13"/>
          <ac:spMkLst>
            <pc:docMk/>
            <pc:sldMasterMk cId="3358286319" sldId="2147483735"/>
            <ac:spMk id="5" creationId="{CCB828E4-DF1D-6C30-0B2D-599FC3FFD740}"/>
          </ac:spMkLst>
        </pc:spChg>
        <pc:sldLayoutChg chg="delSp mod">
          <pc:chgData name="Debbie Powell" userId="fd713659-cd3f-404a-903c-7d4701c116da" providerId="ADAL" clId="{8E661E24-DB0C-4B1C-B64B-DD76F8253C05}" dt="2023-12-14T15:18:01.975" v="2" actId="478"/>
          <pc:sldLayoutMkLst>
            <pc:docMk/>
            <pc:sldMasterMk cId="3358286319" sldId="2147483735"/>
            <pc:sldLayoutMk cId="1664707302" sldId="2147483737"/>
          </pc:sldLayoutMkLst>
          <pc:spChg chg="del">
            <ac:chgData name="Debbie Powell" userId="fd713659-cd3f-404a-903c-7d4701c116da" providerId="ADAL" clId="{8E661E24-DB0C-4B1C-B64B-DD76F8253C05}" dt="2023-12-14T15:18:01.975" v="2" actId="478"/>
            <ac:spMkLst>
              <pc:docMk/>
              <pc:sldMasterMk cId="3358286319" sldId="2147483735"/>
              <pc:sldLayoutMk cId="1664707302" sldId="2147483737"/>
              <ac:spMk id="5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8E661E24-DB0C-4B1C-B64B-DD76F8253C05}" dt="2023-12-14T15:18:39.421" v="6" actId="478"/>
          <pc:sldLayoutMkLst>
            <pc:docMk/>
            <pc:sldMasterMk cId="3358286319" sldId="2147483735"/>
            <pc:sldLayoutMk cId="1714017258" sldId="2147483739"/>
          </pc:sldLayoutMkLst>
          <pc:spChg chg="del">
            <ac:chgData name="Debbie Powell" userId="fd713659-cd3f-404a-903c-7d4701c116da" providerId="ADAL" clId="{8E661E24-DB0C-4B1C-B64B-DD76F8253C05}" dt="2023-12-14T15:18:39.421" v="6" actId="478"/>
            <ac:spMkLst>
              <pc:docMk/>
              <pc:sldMasterMk cId="3358286319" sldId="2147483735"/>
              <pc:sldLayoutMk cId="1714017258" sldId="2147483739"/>
              <ac:spMk id="9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8E661E24-DB0C-4B1C-B64B-DD76F8253C05}" dt="2023-12-14T15:18:50.939" v="9" actId="478"/>
          <pc:sldLayoutMkLst>
            <pc:docMk/>
            <pc:sldMasterMk cId="3358286319" sldId="2147483735"/>
            <pc:sldLayoutMk cId="1977807303" sldId="2147483740"/>
          </pc:sldLayoutMkLst>
          <pc:spChg chg="del">
            <ac:chgData name="Debbie Powell" userId="fd713659-cd3f-404a-903c-7d4701c116da" providerId="ADAL" clId="{8E661E24-DB0C-4B1C-B64B-DD76F8253C05}" dt="2023-12-14T15:18:50.939" v="9" actId="478"/>
            <ac:spMkLst>
              <pc:docMk/>
              <pc:sldMasterMk cId="3358286319" sldId="2147483735"/>
              <pc:sldLayoutMk cId="1977807303" sldId="2147483740"/>
              <ac:spMk id="9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8E661E24-DB0C-4B1C-B64B-DD76F8253C05}" dt="2023-12-14T15:18:46.629" v="8" actId="478"/>
          <pc:sldLayoutMkLst>
            <pc:docMk/>
            <pc:sldMasterMk cId="3358286319" sldId="2147483735"/>
            <pc:sldLayoutMk cId="2289913759" sldId="2147483741"/>
          </pc:sldLayoutMkLst>
          <pc:spChg chg="del">
            <ac:chgData name="Debbie Powell" userId="fd713659-cd3f-404a-903c-7d4701c116da" providerId="ADAL" clId="{8E661E24-DB0C-4B1C-B64B-DD76F8253C05}" dt="2023-12-14T15:18:46.629" v="8" actId="478"/>
            <ac:spMkLst>
              <pc:docMk/>
              <pc:sldMasterMk cId="3358286319" sldId="2147483735"/>
              <pc:sldLayoutMk cId="2289913759" sldId="2147483741"/>
              <ac:spMk id="9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8E661E24-DB0C-4B1C-B64B-DD76F8253C05}" dt="2023-12-14T15:18:35.364" v="5" actId="478"/>
          <pc:sldLayoutMkLst>
            <pc:docMk/>
            <pc:sldMasterMk cId="3358286319" sldId="2147483735"/>
            <pc:sldLayoutMk cId="968836341" sldId="2147483742"/>
          </pc:sldLayoutMkLst>
          <pc:spChg chg="del">
            <ac:chgData name="Debbie Powell" userId="fd713659-cd3f-404a-903c-7d4701c116da" providerId="ADAL" clId="{8E661E24-DB0C-4B1C-B64B-DD76F8253C05}" dt="2023-12-14T15:18:35.364" v="5" actId="478"/>
            <ac:spMkLst>
              <pc:docMk/>
              <pc:sldMasterMk cId="3358286319" sldId="2147483735"/>
              <pc:sldLayoutMk cId="968836341" sldId="2147483742"/>
              <ac:spMk id="6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8E661E24-DB0C-4B1C-B64B-DD76F8253C05}" dt="2023-12-14T15:19:04.790" v="12" actId="478"/>
          <pc:sldLayoutMkLst>
            <pc:docMk/>
            <pc:sldMasterMk cId="3358286319" sldId="2147483735"/>
            <pc:sldLayoutMk cId="2714430032" sldId="2147483743"/>
          </pc:sldLayoutMkLst>
          <pc:spChg chg="del">
            <ac:chgData name="Debbie Powell" userId="fd713659-cd3f-404a-903c-7d4701c116da" providerId="ADAL" clId="{8E661E24-DB0C-4B1C-B64B-DD76F8253C05}" dt="2023-12-14T15:19:04.790" v="12" actId="478"/>
            <ac:spMkLst>
              <pc:docMk/>
              <pc:sldMasterMk cId="3358286319" sldId="2147483735"/>
              <pc:sldLayoutMk cId="2714430032" sldId="2147483743"/>
              <ac:spMk id="12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8E661E24-DB0C-4B1C-B64B-DD76F8253C05}" dt="2023-12-14T15:18:20.926" v="3" actId="21"/>
          <pc:sldLayoutMkLst>
            <pc:docMk/>
            <pc:sldMasterMk cId="3358286319" sldId="2147483735"/>
            <pc:sldLayoutMk cId="2690098603" sldId="2147483744"/>
          </pc:sldLayoutMkLst>
          <pc:spChg chg="del">
            <ac:chgData name="Debbie Powell" userId="fd713659-cd3f-404a-903c-7d4701c116da" providerId="ADAL" clId="{8E661E24-DB0C-4B1C-B64B-DD76F8253C05}" dt="2023-12-14T15:18:20.926" v="3" actId="21"/>
            <ac:spMkLst>
              <pc:docMk/>
              <pc:sldMasterMk cId="3358286319" sldId="2147483735"/>
              <pc:sldLayoutMk cId="2690098603" sldId="2147483744"/>
              <ac:spMk id="9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8E661E24-DB0C-4B1C-B64B-DD76F8253C05}" dt="2023-12-14T15:18:54.169" v="10" actId="478"/>
          <pc:sldLayoutMkLst>
            <pc:docMk/>
            <pc:sldMasterMk cId="3358286319" sldId="2147483735"/>
            <pc:sldLayoutMk cId="3092347926" sldId="2147483745"/>
          </pc:sldLayoutMkLst>
          <pc:spChg chg="del">
            <ac:chgData name="Debbie Powell" userId="fd713659-cd3f-404a-903c-7d4701c116da" providerId="ADAL" clId="{8E661E24-DB0C-4B1C-B64B-DD76F8253C05}" dt="2023-12-14T15:18:54.169" v="10" actId="478"/>
            <ac:spMkLst>
              <pc:docMk/>
              <pc:sldMasterMk cId="3358286319" sldId="2147483735"/>
              <pc:sldLayoutMk cId="3092347926" sldId="2147483745"/>
              <ac:spMk id="13" creationId="{00000000-0000-0000-0000-000000000000}"/>
            </ac:spMkLst>
          </pc:spChg>
        </pc:sldLayoutChg>
        <pc:sldLayoutChg chg="delSp modSp mod">
          <pc:chgData name="Debbie Powell" userId="fd713659-cd3f-404a-903c-7d4701c116da" providerId="ADAL" clId="{8E661E24-DB0C-4B1C-B64B-DD76F8253C05}" dt="2023-12-14T15:18:30.357" v="4" actId="21"/>
          <pc:sldLayoutMkLst>
            <pc:docMk/>
            <pc:sldMasterMk cId="3358286319" sldId="2147483735"/>
            <pc:sldLayoutMk cId="485719394" sldId="2147483746"/>
          </pc:sldLayoutMkLst>
          <pc:spChg chg="del mod">
            <ac:chgData name="Debbie Powell" userId="fd713659-cd3f-404a-903c-7d4701c116da" providerId="ADAL" clId="{8E661E24-DB0C-4B1C-B64B-DD76F8253C05}" dt="2023-12-14T15:18:30.357" v="4" actId="21"/>
            <ac:spMkLst>
              <pc:docMk/>
              <pc:sldMasterMk cId="3358286319" sldId="2147483735"/>
              <pc:sldLayoutMk cId="485719394" sldId="2147483746"/>
              <ac:spMk id="6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8E661E24-DB0C-4B1C-B64B-DD76F8253C05}" dt="2023-12-14T15:18:58.474" v="11" actId="478"/>
          <pc:sldLayoutMkLst>
            <pc:docMk/>
            <pc:sldMasterMk cId="3358286319" sldId="2147483735"/>
            <pc:sldLayoutMk cId="164311681" sldId="2147483748"/>
          </pc:sldLayoutMkLst>
          <pc:spChg chg="del">
            <ac:chgData name="Debbie Powell" userId="fd713659-cd3f-404a-903c-7d4701c116da" providerId="ADAL" clId="{8E661E24-DB0C-4B1C-B64B-DD76F8253C05}" dt="2023-12-14T15:18:58.474" v="11" actId="478"/>
            <ac:spMkLst>
              <pc:docMk/>
              <pc:sldMasterMk cId="3358286319" sldId="2147483735"/>
              <pc:sldLayoutMk cId="164311681" sldId="2147483748"/>
              <ac:spMk id="10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8E661E24-DB0C-4B1C-B64B-DD76F8253C05}" dt="2023-12-14T15:18:42.603" v="7" actId="478"/>
          <pc:sldLayoutMkLst>
            <pc:docMk/>
            <pc:sldMasterMk cId="3358286319" sldId="2147483735"/>
            <pc:sldLayoutMk cId="855927834" sldId="2147483751"/>
          </pc:sldLayoutMkLst>
          <pc:spChg chg="del">
            <ac:chgData name="Debbie Powell" userId="fd713659-cd3f-404a-903c-7d4701c116da" providerId="ADAL" clId="{8E661E24-DB0C-4B1C-B64B-DD76F8253C05}" dt="2023-12-14T15:18:42.603" v="7" actId="478"/>
            <ac:spMkLst>
              <pc:docMk/>
              <pc:sldMasterMk cId="3358286319" sldId="2147483735"/>
              <pc:sldLayoutMk cId="855927834" sldId="2147483751"/>
              <ac:spMk id="12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935C8-5CE0-45D3-83DE-505D461B0C6B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D3759-B788-41B5-A3FB-013021C00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372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042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79462" y="-64895"/>
            <a:ext cx="12397492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blue box, paste background image then copy and paste overlaid elements from Master page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406400" y="2558473"/>
            <a:ext cx="12881648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093" y="4795509"/>
            <a:ext cx="5468476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3257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627093" y="2558473"/>
            <a:ext cx="11063844" cy="2169825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Presentation title (paste logo from master and position text to be legible, add shadow if needed)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6E0F53-68D1-6E73-A078-108E9F3A0E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95" y="5656574"/>
            <a:ext cx="1574157" cy="96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lternative or breaker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-221674" y="-207818"/>
            <a:ext cx="12634483" cy="73173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093" y="4795509"/>
            <a:ext cx="5468476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/ subtitle text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3257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627093" y="3250971"/>
            <a:ext cx="8200819" cy="1477328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Alternative cover page or breaker page title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1E0EC9-5E93-1B14-DC1D-51F5A366A9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95" y="5656574"/>
            <a:ext cx="1574157" cy="9627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CCA949-4DD2-8A85-CCF9-BDE16EDD11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1674" y="-207819"/>
            <a:ext cx="12634483" cy="7317323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525780" y="0"/>
            <a:ext cx="4677833" cy="6857723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3CAFC2-F125-93C1-D100-CC64A96124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893686"/>
            <a:ext cx="109728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1097280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893686"/>
            <a:ext cx="109728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5221856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6326037" y="1677989"/>
            <a:ext cx="5256363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599" y="893686"/>
            <a:ext cx="7028332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7028331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944145" y="893686"/>
            <a:ext cx="4248151" cy="466891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893686"/>
            <a:ext cx="7004424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7004424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944135" y="893686"/>
            <a:ext cx="4248151" cy="223324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944135" y="3293986"/>
            <a:ext cx="4248151" cy="223324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893686"/>
            <a:ext cx="7004424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7004424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944135" y="837712"/>
            <a:ext cx="4248151" cy="145999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944135" y="2418870"/>
            <a:ext cx="4248151" cy="145999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7944135" y="4000029"/>
            <a:ext cx="4248151" cy="145999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7514167" y="3342589"/>
            <a:ext cx="2040432" cy="227154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9724001" y="3342589"/>
            <a:ext cx="2040432" cy="227154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514166" y="893687"/>
            <a:ext cx="4248151" cy="227154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7514167" y="3266663"/>
            <a:ext cx="2040432" cy="227720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9724001" y="3266663"/>
            <a:ext cx="2040432" cy="227720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7514167" y="826477"/>
            <a:ext cx="2040432" cy="227720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9724001" y="826477"/>
            <a:ext cx="2040432" cy="227720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514168" y="-1"/>
            <a:ext cx="4677833" cy="6857723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2843" y="699256"/>
            <a:ext cx="3840480" cy="53953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13CCF2B-5581-7336-7B66-DCA8F74E25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3953" y="730060"/>
            <a:ext cx="384048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2023</a:t>
            </a: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6399" y="6492876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Ocean Diver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79462" y="-64895"/>
            <a:ext cx="12397492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3257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0A68D7-70CD-9C59-2D1B-27653446EE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514168" y="0"/>
            <a:ext cx="4677833" cy="6857723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FB693E-D8D8-5026-3885-617A53B426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525780" y="-1"/>
            <a:ext cx="4677833" cy="6857723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6073A7-ED35-DCF9-EF6A-EA9B65E862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79462" y="-64895"/>
            <a:ext cx="12397492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blue box, paste background image then copy and paste overlaid elements from Master page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79463" y="2558473"/>
            <a:ext cx="12397492" cy="4366740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3257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6410" y="4587704"/>
            <a:ext cx="80275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71565" y="5418978"/>
            <a:ext cx="7495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b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facebook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britishsubaquaclub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twitter.com/bsacdivers</a:t>
            </a:r>
          </a:p>
          <a:p>
            <a:pPr>
              <a:lnSpc>
                <a:spcPct val="150000"/>
              </a:lnSpc>
            </a:pP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(0)151 350 6200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F013A5-FAD6-184D-6A4C-1568D1BE94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95" y="5656574"/>
            <a:ext cx="1574157" cy="9627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387927" y="-207818"/>
            <a:ext cx="12967853" cy="73075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DDD683-6D45-E498-ADC4-767D5A59D47C}"/>
              </a:ext>
            </a:extLst>
          </p:cNvPr>
          <p:cNvSpPr txBox="1"/>
          <p:nvPr userDrawn="1"/>
        </p:nvSpPr>
        <p:spPr>
          <a:xfrm>
            <a:off x="467446" y="3295858"/>
            <a:ext cx="80275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0D1DFE-99E5-27C8-FCFB-871D295E04AE}"/>
              </a:ext>
            </a:extLst>
          </p:cNvPr>
          <p:cNvSpPr txBox="1"/>
          <p:nvPr userDrawn="1"/>
        </p:nvSpPr>
        <p:spPr>
          <a:xfrm>
            <a:off x="512600" y="4127132"/>
            <a:ext cx="8423477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BSACdivers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0151 350 6201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BE6A27-CD70-3F01-9DB1-321CEF0621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95" y="5656574"/>
            <a:ext cx="1574157" cy="9627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CA1966-DA19-CA33-FA9A-5EBA093366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1674" y="-207819"/>
            <a:ext cx="12634483" cy="7317323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893686"/>
            <a:ext cx="109728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26476"/>
            <a:ext cx="109728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206399" y="143298"/>
            <a:ext cx="7016735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BSAC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56367" y="1735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527D05-F8B3-7DDA-C40C-605EFEA586DA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7241" y="5860143"/>
            <a:ext cx="1241511" cy="759164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CB828E4-DF1D-6C30-0B2D-599FC3FFD740}"/>
              </a:ext>
            </a:extLst>
          </p:cNvPr>
          <p:cNvSpPr txBox="1">
            <a:spLocks/>
          </p:cNvSpPr>
          <p:nvPr userDrawn="1"/>
        </p:nvSpPr>
        <p:spPr>
          <a:xfrm>
            <a:off x="206399" y="649259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2026</a:t>
            </a:r>
          </a:p>
        </p:txBody>
      </p:sp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52" r:id="rId2"/>
    <p:sldLayoutId id="2147483744" r:id="rId3"/>
    <p:sldLayoutId id="2147483737" r:id="rId4"/>
    <p:sldLayoutId id="2147483746" r:id="rId5"/>
    <p:sldLayoutId id="2147483742" r:id="rId6"/>
    <p:sldLayoutId id="2147483739" r:id="rId7"/>
    <p:sldLayoutId id="2147483751" r:id="rId8"/>
    <p:sldLayoutId id="2147483741" r:id="rId9"/>
    <p:sldLayoutId id="2147483740" r:id="rId10"/>
    <p:sldLayoutId id="2147483745" r:id="rId11"/>
    <p:sldLayoutId id="2147483738" r:id="rId12"/>
    <p:sldLayoutId id="2147483747" r:id="rId13"/>
    <p:sldLayoutId id="2147483748" r:id="rId14"/>
    <p:sldLayoutId id="2147483743" r:id="rId15"/>
    <p:sldLayoutId id="2147483754" r:id="rId16"/>
    <p:sldLayoutId id="2147483756" r:id="rId17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Rectangle 6"/>
          <p:cNvSpPr/>
          <p:nvPr/>
        </p:nvSpPr>
        <p:spPr>
          <a:xfrm>
            <a:off x="0" y="2558473"/>
            <a:ext cx="12192000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7093" y="4817280"/>
            <a:ext cx="5468476" cy="553998"/>
          </a:xfrm>
        </p:spPr>
        <p:txBody>
          <a:bodyPr/>
          <a:lstStyle/>
          <a:p>
            <a:r>
              <a:rPr lang="en-US" dirty="0"/>
              <a:t>Date here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7093" y="2580244"/>
            <a:ext cx="11063844" cy="2169825"/>
          </a:xfrm>
        </p:spPr>
        <p:txBody>
          <a:bodyPr/>
          <a:lstStyle/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to go here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7811" y="5659547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56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Date / subtitle here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or breaker page 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2042556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52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  <a:br>
              <a:rPr lang="en-GB" altLang="en-US" dirty="0"/>
            </a:br>
            <a:endParaRPr lang="en-GB" altLang="en-US" dirty="0"/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  <a:br>
              <a:rPr lang="en-GB" altLang="en-US" dirty="0"/>
            </a:br>
            <a:endParaRPr lang="en-GB" altLang="en-US" dirty="0"/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lvl="1"/>
            <a:endParaRPr lang="en-GB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31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700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11934C1-FCD5-3BDB-0836-35ECE2D521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B78E5A6E-C5B2-EF67-F4FE-5A694767FBC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6435725" y="1090613"/>
            <a:ext cx="6858000" cy="4676775"/>
          </a:xfrm>
        </p:spPr>
      </p:pic>
    </p:spTree>
    <p:extLst>
      <p:ext uri="{BB962C8B-B14F-4D97-AF65-F5344CB8AC3E}">
        <p14:creationId xmlns:p14="http://schemas.microsoft.com/office/powerpoint/2010/main" val="35996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6B5CF641-C943-1273-F9CA-FD62EC1DD39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4145" y="893686"/>
            <a:ext cx="4248151" cy="4668914"/>
          </a:xfrm>
        </p:spPr>
      </p:pic>
    </p:spTree>
    <p:extLst>
      <p:ext uri="{BB962C8B-B14F-4D97-AF65-F5344CB8AC3E}">
        <p14:creationId xmlns:p14="http://schemas.microsoft.com/office/powerpoint/2010/main" val="46544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2CCDF095-2BFE-3169-AB48-E163C625B0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35088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B031CE50-3448-B69E-4464-145D8EF95D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0" name="Picture Placeholder 11">
            <a:extLst>
              <a:ext uri="{FF2B5EF4-FFF2-40B4-BE49-F238E27FC236}">
                <a16:creationId xmlns:a16="http://schemas.microsoft.com/office/drawing/2014/main" id="{7A91776F-06FB-FF93-5A8A-CEC196B1C2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Picture Placeholder 7">
            <a:extLst>
              <a:ext uri="{FF2B5EF4-FFF2-40B4-BE49-F238E27FC236}">
                <a16:creationId xmlns:a16="http://schemas.microsoft.com/office/drawing/2014/main" id="{1C31361B-5340-F6D9-752B-D24D5B680F6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4135" y="2418870"/>
            <a:ext cx="4248151" cy="1459994"/>
          </a:xfrm>
        </p:spPr>
      </p:pic>
    </p:spTree>
    <p:extLst>
      <p:ext uri="{BB962C8B-B14F-4D97-AF65-F5344CB8AC3E}">
        <p14:creationId xmlns:p14="http://schemas.microsoft.com/office/powerpoint/2010/main" val="40559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8" name="Picture Placeholder 8">
            <a:extLst>
              <a:ext uri="{FF2B5EF4-FFF2-40B4-BE49-F238E27FC236}">
                <a16:creationId xmlns:a16="http://schemas.microsoft.com/office/drawing/2014/main" id="{F61FE1A7-6BE0-EC68-FE28-3C8DA3FF803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1" name="Picture Placeholder 11">
            <a:extLst>
              <a:ext uri="{FF2B5EF4-FFF2-40B4-BE49-F238E27FC236}">
                <a16:creationId xmlns:a16="http://schemas.microsoft.com/office/drawing/2014/main" id="{FE9E8C16-0D3D-05B6-81DC-CC4F99255C8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" name="Picture Placeholder 7">
            <a:extLst>
              <a:ext uri="{FF2B5EF4-FFF2-40B4-BE49-F238E27FC236}">
                <a16:creationId xmlns:a16="http://schemas.microsoft.com/office/drawing/2014/main" id="{A17C70B9-4D06-4E7B-2FAD-A9398FC8A4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5428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B761095F-5F56-DD0D-D7E0-AB6909DC271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3321E677-0AB6-B8D0-7BA9-9DFF55257F0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7" name="Picture Placeholder 8">
            <a:extLst>
              <a:ext uri="{FF2B5EF4-FFF2-40B4-BE49-F238E27FC236}">
                <a16:creationId xmlns:a16="http://schemas.microsoft.com/office/drawing/2014/main" id="{C937A363-2F6C-CB8A-A8B4-5E243070DCAC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" name="Picture Placeholder 7">
            <a:extLst>
              <a:ext uri="{FF2B5EF4-FFF2-40B4-BE49-F238E27FC236}">
                <a16:creationId xmlns:a16="http://schemas.microsoft.com/office/drawing/2014/main" id="{73D61A9F-5616-E5DD-942C-F88AA6218DF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24001" y="3266663"/>
            <a:ext cx="2040432" cy="2277208"/>
          </a:xfrm>
        </p:spPr>
      </p:pic>
    </p:spTree>
    <p:extLst>
      <p:ext uri="{BB962C8B-B14F-4D97-AF65-F5344CB8AC3E}">
        <p14:creationId xmlns:p14="http://schemas.microsoft.com/office/powerpoint/2010/main" val="786591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609600" y="1968127"/>
            <a:ext cx="6596520" cy="1833835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endParaRPr lang="en-GB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en-US" dirty="0"/>
              <a:t>Summary slide covering what </a:t>
            </a:r>
            <a:br>
              <a:rPr lang="en-GB" altLang="en-US" dirty="0"/>
            </a:br>
            <a:r>
              <a:rPr lang="en-GB" altLang="en-US" dirty="0"/>
              <a:t>has been presented </a:t>
            </a:r>
            <a:br>
              <a:rPr lang="en-GB" altLang="en-US" dirty="0"/>
            </a:b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3692" y="6067591"/>
            <a:ext cx="1034596" cy="632745"/>
          </a:xfrm>
          <a:prstGeom prst="rect">
            <a:avLst/>
          </a:prstGeom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91F6BBED-0F38-5931-B326-9A93BFCD001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6435725" y="1090613"/>
            <a:ext cx="6858000" cy="4676775"/>
          </a:xfrm>
        </p:spPr>
      </p:pic>
    </p:spTree>
    <p:extLst>
      <p:ext uri="{BB962C8B-B14F-4D97-AF65-F5344CB8AC3E}">
        <p14:creationId xmlns:p14="http://schemas.microsoft.com/office/powerpoint/2010/main" val="34399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8031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9">
            <a:extLst>
              <a:ext uri="{FF2B5EF4-FFF2-40B4-BE49-F238E27FC236}">
                <a16:creationId xmlns:a16="http://schemas.microsoft.com/office/drawing/2014/main" id="{3A16ACF4-D8A9-4E93-3A60-F49275BEAC7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Rectangle 6"/>
          <p:cNvSpPr/>
          <p:nvPr/>
        </p:nvSpPr>
        <p:spPr>
          <a:xfrm>
            <a:off x="-79462" y="2558473"/>
            <a:ext cx="12397492" cy="4366741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9921" y="4927710"/>
            <a:ext cx="6020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Keep in touch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3786" y="5758984"/>
            <a:ext cx="631760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err="1">
                <a:solidFill>
                  <a:schemeClr val="bg1"/>
                </a:solidFill>
              </a:rPr>
              <a:t>info@bsac.com</a:t>
            </a:r>
            <a:r>
              <a:rPr lang="en-US" sz="1600" dirty="0">
                <a:solidFill>
                  <a:schemeClr val="accent1"/>
                </a:solidFill>
              </a:rPr>
              <a:t>  |  </a:t>
            </a:r>
            <a:r>
              <a:rPr lang="en-US" sz="1600" dirty="0" err="1">
                <a:solidFill>
                  <a:schemeClr val="bg1"/>
                </a:solidFill>
              </a:rPr>
              <a:t>bsac.com</a:t>
            </a:r>
            <a:r>
              <a:rPr lang="en-US" sz="1600" dirty="0">
                <a:solidFill>
                  <a:schemeClr val="accent1"/>
                </a:solidFill>
              </a:rPr>
              <a:t>  |  </a:t>
            </a:r>
            <a:r>
              <a:rPr lang="en-US" sz="1600" dirty="0">
                <a:solidFill>
                  <a:schemeClr val="bg1"/>
                </a:solidFill>
              </a:rPr>
              <a:t>@</a:t>
            </a:r>
            <a:r>
              <a:rPr lang="en-US" sz="1600" dirty="0" err="1">
                <a:solidFill>
                  <a:schemeClr val="bg1"/>
                </a:solidFill>
              </a:rPr>
              <a:t>BSACdivers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accent1"/>
                </a:solidFill>
              </a:rPr>
              <a:t> |  </a:t>
            </a:r>
            <a:r>
              <a:rPr lang="en-US" sz="1600" dirty="0">
                <a:solidFill>
                  <a:schemeClr val="bg1"/>
                </a:solidFill>
              </a:rPr>
              <a:t>0151 350 6201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050135-B82F-BDD6-A0E3-3CE523EA98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7811" y="5659547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53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A89A507-34FB-2B48-CD68-8F6680D34C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Rectangle 6"/>
          <p:cNvSpPr/>
          <p:nvPr/>
        </p:nvSpPr>
        <p:spPr>
          <a:xfrm>
            <a:off x="-79462" y="2558473"/>
            <a:ext cx="12397492" cy="4366741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9921" y="4927710"/>
            <a:ext cx="6020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Keep in touch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3786" y="5758984"/>
            <a:ext cx="631760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err="1">
                <a:solidFill>
                  <a:schemeClr val="bg1"/>
                </a:solidFill>
              </a:rPr>
              <a:t>info@bsac.com</a:t>
            </a:r>
            <a:r>
              <a:rPr lang="en-US" sz="1600" dirty="0">
                <a:solidFill>
                  <a:schemeClr val="accent1"/>
                </a:solidFill>
              </a:rPr>
              <a:t>  |  </a:t>
            </a:r>
            <a:r>
              <a:rPr lang="en-US" sz="1600" dirty="0" err="1">
                <a:solidFill>
                  <a:schemeClr val="bg1"/>
                </a:solidFill>
              </a:rPr>
              <a:t>bsac.com</a:t>
            </a:r>
            <a:r>
              <a:rPr lang="en-US" sz="1600" dirty="0">
                <a:solidFill>
                  <a:schemeClr val="accent1"/>
                </a:solidFill>
              </a:rPr>
              <a:t>  |  </a:t>
            </a:r>
            <a:r>
              <a:rPr lang="en-US" sz="1600" dirty="0">
                <a:solidFill>
                  <a:schemeClr val="bg1"/>
                </a:solidFill>
              </a:rPr>
              <a:t>@</a:t>
            </a:r>
            <a:r>
              <a:rPr lang="en-US" sz="1600" dirty="0" err="1">
                <a:solidFill>
                  <a:schemeClr val="bg1"/>
                </a:solidFill>
              </a:rPr>
              <a:t>BSACdivers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accent1"/>
                </a:solidFill>
              </a:rPr>
              <a:t> |  </a:t>
            </a:r>
            <a:r>
              <a:rPr lang="en-US" sz="1600" dirty="0">
                <a:solidFill>
                  <a:schemeClr val="bg1"/>
                </a:solidFill>
              </a:rPr>
              <a:t>0151 350 6201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050135-B82F-BDD6-A0E3-3CE523EA98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7811" y="5659547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772727"/>
      </p:ext>
    </p:extLst>
  </p:cSld>
  <p:clrMapOvr>
    <a:masterClrMapping/>
  </p:clrMapOvr>
</p:sld>
</file>

<file path=ppt/theme/theme1.xml><?xml version="1.0" encoding="utf-8"?>
<a:theme xmlns:a="http://schemas.openxmlformats.org/drawingml/2006/main" name="BSAC VA template">
  <a:themeElements>
    <a:clrScheme name="Custom 4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E30613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350</TotalTime>
  <Words>502</Words>
  <Application>Microsoft Macintosh PowerPoint</Application>
  <PresentationFormat>Widescreen</PresentationFormat>
  <Paragraphs>91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Lucida Grande</vt:lpstr>
      <vt:lpstr>Wingdings</vt:lpstr>
      <vt:lpstr>BSAC VA template</vt:lpstr>
      <vt:lpstr>Presentation title to go here</vt:lpstr>
      <vt:lpstr>Presentation title or breaker page title to go here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Summary slide covering what  has been presented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Patrick Holliday</cp:lastModifiedBy>
  <cp:revision>50</cp:revision>
  <cp:lastPrinted>2017-06-03T05:19:52Z</cp:lastPrinted>
  <dcterms:created xsi:type="dcterms:W3CDTF">2017-05-21T08:18:40Z</dcterms:created>
  <dcterms:modified xsi:type="dcterms:W3CDTF">2026-02-03T15:19:39Z</dcterms:modified>
</cp:coreProperties>
</file>