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8" r:id="rId15"/>
    <p:sldId id="29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orient="horz" pos="165" userDrawn="1">
          <p15:clr>
            <a:srgbClr val="A4A3A4"/>
          </p15:clr>
        </p15:guide>
        <p15:guide id="3" pos="741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pos="209" userDrawn="1">
          <p15:clr>
            <a:srgbClr val="A4A3A4"/>
          </p15:clr>
        </p15:guide>
        <p15:guide id="6" pos="448" userDrawn="1">
          <p15:clr>
            <a:srgbClr val="A4A3A4"/>
          </p15:clr>
        </p15:guide>
        <p15:guide id="7" orient="horz" pos="1670" userDrawn="1">
          <p15:clr>
            <a:srgbClr val="A4A3A4"/>
          </p15:clr>
        </p15:guide>
        <p15:guide id="8" orient="horz" pos="209" userDrawn="1">
          <p15:clr>
            <a:srgbClr val="A4A3A4"/>
          </p15:clr>
        </p15:guide>
        <p15:guide id="9" pos="2883" userDrawn="1">
          <p15:clr>
            <a:srgbClr val="A4A3A4"/>
          </p15:clr>
        </p15:guide>
        <p15:guide id="10" pos="49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661E24-DB0C-4B1C-B64B-DD76F8253C05}" v="1" dt="2023-12-14T15:19:09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3" autoAdjust="0"/>
    <p:restoredTop sz="79001" autoAdjust="0"/>
  </p:normalViewPr>
  <p:slideViewPr>
    <p:cSldViewPr snapToGrid="0" snapToObjects="1">
      <p:cViewPr varScale="1">
        <p:scale>
          <a:sx n="115" d="100"/>
          <a:sy n="115" d="100"/>
        </p:scale>
        <p:origin x="2172" y="96"/>
      </p:cViewPr>
      <p:guideLst>
        <p:guide orient="horz" pos="2161"/>
        <p:guide orient="horz" pos="165"/>
        <p:guide pos="7411"/>
        <p:guide pos="3839"/>
        <p:guide pos="209"/>
        <p:guide pos="448"/>
        <p:guide orient="horz" pos="1670"/>
        <p:guide orient="horz" pos="209"/>
        <p:guide pos="2883"/>
        <p:guide pos="4945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8E661E24-DB0C-4B1C-B64B-DD76F8253C05}"/>
    <pc:docChg chg="custSel modMainMaster">
      <pc:chgData name="Debbie Powell" userId="fd713659-cd3f-404a-903c-7d4701c116da" providerId="ADAL" clId="{8E661E24-DB0C-4B1C-B64B-DD76F8253C05}" dt="2023-12-14T15:19:09.616" v="13"/>
      <pc:docMkLst>
        <pc:docMk/>
      </pc:docMkLst>
      <pc:sldMasterChg chg="addSp modSp modSldLayout">
        <pc:chgData name="Debbie Powell" userId="fd713659-cd3f-404a-903c-7d4701c116da" providerId="ADAL" clId="{8E661E24-DB0C-4B1C-B64B-DD76F8253C05}" dt="2023-12-14T15:19:09.616" v="13"/>
        <pc:sldMasterMkLst>
          <pc:docMk/>
          <pc:sldMasterMk cId="3358286319" sldId="2147483735"/>
        </pc:sldMasterMkLst>
        <pc:spChg chg="add mod">
          <ac:chgData name="Debbie Powell" userId="fd713659-cd3f-404a-903c-7d4701c116da" providerId="ADAL" clId="{8E661E24-DB0C-4B1C-B64B-DD76F8253C05}" dt="2023-12-14T15:19:09.616" v="13"/>
          <ac:spMkLst>
            <pc:docMk/>
            <pc:sldMasterMk cId="3358286319" sldId="2147483735"/>
            <ac:spMk id="5" creationId="{CCB828E4-DF1D-6C30-0B2D-599FC3FFD740}"/>
          </ac:spMkLst>
        </pc:spChg>
        <pc:sldLayoutChg chg="delSp mod">
          <pc:chgData name="Debbie Powell" userId="fd713659-cd3f-404a-903c-7d4701c116da" providerId="ADAL" clId="{8E661E24-DB0C-4B1C-B64B-DD76F8253C05}" dt="2023-12-14T15:18:01.975" v="2" actId="478"/>
          <pc:sldLayoutMkLst>
            <pc:docMk/>
            <pc:sldMasterMk cId="3358286319" sldId="2147483735"/>
            <pc:sldLayoutMk cId="1664707302" sldId="2147483737"/>
          </pc:sldLayoutMkLst>
          <pc:spChg chg="del">
            <ac:chgData name="Debbie Powell" userId="fd713659-cd3f-404a-903c-7d4701c116da" providerId="ADAL" clId="{8E661E24-DB0C-4B1C-B64B-DD76F8253C05}" dt="2023-12-14T15:18:01.975" v="2" actId="478"/>
            <ac:spMkLst>
              <pc:docMk/>
              <pc:sldMasterMk cId="3358286319" sldId="2147483735"/>
              <pc:sldLayoutMk cId="1664707302" sldId="2147483737"/>
              <ac:spMk id="5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39.421" v="6" actId="478"/>
          <pc:sldLayoutMkLst>
            <pc:docMk/>
            <pc:sldMasterMk cId="3358286319" sldId="2147483735"/>
            <pc:sldLayoutMk cId="1714017258" sldId="2147483739"/>
          </pc:sldLayoutMkLst>
          <pc:spChg chg="del">
            <ac:chgData name="Debbie Powell" userId="fd713659-cd3f-404a-903c-7d4701c116da" providerId="ADAL" clId="{8E661E24-DB0C-4B1C-B64B-DD76F8253C05}" dt="2023-12-14T15:18:39.421" v="6" actId="478"/>
            <ac:spMkLst>
              <pc:docMk/>
              <pc:sldMasterMk cId="3358286319" sldId="2147483735"/>
              <pc:sldLayoutMk cId="1714017258" sldId="2147483739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50.939" v="9" actId="478"/>
          <pc:sldLayoutMkLst>
            <pc:docMk/>
            <pc:sldMasterMk cId="3358286319" sldId="2147483735"/>
            <pc:sldLayoutMk cId="1977807303" sldId="2147483740"/>
          </pc:sldLayoutMkLst>
          <pc:spChg chg="del">
            <ac:chgData name="Debbie Powell" userId="fd713659-cd3f-404a-903c-7d4701c116da" providerId="ADAL" clId="{8E661E24-DB0C-4B1C-B64B-DD76F8253C05}" dt="2023-12-14T15:18:50.939" v="9" actId="478"/>
            <ac:spMkLst>
              <pc:docMk/>
              <pc:sldMasterMk cId="3358286319" sldId="2147483735"/>
              <pc:sldLayoutMk cId="1977807303" sldId="2147483740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46.629" v="8" actId="478"/>
          <pc:sldLayoutMkLst>
            <pc:docMk/>
            <pc:sldMasterMk cId="3358286319" sldId="2147483735"/>
            <pc:sldLayoutMk cId="2289913759" sldId="2147483741"/>
          </pc:sldLayoutMkLst>
          <pc:spChg chg="del">
            <ac:chgData name="Debbie Powell" userId="fd713659-cd3f-404a-903c-7d4701c116da" providerId="ADAL" clId="{8E661E24-DB0C-4B1C-B64B-DD76F8253C05}" dt="2023-12-14T15:18:46.629" v="8" actId="478"/>
            <ac:spMkLst>
              <pc:docMk/>
              <pc:sldMasterMk cId="3358286319" sldId="2147483735"/>
              <pc:sldLayoutMk cId="2289913759" sldId="2147483741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35.364" v="5" actId="478"/>
          <pc:sldLayoutMkLst>
            <pc:docMk/>
            <pc:sldMasterMk cId="3358286319" sldId="2147483735"/>
            <pc:sldLayoutMk cId="968836341" sldId="2147483742"/>
          </pc:sldLayoutMkLst>
          <pc:spChg chg="del">
            <ac:chgData name="Debbie Powell" userId="fd713659-cd3f-404a-903c-7d4701c116da" providerId="ADAL" clId="{8E661E24-DB0C-4B1C-B64B-DD76F8253C05}" dt="2023-12-14T15:18:35.364" v="5" actId="478"/>
            <ac:spMkLst>
              <pc:docMk/>
              <pc:sldMasterMk cId="3358286319" sldId="2147483735"/>
              <pc:sldLayoutMk cId="968836341" sldId="2147483742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9:04.790" v="12" actId="478"/>
          <pc:sldLayoutMkLst>
            <pc:docMk/>
            <pc:sldMasterMk cId="3358286319" sldId="2147483735"/>
            <pc:sldLayoutMk cId="2714430032" sldId="2147483743"/>
          </pc:sldLayoutMkLst>
          <pc:spChg chg="del">
            <ac:chgData name="Debbie Powell" userId="fd713659-cd3f-404a-903c-7d4701c116da" providerId="ADAL" clId="{8E661E24-DB0C-4B1C-B64B-DD76F8253C05}" dt="2023-12-14T15:19:04.790" v="12" actId="478"/>
            <ac:spMkLst>
              <pc:docMk/>
              <pc:sldMasterMk cId="3358286319" sldId="2147483735"/>
              <pc:sldLayoutMk cId="2714430032" sldId="2147483743"/>
              <ac:spMk id="12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20.926" v="3" actId="21"/>
          <pc:sldLayoutMkLst>
            <pc:docMk/>
            <pc:sldMasterMk cId="3358286319" sldId="2147483735"/>
            <pc:sldLayoutMk cId="2690098603" sldId="2147483744"/>
          </pc:sldLayoutMkLst>
          <pc:spChg chg="del">
            <ac:chgData name="Debbie Powell" userId="fd713659-cd3f-404a-903c-7d4701c116da" providerId="ADAL" clId="{8E661E24-DB0C-4B1C-B64B-DD76F8253C05}" dt="2023-12-14T15:18:20.926" v="3" actId="21"/>
            <ac:spMkLst>
              <pc:docMk/>
              <pc:sldMasterMk cId="3358286319" sldId="2147483735"/>
              <pc:sldLayoutMk cId="2690098603" sldId="2147483744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54.169" v="10" actId="478"/>
          <pc:sldLayoutMkLst>
            <pc:docMk/>
            <pc:sldMasterMk cId="3358286319" sldId="2147483735"/>
            <pc:sldLayoutMk cId="3092347926" sldId="2147483745"/>
          </pc:sldLayoutMkLst>
          <pc:spChg chg="del">
            <ac:chgData name="Debbie Powell" userId="fd713659-cd3f-404a-903c-7d4701c116da" providerId="ADAL" clId="{8E661E24-DB0C-4B1C-B64B-DD76F8253C05}" dt="2023-12-14T15:18:54.169" v="10" actId="478"/>
            <ac:spMkLst>
              <pc:docMk/>
              <pc:sldMasterMk cId="3358286319" sldId="2147483735"/>
              <pc:sldLayoutMk cId="3092347926" sldId="2147483745"/>
              <ac:spMk id="13" creationId="{00000000-0000-0000-0000-000000000000}"/>
            </ac:spMkLst>
          </pc:spChg>
        </pc:sldLayoutChg>
        <pc:sldLayoutChg chg="delSp modSp mod">
          <pc:chgData name="Debbie Powell" userId="fd713659-cd3f-404a-903c-7d4701c116da" providerId="ADAL" clId="{8E661E24-DB0C-4B1C-B64B-DD76F8253C05}" dt="2023-12-14T15:18:30.357" v="4" actId="21"/>
          <pc:sldLayoutMkLst>
            <pc:docMk/>
            <pc:sldMasterMk cId="3358286319" sldId="2147483735"/>
            <pc:sldLayoutMk cId="485719394" sldId="2147483746"/>
          </pc:sldLayoutMkLst>
          <pc:spChg chg="del mod">
            <ac:chgData name="Debbie Powell" userId="fd713659-cd3f-404a-903c-7d4701c116da" providerId="ADAL" clId="{8E661E24-DB0C-4B1C-B64B-DD76F8253C05}" dt="2023-12-14T15:18:30.357" v="4" actId="21"/>
            <ac:spMkLst>
              <pc:docMk/>
              <pc:sldMasterMk cId="3358286319" sldId="2147483735"/>
              <pc:sldLayoutMk cId="485719394" sldId="2147483746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58.474" v="11" actId="478"/>
          <pc:sldLayoutMkLst>
            <pc:docMk/>
            <pc:sldMasterMk cId="3358286319" sldId="2147483735"/>
            <pc:sldLayoutMk cId="164311681" sldId="2147483748"/>
          </pc:sldLayoutMkLst>
          <pc:spChg chg="del">
            <ac:chgData name="Debbie Powell" userId="fd713659-cd3f-404a-903c-7d4701c116da" providerId="ADAL" clId="{8E661E24-DB0C-4B1C-B64B-DD76F8253C05}" dt="2023-12-14T15:18:58.474" v="11" actId="478"/>
            <ac:spMkLst>
              <pc:docMk/>
              <pc:sldMasterMk cId="3358286319" sldId="2147483735"/>
              <pc:sldLayoutMk cId="164311681" sldId="2147483748"/>
              <ac:spMk id="10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42.603" v="7" actId="478"/>
          <pc:sldLayoutMkLst>
            <pc:docMk/>
            <pc:sldMasterMk cId="3358286319" sldId="2147483735"/>
            <pc:sldLayoutMk cId="855927834" sldId="2147483751"/>
          </pc:sldLayoutMkLst>
          <pc:spChg chg="del">
            <ac:chgData name="Debbie Powell" userId="fd713659-cd3f-404a-903c-7d4701c116da" providerId="ADAL" clId="{8E661E24-DB0C-4B1C-B64B-DD76F8253C05}" dt="2023-12-14T15:18:42.603" v="7" actId="478"/>
            <ac:spMkLst>
              <pc:docMk/>
              <pc:sldMasterMk cId="3358286319" sldId="2147483735"/>
              <pc:sldLayoutMk cId="855927834" sldId="2147483751"/>
              <ac:spMk id="1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406400" y="2558473"/>
            <a:ext cx="12881648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2558473"/>
            <a:ext cx="1106384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E0F53-68D1-6E73-A078-108E9F3A0E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221674" y="-207818"/>
            <a:ext cx="12634483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3250971"/>
            <a:ext cx="8200819" cy="1477328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1E0EC9-5E93-1B14-DC1D-51F5A366A9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CCA949-4DD2-8A85-CCF9-BDE16EDD11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3CAFC2-F125-93C1-D100-CC64A9612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109728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5221856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6326037" y="1677989"/>
            <a:ext cx="5256363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599" y="893686"/>
            <a:ext cx="7028332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28331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45" y="893686"/>
            <a:ext cx="4248151" cy="466891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936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32939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37712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2418870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944135" y="4000029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514166" y="893687"/>
            <a:ext cx="4248151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514167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724001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843" y="699256"/>
            <a:ext cx="3840480" cy="53953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3CCF2B-5581-7336-7B66-DCA8F74E25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953" y="730060"/>
            <a:ext cx="384048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6399" y="6492876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0A68D7-70CD-9C59-2D1B-27653446EE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FB693E-D8D8-5026-3885-617A53B42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6073A7-ED35-DCF9-EF6A-EA9B65E862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3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6410" y="4587704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71565" y="5418978"/>
            <a:ext cx="7495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013A5-FAD6-184D-6A4C-1568D1BE94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87927" y="-207818"/>
            <a:ext cx="12967853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467446" y="3295858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512600" y="4127132"/>
            <a:ext cx="8423477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BE6A27-CD70-3F01-9DB1-321CEF0621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CA1966-DA19-CA33-FA9A-5EBA09336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6476"/>
            <a:ext cx="109728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206399" y="143298"/>
            <a:ext cx="7016735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6367" y="173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27D05-F8B3-7DDA-C40C-605EFEA586D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5860143"/>
            <a:ext cx="1241511" cy="75916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CB828E4-DF1D-6C30-0B2D-599FC3FFD740}"/>
              </a:ext>
            </a:extLst>
          </p:cNvPr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3" r:id="rId15"/>
    <p:sldLayoutId id="2147483754" r:id="rId16"/>
    <p:sldLayoutId id="2147483756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0" y="2558473"/>
            <a:ext cx="12192000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093" y="4817280"/>
            <a:ext cx="5468476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7093" y="2580244"/>
            <a:ext cx="11063844" cy="2169825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1934C1-FCD5-3BDB-0836-35ECE2D521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78E5A6E-C5B2-EF67-F4FE-5A694767FB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6B5CF641-C943-1273-F9CA-FD62EC1DD3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45" y="893686"/>
            <a:ext cx="4248151" cy="4668914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2CCDF095-2BFE-3169-AB48-E163C625B0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7A91776F-06FB-FF93-5A8A-CEC196B1C2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1C31361B-5340-F6D9-752B-D24D5B680F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35" y="2418870"/>
            <a:ext cx="4248151" cy="1459994"/>
          </a:xfrm>
        </p:spPr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F61FE1A7-6BE0-EC68-FE28-3C8DA3FF80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FE9E8C16-0D3D-05B6-81DC-CC4F99255C8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A17C70B9-4D06-4E7B-2FAD-A9398FC8A4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C937A363-2F6C-CB8A-A8B4-5E243070DCA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73D61A9F-5616-E5DD-942C-F88AA6218DF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4001" y="3266663"/>
            <a:ext cx="2040432" cy="2277208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09600" y="1968127"/>
            <a:ext cx="6596520" cy="1833835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/>
              <a:t>Summary slide covering what </a:t>
            </a:r>
            <a:br>
              <a:rPr lang="en-GB" altLang="en-US" dirty="0"/>
            </a:br>
            <a:r>
              <a:rPr lang="en-GB" altLang="en-US" dirty="0"/>
              <a:t>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3692" y="6067591"/>
            <a:ext cx="1034596" cy="632745"/>
          </a:xfrm>
          <a:prstGeom prst="rect">
            <a:avLst/>
          </a:pr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1F6BBED-0F38-5931-B326-9A93BFCD00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3A16ACF4-D8A9-4E93-3A60-F49275BEAC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53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502</Words>
  <Application>Microsoft Office PowerPoint</Application>
  <PresentationFormat>Widescreen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Debbie Powell</cp:lastModifiedBy>
  <cp:revision>49</cp:revision>
  <cp:lastPrinted>2017-06-03T05:19:52Z</cp:lastPrinted>
  <dcterms:created xsi:type="dcterms:W3CDTF">2017-05-21T08:18:40Z</dcterms:created>
  <dcterms:modified xsi:type="dcterms:W3CDTF">2023-12-14T15:19:15Z</dcterms:modified>
</cp:coreProperties>
</file>