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handoutMasterIdLst>
    <p:handoutMasterId r:id="rId18"/>
  </p:handout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8" r:id="rId15"/>
    <p:sldId id="29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44" autoAdjust="0"/>
    <p:restoredTop sz="79001" autoAdjust="0"/>
  </p:normalViewPr>
  <p:slideViewPr>
    <p:cSldViewPr snapToGrid="0" snapToObjects="1">
      <p:cViewPr varScale="1">
        <p:scale>
          <a:sx n="227" d="100"/>
          <a:sy n="227" d="100"/>
        </p:scale>
        <p:origin x="1000" y="184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865E34-79F4-65BC-A4D1-79496C0412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967037-F220-D503-7CC4-73F751D437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1933F-507C-CB45-8E59-CD7F307174FE}" type="datetimeFigureOut">
              <a:rPr lang="en-US" smtClean="0"/>
              <a:t>3/14/23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3A3D9-222D-381B-46CB-46C62D92C1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098D3-4E3C-74D7-C4BC-281C2D5501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35012-36D3-F741-8D2A-901FC16EC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25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0C55613-0D97-58C9-E8BB-A39798D71C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7059" y="5072508"/>
            <a:ext cx="1923857" cy="14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0386" y="-1753559"/>
            <a:ext cx="18640034" cy="1128238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CE199A6-6086-74A1-0B5A-1F11D25EAD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9530" y="5510871"/>
            <a:ext cx="1550350" cy="1149767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9FFEBF7-5812-7F55-377B-84EB574228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7059" y="5072508"/>
            <a:ext cx="1923857" cy="14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59598" y="2558473"/>
            <a:ext cx="9298119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355D15D-0BAD-0CF5-7A6B-2F1D641755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7059" y="5072508"/>
            <a:ext cx="1923857" cy="14267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16998" y="-1753559"/>
            <a:ext cx="18640034" cy="11282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350584" y="3295858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384450" y="4127131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5A8F116-1071-2F88-888E-93D79E0FFC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7059" y="5072508"/>
            <a:ext cx="1923857" cy="142676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A2CD955-78FC-9BB6-542A-3588DB2E106E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7987552" y="5988645"/>
            <a:ext cx="903363" cy="66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9" r:id="rId15"/>
    <p:sldLayoutId id="2147483743" r:id="rId16"/>
    <p:sldLayoutId id="2147483754" r:id="rId17"/>
    <p:sldLayoutId id="2147483756" r:id="rId1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800" y="0"/>
            <a:ext cx="9661236" cy="7075055"/>
          </a:xfrm>
        </p:spPr>
      </p:pic>
      <p:sp>
        <p:nvSpPr>
          <p:cNvPr id="7" name="Rectangle 6"/>
          <p:cNvSpPr/>
          <p:nvPr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79" y="5726758"/>
            <a:ext cx="4101357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467" y="4182219"/>
            <a:ext cx="7701402" cy="1477328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7218CA7-17F5-10B4-088A-D047AF8824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9530" y="5510871"/>
            <a:ext cx="1550350" cy="114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3008516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5296322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969523" y="1674810"/>
            <a:ext cx="6858002" cy="35083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E3939B0-752A-C72E-0177-40E36115AF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9919" y="5973279"/>
            <a:ext cx="938926" cy="69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199" y="1701134"/>
            <a:ext cx="527124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FE64CEC6-8DA5-F216-BE0B-F85B226EB2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8" y="89368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1" y="3429000"/>
            <a:ext cx="3186113" cy="2397335"/>
          </a:xfr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7D5C2344-083A-9FC5-26FC-AD767E3EA5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973A453C-C970-734B-4051-492E9B63C6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8B2D796F-788C-4B5E-0D82-936AEFB756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BE956793-2A42-5849-12ED-9B06F82774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DE3DD4A7-7D9A-D19A-D64E-012CA138C86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5625" y="3430588"/>
            <a:ext cx="1530324" cy="2397335"/>
          </a:xfrm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D46AD647-5126-F757-4A60-E055F9A15BF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  <p:pic>
        <p:nvPicPr>
          <p:cNvPr id="7" name="Picture Placeholder 7">
            <a:extLst>
              <a:ext uri="{FF2B5EF4-FFF2-40B4-BE49-F238E27FC236}">
                <a16:creationId xmlns:a16="http://schemas.microsoft.com/office/drawing/2014/main" id="{AAC2059B-289C-1774-6DE8-0D95C710AD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F46B36BC-6938-2BD7-AEC4-2585427FC42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893686"/>
            <a:ext cx="1530324" cy="2397335"/>
          </a:xfrm>
        </p:spPr>
      </p:pic>
      <p:pic>
        <p:nvPicPr>
          <p:cNvPr id="7" name="Picture Placeholder 7">
            <a:extLst>
              <a:ext uri="{FF2B5EF4-FFF2-40B4-BE49-F238E27FC236}">
                <a16:creationId xmlns:a16="http://schemas.microsoft.com/office/drawing/2014/main" id="{996D4420-5D40-5FF5-8815-F43431CE300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946543"/>
            <a:ext cx="4947390" cy="296491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Summary slide covering what 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D1D689B-390C-96C5-9F35-8994343AB0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3968750" y="1674813"/>
            <a:ext cx="6858000" cy="3508375"/>
          </a:xfr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2DC707A-5B5A-28AC-76F0-9669AABBCA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9919" y="5973279"/>
            <a:ext cx="938926" cy="69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>
            <a:extLst>
              <a:ext uri="{FF2B5EF4-FFF2-40B4-BE49-F238E27FC236}">
                <a16:creationId xmlns:a16="http://schemas.microsoft.com/office/drawing/2014/main" id="{3D7E2898-0E2C-DBAF-7C3E-3A416E7F8D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248484B-37ED-45FE-574F-2831972ECF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7059" y="5072508"/>
            <a:ext cx="1923857" cy="14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31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248484B-37ED-45FE-574F-2831972ECF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7059" y="5072508"/>
            <a:ext cx="1923857" cy="14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501</Words>
  <Application>Microsoft Macintosh PowerPoint</Application>
  <PresentationFormat>On-screen Show (4:3)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Esther Gittoes</cp:lastModifiedBy>
  <cp:revision>50</cp:revision>
  <cp:lastPrinted>2017-06-03T05:19:52Z</cp:lastPrinted>
  <dcterms:created xsi:type="dcterms:W3CDTF">2017-05-21T08:18:40Z</dcterms:created>
  <dcterms:modified xsi:type="dcterms:W3CDTF">2023-03-14T10:04:33Z</dcterms:modified>
</cp:coreProperties>
</file>