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7"/>
  </p:notesMasterIdLst>
  <p:sldIdLst>
    <p:sldId id="285" r:id="rId2"/>
    <p:sldId id="289" r:id="rId3"/>
    <p:sldId id="293" r:id="rId4"/>
    <p:sldId id="295" r:id="rId5"/>
    <p:sldId id="294" r:id="rId6"/>
    <p:sldId id="288" r:id="rId7"/>
    <p:sldId id="257" r:id="rId8"/>
    <p:sldId id="287" r:id="rId9"/>
    <p:sldId id="291" r:id="rId10"/>
    <p:sldId id="290" r:id="rId11"/>
    <p:sldId id="292" r:id="rId12"/>
    <p:sldId id="284" r:id="rId13"/>
    <p:sldId id="296" r:id="rId14"/>
    <p:sldId id="298" r:id="rId15"/>
    <p:sldId id="29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orient="horz" pos="165" userDrawn="1">
          <p15:clr>
            <a:srgbClr val="A4A3A4"/>
          </p15:clr>
        </p15:guide>
        <p15:guide id="3" pos="7411" userDrawn="1">
          <p15:clr>
            <a:srgbClr val="A4A3A4"/>
          </p15:clr>
        </p15:guide>
        <p15:guide id="4" pos="3839" userDrawn="1">
          <p15:clr>
            <a:srgbClr val="A4A3A4"/>
          </p15:clr>
        </p15:guide>
        <p15:guide id="5" pos="209" userDrawn="1">
          <p15:clr>
            <a:srgbClr val="A4A3A4"/>
          </p15:clr>
        </p15:guide>
        <p15:guide id="6" pos="448" userDrawn="1">
          <p15:clr>
            <a:srgbClr val="A4A3A4"/>
          </p15:clr>
        </p15:guide>
        <p15:guide id="7" orient="horz" pos="1670" userDrawn="1">
          <p15:clr>
            <a:srgbClr val="A4A3A4"/>
          </p15:clr>
        </p15:guide>
        <p15:guide id="8" orient="horz" pos="209" userDrawn="1">
          <p15:clr>
            <a:srgbClr val="A4A3A4"/>
          </p15:clr>
        </p15:guide>
        <p15:guide id="9" pos="2883" userDrawn="1">
          <p15:clr>
            <a:srgbClr val="A4A3A4"/>
          </p15:clr>
        </p15:guide>
        <p15:guide id="10" pos="49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31" autoAdjust="0"/>
    <p:restoredTop sz="79001" autoAdjust="0"/>
  </p:normalViewPr>
  <p:slideViewPr>
    <p:cSldViewPr snapToGrid="0" snapToObjects="1">
      <p:cViewPr varScale="1">
        <p:scale>
          <a:sx n="209" d="100"/>
          <a:sy n="209" d="100"/>
        </p:scale>
        <p:origin x="216" y="576"/>
      </p:cViewPr>
      <p:guideLst>
        <p:guide orient="horz" pos="2161"/>
        <p:guide orient="horz" pos="165"/>
        <p:guide pos="7411"/>
        <p:guide pos="3839"/>
        <p:guide pos="209"/>
        <p:guide pos="448"/>
        <p:guide orient="horz" pos="1670"/>
        <p:guide orient="horz" pos="209"/>
        <p:guide pos="2883"/>
        <p:guide pos="4945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406400" y="2558473"/>
            <a:ext cx="12881648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2558473"/>
            <a:ext cx="1106384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AD20D88-EFF7-B8E2-210A-1F86B2FA70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8298" y="5077687"/>
            <a:ext cx="1993253" cy="147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221674" y="-207818"/>
            <a:ext cx="12634483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3250971"/>
            <a:ext cx="8200819" cy="1477328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CCA949-4DD2-8A85-CCF9-BDE16EDD11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DC15453-A676-9B47-C809-A42180A506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28298" y="5077687"/>
            <a:ext cx="1993253" cy="147823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5C82E23-815A-9027-91F5-F74E617A3E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8769" y="5691044"/>
            <a:ext cx="1251672" cy="92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109728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5221856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6326037" y="1677989"/>
            <a:ext cx="5256363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599" y="893686"/>
            <a:ext cx="7028332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28331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45" y="893686"/>
            <a:ext cx="4248151" cy="466891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936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32939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37712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2418870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944135" y="4000029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514166" y="893687"/>
            <a:ext cx="4248151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514167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9724001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2843" y="699256"/>
            <a:ext cx="3840480" cy="5395346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CB3DAE7-D3D4-1BD8-D0E3-F4EAC6E124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08769" y="5691044"/>
            <a:ext cx="1251672" cy="92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953" y="730060"/>
            <a:ext cx="384048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6399" y="6492876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D70DF17-4B60-7856-3FD7-DE17A35445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8769" y="5691044"/>
            <a:ext cx="1251672" cy="92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E8BB186-9EEA-A11D-C7D9-CBDA71ADD7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8769" y="5691044"/>
            <a:ext cx="1251672" cy="92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5370415-EEAF-ABD5-8EF0-B752F236E5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8769" y="5691044"/>
            <a:ext cx="1251672" cy="92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79463" y="2558473"/>
            <a:ext cx="12397492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6410" y="4587704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71565" y="5418978"/>
            <a:ext cx="7495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01EACA0-3075-7D13-DC6A-326709C494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8298" y="5077687"/>
            <a:ext cx="1993253" cy="14782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207818"/>
            <a:ext cx="12192000" cy="7065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467446" y="3295858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512600" y="4127132"/>
            <a:ext cx="8423477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0CB8A1-169D-B53F-C5E5-96FD346A9B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64A0446-8C44-E7CD-F000-E78FD782A3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28298" y="5077687"/>
            <a:ext cx="1993253" cy="14782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6476"/>
            <a:ext cx="109728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206399" y="143298"/>
            <a:ext cx="7016735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BSAC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6367" y="173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26AB51-3ED9-4D6D-FD65-71338746A5BD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0708768" y="5698582"/>
            <a:ext cx="1241511" cy="92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3" r:id="rId15"/>
    <p:sldLayoutId id="2147483754" r:id="rId16"/>
    <p:sldLayoutId id="2147483756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0" y="2558473"/>
            <a:ext cx="12192000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093" y="4817280"/>
            <a:ext cx="5468476" cy="553998"/>
          </a:xfrm>
        </p:spPr>
        <p:txBody>
          <a:bodyPr/>
          <a:lstStyle/>
          <a:p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7093" y="2580244"/>
            <a:ext cx="11063844" cy="2169825"/>
          </a:xfrm>
        </p:spPr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to go here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13CC2D6-089D-DAEE-D600-0AB8E9B2F4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33228" y="5227587"/>
            <a:ext cx="1993253" cy="147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/ subtitle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or breaker page 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4255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2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00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1934C1-FCD5-3BDB-0836-35ECE2D521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78E5A6E-C5B2-EF67-F4FE-5A694767FBC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6435725" y="1090613"/>
            <a:ext cx="6858000" cy="4676775"/>
          </a:xfrm>
        </p:spPr>
      </p:pic>
    </p:spTree>
    <p:extLst>
      <p:ext uri="{BB962C8B-B14F-4D97-AF65-F5344CB8AC3E}">
        <p14:creationId xmlns:p14="http://schemas.microsoft.com/office/powerpoint/2010/main" val="359966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3AE74197-881A-67F6-B1EB-372A9D4BCD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145" y="893686"/>
            <a:ext cx="4248151" cy="4668914"/>
          </a:xfrm>
        </p:spPr>
      </p:pic>
    </p:spTree>
    <p:extLst>
      <p:ext uri="{BB962C8B-B14F-4D97-AF65-F5344CB8AC3E}">
        <p14:creationId xmlns:p14="http://schemas.microsoft.com/office/powerpoint/2010/main" val="465443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40F69E81-7388-A537-60D4-BFC1C6174C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886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B031CE50-3448-B69E-4464-145D8EF95D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C4845B8C-7A4D-480F-81E7-4806D6D238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7">
            <a:extLst>
              <a:ext uri="{FF2B5EF4-FFF2-40B4-BE49-F238E27FC236}">
                <a16:creationId xmlns:a16="http://schemas.microsoft.com/office/drawing/2014/main" id="{AAB99CE2-97F6-E279-14DC-317C473B36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135" y="2418870"/>
            <a:ext cx="4248151" cy="1459994"/>
          </a:xfrm>
        </p:spPr>
      </p:pic>
    </p:spTree>
    <p:extLst>
      <p:ext uri="{BB962C8B-B14F-4D97-AF65-F5344CB8AC3E}">
        <p14:creationId xmlns:p14="http://schemas.microsoft.com/office/powerpoint/2010/main" val="40559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2E19C88A-61FB-73AF-A367-91AD3A97195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CB5823A0-28F9-EBA0-ABEE-A655A6DDED6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D05D37F1-A8D3-6754-775D-614D11BA62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428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761095F-5F56-DD0D-D7E0-AB6909DC27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321E677-0AB6-B8D0-7BA9-9DFF55257F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1AF84E28-3C59-9C71-130A-6682D11116A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D70465D7-DA95-325B-EB4B-BEA42CCB782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4001" y="3266663"/>
            <a:ext cx="2040432" cy="2277208"/>
          </a:xfrm>
        </p:spPr>
      </p:pic>
    </p:spTree>
    <p:extLst>
      <p:ext uri="{BB962C8B-B14F-4D97-AF65-F5344CB8AC3E}">
        <p14:creationId xmlns:p14="http://schemas.microsoft.com/office/powerpoint/2010/main" val="78659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609600" y="1968127"/>
            <a:ext cx="6596520" cy="1833835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endParaRPr lang="en-GB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dirty="0"/>
              <a:t>Summary slide covering what </a:t>
            </a:r>
            <a:br>
              <a:rPr lang="en-GB" altLang="en-US" dirty="0"/>
            </a:br>
            <a:r>
              <a:rPr lang="en-GB" altLang="en-US" dirty="0"/>
              <a:t>has been presented </a:t>
            </a:r>
            <a:br>
              <a:rPr lang="en-GB" altLang="en-US" dirty="0"/>
            </a:b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3692" y="6067591"/>
            <a:ext cx="1034596" cy="632745"/>
          </a:xfrm>
          <a:prstGeom prst="rect">
            <a:avLst/>
          </a:pr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1F6BBED-0F38-5931-B326-9A93BFCD00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6435725" y="1090613"/>
            <a:ext cx="6858000" cy="4676775"/>
          </a:xfr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47376B31-585F-DFED-E5F3-CEB9F79C06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9921" y="4927710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86" y="5758984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E042F5A-72F0-8E63-4970-DF71C9C679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28298" y="5077687"/>
            <a:ext cx="1993253" cy="147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92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A89A507-34FB-2B48-CD68-8F6680D34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9921" y="4927710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86" y="5758984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E042F5A-72F0-8E63-4970-DF71C9C679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28298" y="5077687"/>
            <a:ext cx="1993253" cy="147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</TotalTime>
  <Words>502</Words>
  <Application>Microsoft Macintosh PowerPoint</Application>
  <PresentationFormat>Widescreen</PresentationFormat>
  <Paragraphs>91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Wingdings</vt:lpstr>
      <vt:lpstr>BSAC VA template</vt:lpstr>
      <vt:lpstr>Presentation title to go here</vt:lpstr>
      <vt:lpstr>Presentation title or breaker page title to go here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Summary slide covering what  has been presented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Esther Gittoes</cp:lastModifiedBy>
  <cp:revision>50</cp:revision>
  <cp:lastPrinted>2017-06-03T05:19:52Z</cp:lastPrinted>
  <dcterms:created xsi:type="dcterms:W3CDTF">2017-05-21T08:18:40Z</dcterms:created>
  <dcterms:modified xsi:type="dcterms:W3CDTF">2023-03-14T10:15:35Z</dcterms:modified>
</cp:coreProperties>
</file>